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358" r:id="rId3"/>
    <p:sldId id="491" r:id="rId4"/>
    <p:sldId id="506" r:id="rId5"/>
    <p:sldId id="493" r:id="rId6"/>
    <p:sldId id="507" r:id="rId7"/>
    <p:sldId id="490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09-11-2020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9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3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9A1CA-1CF4-4337-B32F-FE4CBF5214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2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release-2.2/network/networ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yperledger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HYPERLEDGER FABRIC ARCHITECTURE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Hyperledger Fabric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V1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1E8C64-FA3A-45F2-BA81-A87A9E76BCEB}"/>
              </a:ext>
            </a:extLst>
          </p:cNvPr>
          <p:cNvGrpSpPr/>
          <p:nvPr/>
        </p:nvGrpSpPr>
        <p:grpSpPr>
          <a:xfrm>
            <a:off x="371880" y="1868853"/>
            <a:ext cx="9749059" cy="4776047"/>
            <a:chOff x="1016000" y="990602"/>
            <a:chExt cx="9749059" cy="4776047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6BF19BD-7BBE-49A1-AC48-38DDEABA0841}"/>
                </a:ext>
              </a:extLst>
            </p:cNvPr>
            <p:cNvSpPr/>
            <p:nvPr/>
          </p:nvSpPr>
          <p:spPr>
            <a:xfrm>
              <a:off x="4031999" y="990602"/>
              <a:ext cx="6558280" cy="4776047"/>
            </a:xfrm>
            <a:custGeom>
              <a:avLst/>
              <a:gdLst/>
              <a:ahLst/>
              <a:cxnLst/>
              <a:rect l="l" t="t" r="r" b="b"/>
              <a:pathLst>
                <a:path w="4918709" h="3582035">
                  <a:moveTo>
                    <a:pt x="4321302" y="0"/>
                  </a:moveTo>
                  <a:lnTo>
                    <a:pt x="597014" y="0"/>
                  </a:lnTo>
                  <a:lnTo>
                    <a:pt x="548050" y="1979"/>
                  </a:lnTo>
                  <a:lnTo>
                    <a:pt x="500176" y="7814"/>
                  </a:lnTo>
                  <a:lnTo>
                    <a:pt x="453546" y="17351"/>
                  </a:lnTo>
                  <a:lnTo>
                    <a:pt x="408313" y="30436"/>
                  </a:lnTo>
                  <a:lnTo>
                    <a:pt x="364631" y="46916"/>
                  </a:lnTo>
                  <a:lnTo>
                    <a:pt x="322653" y="66638"/>
                  </a:lnTo>
                  <a:lnTo>
                    <a:pt x="282534" y="89447"/>
                  </a:lnTo>
                  <a:lnTo>
                    <a:pt x="244427" y="115190"/>
                  </a:lnTo>
                  <a:lnTo>
                    <a:pt x="208485" y="143713"/>
                  </a:lnTo>
                  <a:lnTo>
                    <a:pt x="174863" y="174863"/>
                  </a:lnTo>
                  <a:lnTo>
                    <a:pt x="143713" y="208485"/>
                  </a:lnTo>
                  <a:lnTo>
                    <a:pt x="115190" y="244427"/>
                  </a:lnTo>
                  <a:lnTo>
                    <a:pt x="89447" y="282534"/>
                  </a:lnTo>
                  <a:lnTo>
                    <a:pt x="66638" y="322653"/>
                  </a:lnTo>
                  <a:lnTo>
                    <a:pt x="46916" y="364631"/>
                  </a:lnTo>
                  <a:lnTo>
                    <a:pt x="30436" y="408313"/>
                  </a:lnTo>
                  <a:lnTo>
                    <a:pt x="17351" y="453546"/>
                  </a:lnTo>
                  <a:lnTo>
                    <a:pt x="7814" y="500176"/>
                  </a:lnTo>
                  <a:lnTo>
                    <a:pt x="1979" y="548050"/>
                  </a:lnTo>
                  <a:lnTo>
                    <a:pt x="0" y="597014"/>
                  </a:lnTo>
                  <a:lnTo>
                    <a:pt x="0" y="2985008"/>
                  </a:lnTo>
                  <a:lnTo>
                    <a:pt x="1979" y="3033971"/>
                  </a:lnTo>
                  <a:lnTo>
                    <a:pt x="7814" y="3081845"/>
                  </a:lnTo>
                  <a:lnTo>
                    <a:pt x="17351" y="3128475"/>
                  </a:lnTo>
                  <a:lnTo>
                    <a:pt x="30436" y="3173708"/>
                  </a:lnTo>
                  <a:lnTo>
                    <a:pt x="46916" y="3217391"/>
                  </a:lnTo>
                  <a:lnTo>
                    <a:pt x="66638" y="3259368"/>
                  </a:lnTo>
                  <a:lnTo>
                    <a:pt x="89447" y="3299487"/>
                  </a:lnTo>
                  <a:lnTo>
                    <a:pt x="115190" y="3337594"/>
                  </a:lnTo>
                  <a:lnTo>
                    <a:pt x="143713" y="3373536"/>
                  </a:lnTo>
                  <a:lnTo>
                    <a:pt x="174863" y="3407159"/>
                  </a:lnTo>
                  <a:lnTo>
                    <a:pt x="208485" y="3438308"/>
                  </a:lnTo>
                  <a:lnTo>
                    <a:pt x="244427" y="3466831"/>
                  </a:lnTo>
                  <a:lnTo>
                    <a:pt x="282534" y="3492574"/>
                  </a:lnTo>
                  <a:lnTo>
                    <a:pt x="322653" y="3515383"/>
                  </a:lnTo>
                  <a:lnTo>
                    <a:pt x="364631" y="3535105"/>
                  </a:lnTo>
                  <a:lnTo>
                    <a:pt x="408313" y="3551585"/>
                  </a:lnTo>
                  <a:lnTo>
                    <a:pt x="453546" y="3564671"/>
                  </a:lnTo>
                  <a:lnTo>
                    <a:pt x="500176" y="3574208"/>
                  </a:lnTo>
                  <a:lnTo>
                    <a:pt x="548050" y="3580043"/>
                  </a:lnTo>
                  <a:lnTo>
                    <a:pt x="597014" y="3582022"/>
                  </a:lnTo>
                  <a:lnTo>
                    <a:pt x="4321302" y="3582022"/>
                  </a:lnTo>
                  <a:lnTo>
                    <a:pt x="4370267" y="3580043"/>
                  </a:lnTo>
                  <a:lnTo>
                    <a:pt x="4418142" y="3574208"/>
                  </a:lnTo>
                  <a:lnTo>
                    <a:pt x="4464774" y="3564671"/>
                  </a:lnTo>
                  <a:lnTo>
                    <a:pt x="4510007" y="3551585"/>
                  </a:lnTo>
                  <a:lnTo>
                    <a:pt x="4553690" y="3535105"/>
                  </a:lnTo>
                  <a:lnTo>
                    <a:pt x="4595668" y="3515383"/>
                  </a:lnTo>
                  <a:lnTo>
                    <a:pt x="4635787" y="3492574"/>
                  </a:lnTo>
                  <a:lnTo>
                    <a:pt x="4673894" y="3466831"/>
                  </a:lnTo>
                  <a:lnTo>
                    <a:pt x="4709835" y="3438308"/>
                  </a:lnTo>
                  <a:lnTo>
                    <a:pt x="4743457" y="3407159"/>
                  </a:lnTo>
                  <a:lnTo>
                    <a:pt x="4774607" y="3373536"/>
                  </a:lnTo>
                  <a:lnTo>
                    <a:pt x="4803129" y="3337594"/>
                  </a:lnTo>
                  <a:lnTo>
                    <a:pt x="4828871" y="3299487"/>
                  </a:lnTo>
                  <a:lnTo>
                    <a:pt x="4851680" y="3259368"/>
                  </a:lnTo>
                  <a:lnTo>
                    <a:pt x="4871401" y="3217391"/>
                  </a:lnTo>
                  <a:lnTo>
                    <a:pt x="4887880" y="3173708"/>
                  </a:lnTo>
                  <a:lnTo>
                    <a:pt x="4900965" y="3128475"/>
                  </a:lnTo>
                  <a:lnTo>
                    <a:pt x="4910502" y="3081845"/>
                  </a:lnTo>
                  <a:lnTo>
                    <a:pt x="4916337" y="3033971"/>
                  </a:lnTo>
                  <a:lnTo>
                    <a:pt x="4918316" y="2985008"/>
                  </a:lnTo>
                  <a:lnTo>
                    <a:pt x="4918316" y="597014"/>
                  </a:lnTo>
                  <a:lnTo>
                    <a:pt x="4916337" y="548050"/>
                  </a:lnTo>
                  <a:lnTo>
                    <a:pt x="4910502" y="500176"/>
                  </a:lnTo>
                  <a:lnTo>
                    <a:pt x="4900965" y="453546"/>
                  </a:lnTo>
                  <a:lnTo>
                    <a:pt x="4887880" y="408313"/>
                  </a:lnTo>
                  <a:lnTo>
                    <a:pt x="4871401" y="364631"/>
                  </a:lnTo>
                  <a:lnTo>
                    <a:pt x="4851680" y="322653"/>
                  </a:lnTo>
                  <a:lnTo>
                    <a:pt x="4828871" y="282534"/>
                  </a:lnTo>
                  <a:lnTo>
                    <a:pt x="4803129" y="244427"/>
                  </a:lnTo>
                  <a:lnTo>
                    <a:pt x="4774607" y="208485"/>
                  </a:lnTo>
                  <a:lnTo>
                    <a:pt x="4743457" y="174863"/>
                  </a:lnTo>
                  <a:lnTo>
                    <a:pt x="4709835" y="143713"/>
                  </a:lnTo>
                  <a:lnTo>
                    <a:pt x="4673894" y="115190"/>
                  </a:lnTo>
                  <a:lnTo>
                    <a:pt x="4635787" y="89447"/>
                  </a:lnTo>
                  <a:lnTo>
                    <a:pt x="4595668" y="66638"/>
                  </a:lnTo>
                  <a:lnTo>
                    <a:pt x="4553690" y="46916"/>
                  </a:lnTo>
                  <a:lnTo>
                    <a:pt x="4510007" y="30436"/>
                  </a:lnTo>
                  <a:lnTo>
                    <a:pt x="4464774" y="17351"/>
                  </a:lnTo>
                  <a:lnTo>
                    <a:pt x="4418142" y="7814"/>
                  </a:lnTo>
                  <a:lnTo>
                    <a:pt x="4370267" y="1979"/>
                  </a:lnTo>
                  <a:lnTo>
                    <a:pt x="4321302" y="0"/>
                  </a:lnTo>
                  <a:close/>
                </a:path>
              </a:pathLst>
            </a:custGeom>
            <a:solidFill>
              <a:srgbClr val="E6E0E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84E2CCD3-F887-4EF2-BDF0-53916294BA9F}"/>
                </a:ext>
              </a:extLst>
            </p:cNvPr>
            <p:cNvSpPr txBox="1"/>
            <p:nvPr/>
          </p:nvSpPr>
          <p:spPr>
            <a:xfrm>
              <a:off x="1362337" y="2782015"/>
              <a:ext cx="970280" cy="509541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 indent="229441">
                <a:spcBef>
                  <a:spcPts val="133"/>
                </a:spcBef>
              </a:pPr>
              <a:r>
                <a:rPr sz="1600" spc="-7" dirty="0">
                  <a:latin typeface="Calibri"/>
                  <a:cs typeface="Calibri"/>
                </a:rPr>
                <a:t>Client  </a:t>
              </a:r>
              <a:r>
                <a:rPr sz="1600" dirty="0">
                  <a:latin typeface="Calibri"/>
                  <a:cs typeface="Calibri"/>
                </a:rPr>
                <a:t>A</a:t>
              </a:r>
              <a:r>
                <a:rPr sz="1600" spc="7" dirty="0">
                  <a:latin typeface="Calibri"/>
                  <a:cs typeface="Calibri"/>
                </a:rPr>
                <a:t>pp</a:t>
              </a:r>
              <a:r>
                <a:rPr sz="1600" dirty="0">
                  <a:latin typeface="Calibri"/>
                  <a:cs typeface="Calibri"/>
                </a:rPr>
                <a:t>li</a:t>
              </a:r>
              <a:r>
                <a:rPr sz="1600" spc="-27" dirty="0">
                  <a:latin typeface="Calibri"/>
                  <a:cs typeface="Calibri"/>
                </a:rPr>
                <a:t>c</a:t>
              </a:r>
              <a:r>
                <a:rPr sz="1600" spc="-20" dirty="0">
                  <a:latin typeface="Calibri"/>
                  <a:cs typeface="Calibri"/>
                </a:rPr>
                <a:t>a</a:t>
              </a:r>
              <a:r>
                <a:rPr sz="1600" spc="7" dirty="0">
                  <a:latin typeface="Calibri"/>
                  <a:cs typeface="Calibri"/>
                </a:rPr>
                <a:t>t</a:t>
              </a:r>
              <a:r>
                <a:rPr sz="1600" dirty="0">
                  <a:latin typeface="Calibri"/>
                  <a:cs typeface="Calibri"/>
                </a:rPr>
                <a:t>ion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CED59122-B04C-4D03-BEC3-DBB8712E2DF4}"/>
                </a:ext>
              </a:extLst>
            </p:cNvPr>
            <p:cNvSpPr/>
            <p:nvPr/>
          </p:nvSpPr>
          <p:spPr>
            <a:xfrm>
              <a:off x="1016000" y="2396734"/>
              <a:ext cx="2411307" cy="1340273"/>
            </a:xfrm>
            <a:custGeom>
              <a:avLst/>
              <a:gdLst/>
              <a:ahLst/>
              <a:cxnLst/>
              <a:rect l="l" t="t" r="r" b="b"/>
              <a:pathLst>
                <a:path w="1808480" h="1005205">
                  <a:moveTo>
                    <a:pt x="0" y="167487"/>
                  </a:moveTo>
                  <a:lnTo>
                    <a:pt x="5982" y="122960"/>
                  </a:lnTo>
                  <a:lnTo>
                    <a:pt x="22865" y="82950"/>
                  </a:lnTo>
                  <a:lnTo>
                    <a:pt x="49053" y="49053"/>
                  </a:lnTo>
                  <a:lnTo>
                    <a:pt x="82950" y="22865"/>
                  </a:lnTo>
                  <a:lnTo>
                    <a:pt x="122960" y="5982"/>
                  </a:lnTo>
                  <a:lnTo>
                    <a:pt x="167487" y="0"/>
                  </a:lnTo>
                  <a:lnTo>
                    <a:pt x="1640941" y="0"/>
                  </a:lnTo>
                  <a:lnTo>
                    <a:pt x="1685464" y="5982"/>
                  </a:lnTo>
                  <a:lnTo>
                    <a:pt x="1725472" y="22865"/>
                  </a:lnTo>
                  <a:lnTo>
                    <a:pt x="1759370" y="49053"/>
                  </a:lnTo>
                  <a:lnTo>
                    <a:pt x="1785560" y="82950"/>
                  </a:lnTo>
                  <a:lnTo>
                    <a:pt x="1802445" y="122960"/>
                  </a:lnTo>
                  <a:lnTo>
                    <a:pt x="1808429" y="167487"/>
                  </a:lnTo>
                  <a:lnTo>
                    <a:pt x="1808429" y="837412"/>
                  </a:lnTo>
                  <a:lnTo>
                    <a:pt x="1802445" y="881939"/>
                  </a:lnTo>
                  <a:lnTo>
                    <a:pt x="1785560" y="921949"/>
                  </a:lnTo>
                  <a:lnTo>
                    <a:pt x="1759370" y="955846"/>
                  </a:lnTo>
                  <a:lnTo>
                    <a:pt x="1725472" y="982034"/>
                  </a:lnTo>
                  <a:lnTo>
                    <a:pt x="1685464" y="998917"/>
                  </a:lnTo>
                  <a:lnTo>
                    <a:pt x="1640941" y="1004900"/>
                  </a:lnTo>
                  <a:lnTo>
                    <a:pt x="167487" y="1004900"/>
                  </a:lnTo>
                  <a:lnTo>
                    <a:pt x="122960" y="998917"/>
                  </a:lnTo>
                  <a:lnTo>
                    <a:pt x="82950" y="982034"/>
                  </a:lnTo>
                  <a:lnTo>
                    <a:pt x="49053" y="955846"/>
                  </a:lnTo>
                  <a:lnTo>
                    <a:pt x="22865" y="921949"/>
                  </a:lnTo>
                  <a:lnTo>
                    <a:pt x="5982" y="881939"/>
                  </a:lnTo>
                  <a:lnTo>
                    <a:pt x="0" y="837412"/>
                  </a:lnTo>
                  <a:lnTo>
                    <a:pt x="0" y="167487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B4848177-287C-4207-BBAC-9A694D86C7B9}"/>
                </a:ext>
              </a:extLst>
            </p:cNvPr>
            <p:cNvSpPr/>
            <p:nvPr/>
          </p:nvSpPr>
          <p:spPr>
            <a:xfrm>
              <a:off x="2613495" y="2396734"/>
              <a:ext cx="0" cy="1340273"/>
            </a:xfrm>
            <a:custGeom>
              <a:avLst/>
              <a:gdLst/>
              <a:ahLst/>
              <a:cxnLst/>
              <a:rect l="l" t="t" r="r" b="b"/>
              <a:pathLst>
                <a:path h="1005205">
                  <a:moveTo>
                    <a:pt x="0" y="0"/>
                  </a:moveTo>
                  <a:lnTo>
                    <a:pt x="0" y="1004900"/>
                  </a:lnTo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79D99A83-9812-49C3-A930-DE74DEBDBA27}"/>
                </a:ext>
              </a:extLst>
            </p:cNvPr>
            <p:cNvSpPr txBox="1"/>
            <p:nvPr/>
          </p:nvSpPr>
          <p:spPr>
            <a:xfrm>
              <a:off x="2740310" y="2782015"/>
              <a:ext cx="481753" cy="509541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 indent="60958">
                <a:spcBef>
                  <a:spcPts val="133"/>
                </a:spcBef>
              </a:pPr>
              <a:r>
                <a:rPr sz="1600" dirty="0">
                  <a:latin typeface="Calibri"/>
                  <a:cs typeface="Calibri"/>
                </a:rPr>
                <a:t>SDK  </a:t>
              </a:r>
              <a:r>
                <a:rPr sz="1600" spc="-7" dirty="0">
                  <a:latin typeface="Calibri"/>
                  <a:cs typeface="Calibri"/>
                </a:rPr>
                <a:t>(H</a:t>
              </a:r>
              <a:r>
                <a:rPr sz="1600" spc="-20" dirty="0">
                  <a:latin typeface="Calibri"/>
                  <a:cs typeface="Calibri"/>
                </a:rPr>
                <a:t>F</a:t>
              </a:r>
              <a:r>
                <a:rPr sz="1600" spc="-7" dirty="0">
                  <a:latin typeface="Calibri"/>
                  <a:cs typeface="Calibri"/>
                </a:rPr>
                <a:t>C)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FC682BF-4DF1-43DA-A6DC-04AF539B8372}"/>
                </a:ext>
              </a:extLst>
            </p:cNvPr>
            <p:cNvSpPr/>
            <p:nvPr/>
          </p:nvSpPr>
          <p:spPr>
            <a:xfrm>
              <a:off x="4408120" y="1311384"/>
              <a:ext cx="1711113" cy="689187"/>
            </a:xfrm>
            <a:custGeom>
              <a:avLst/>
              <a:gdLst/>
              <a:ahLst/>
              <a:cxnLst/>
              <a:rect l="l" t="t" r="r" b="b"/>
              <a:pathLst>
                <a:path w="1283335" h="516890">
                  <a:moveTo>
                    <a:pt x="0" y="0"/>
                  </a:moveTo>
                  <a:lnTo>
                    <a:pt x="1283080" y="0"/>
                  </a:lnTo>
                  <a:lnTo>
                    <a:pt x="1283080" y="516331"/>
                  </a:lnTo>
                  <a:lnTo>
                    <a:pt x="0" y="516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D9A148CA-5E7A-4206-9197-1DF443BC4488}"/>
                </a:ext>
              </a:extLst>
            </p:cNvPr>
            <p:cNvSpPr txBox="1"/>
            <p:nvPr/>
          </p:nvSpPr>
          <p:spPr>
            <a:xfrm>
              <a:off x="4408120" y="1311384"/>
              <a:ext cx="1711113" cy="443776"/>
            </a:xfrm>
            <a:prstGeom prst="rect">
              <a:avLst/>
            </a:prstGeom>
            <a:ln w="25400">
              <a:solidFill>
                <a:srgbClr val="1F497D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R="110064" algn="r">
                <a:lnSpc>
                  <a:spcPts val="1740"/>
                </a:lnSpc>
              </a:pPr>
              <a:r>
                <a:rPr sz="1467" dirty="0">
                  <a:latin typeface="Calibri"/>
                  <a:cs typeface="Calibri"/>
                </a:rPr>
                <a:t>Me</a:t>
              </a:r>
              <a:r>
                <a:rPr sz="1467" spc="7" dirty="0">
                  <a:latin typeface="Calibri"/>
                  <a:cs typeface="Calibri"/>
                </a:rPr>
                <a:t>m</a:t>
              </a:r>
              <a:r>
                <a:rPr sz="1467" spc="-7" dirty="0">
                  <a:latin typeface="Calibri"/>
                  <a:cs typeface="Calibri"/>
                </a:rPr>
                <a:t>b</a:t>
              </a:r>
              <a:r>
                <a:rPr sz="1467" dirty="0">
                  <a:latin typeface="Calibri"/>
                  <a:cs typeface="Calibri"/>
                </a:rPr>
                <a:t>e</a:t>
              </a:r>
              <a:r>
                <a:rPr sz="1467" spc="-7" dirty="0">
                  <a:latin typeface="Calibri"/>
                  <a:cs typeface="Calibri"/>
                </a:rPr>
                <a:t>r</a:t>
              </a:r>
              <a:r>
                <a:rPr sz="1467" dirty="0">
                  <a:latin typeface="Calibri"/>
                  <a:cs typeface="Calibri"/>
                </a:rPr>
                <a:t>s</a:t>
              </a:r>
              <a:r>
                <a:rPr sz="1467" spc="-7" dirty="0">
                  <a:latin typeface="Calibri"/>
                  <a:cs typeface="Calibri"/>
                </a:rPr>
                <a:t>hi</a:t>
              </a:r>
              <a:r>
                <a:rPr sz="1467" dirty="0">
                  <a:latin typeface="Calibri"/>
                  <a:cs typeface="Calibri"/>
                </a:rPr>
                <a:t>p</a:t>
              </a:r>
              <a:endParaRPr sz="1467">
                <a:latin typeface="Calibri"/>
                <a:cs typeface="Calibri"/>
              </a:endParaRPr>
            </a:p>
            <a:p>
              <a:pPr marR="110911" algn="r"/>
              <a:r>
                <a:rPr sz="1467" spc="-7" dirty="0">
                  <a:latin typeface="Calibri"/>
                  <a:cs typeface="Calibri"/>
                </a:rPr>
                <a:t>S</a:t>
              </a:r>
              <a:r>
                <a:rPr sz="1467" dirty="0">
                  <a:latin typeface="Calibri"/>
                  <a:cs typeface="Calibri"/>
                </a:rPr>
                <a:t>e</a:t>
              </a:r>
              <a:r>
                <a:rPr sz="1467" spc="-7" dirty="0">
                  <a:latin typeface="Calibri"/>
                  <a:cs typeface="Calibri"/>
                </a:rPr>
                <a:t>r</a:t>
              </a:r>
              <a:r>
                <a:rPr sz="1467" spc="7" dirty="0">
                  <a:latin typeface="Calibri"/>
                  <a:cs typeface="Calibri"/>
                </a:rPr>
                <a:t>v</a:t>
              </a:r>
              <a:r>
                <a:rPr sz="1467" spc="-7" dirty="0">
                  <a:latin typeface="Calibri"/>
                  <a:cs typeface="Calibri"/>
                </a:rPr>
                <a:t>i</a:t>
              </a:r>
              <a:r>
                <a:rPr sz="1467" dirty="0">
                  <a:latin typeface="Calibri"/>
                  <a:cs typeface="Calibri"/>
                </a:rPr>
                <a:t>ces</a:t>
              </a:r>
              <a:endParaRPr sz="1467">
                <a:latin typeface="Calibri"/>
                <a:cs typeface="Calibri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AB8F27A6-FD99-4221-9A0C-9449CEEB2B53}"/>
                </a:ext>
              </a:extLst>
            </p:cNvPr>
            <p:cNvSpPr/>
            <p:nvPr/>
          </p:nvSpPr>
          <p:spPr>
            <a:xfrm>
              <a:off x="4437193" y="1374681"/>
              <a:ext cx="608312" cy="60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494715D-1A96-44AE-B951-367B7EB7C3A2}"/>
                </a:ext>
              </a:extLst>
            </p:cNvPr>
            <p:cNvSpPr/>
            <p:nvPr/>
          </p:nvSpPr>
          <p:spPr>
            <a:xfrm>
              <a:off x="7577329" y="2316481"/>
              <a:ext cx="2605023" cy="3039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D3976272-F08C-4506-B0F5-E2E1F252B73F}"/>
                </a:ext>
              </a:extLst>
            </p:cNvPr>
            <p:cNvSpPr/>
            <p:nvPr/>
          </p:nvSpPr>
          <p:spPr>
            <a:xfrm>
              <a:off x="7650359" y="2360367"/>
              <a:ext cx="2453640" cy="2887133"/>
            </a:xfrm>
            <a:custGeom>
              <a:avLst/>
              <a:gdLst/>
              <a:ahLst/>
              <a:cxnLst/>
              <a:rect l="l" t="t" r="r" b="b"/>
              <a:pathLst>
                <a:path w="1840229" h="2165350">
                  <a:moveTo>
                    <a:pt x="1533169" y="0"/>
                  </a:moveTo>
                  <a:lnTo>
                    <a:pt x="306641" y="0"/>
                  </a:lnTo>
                  <a:lnTo>
                    <a:pt x="256902" y="4013"/>
                  </a:lnTo>
                  <a:lnTo>
                    <a:pt x="209718" y="15632"/>
                  </a:lnTo>
                  <a:lnTo>
                    <a:pt x="165721" y="34226"/>
                  </a:lnTo>
                  <a:lnTo>
                    <a:pt x="125542" y="59163"/>
                  </a:lnTo>
                  <a:lnTo>
                    <a:pt x="89812" y="89812"/>
                  </a:lnTo>
                  <a:lnTo>
                    <a:pt x="59163" y="125542"/>
                  </a:lnTo>
                  <a:lnTo>
                    <a:pt x="34226" y="165721"/>
                  </a:lnTo>
                  <a:lnTo>
                    <a:pt x="15632" y="209718"/>
                  </a:lnTo>
                  <a:lnTo>
                    <a:pt x="4013" y="256902"/>
                  </a:lnTo>
                  <a:lnTo>
                    <a:pt x="0" y="306641"/>
                  </a:lnTo>
                  <a:lnTo>
                    <a:pt x="0" y="1858200"/>
                  </a:lnTo>
                  <a:lnTo>
                    <a:pt x="4013" y="1907939"/>
                  </a:lnTo>
                  <a:lnTo>
                    <a:pt x="15632" y="1955123"/>
                  </a:lnTo>
                  <a:lnTo>
                    <a:pt x="34226" y="1999120"/>
                  </a:lnTo>
                  <a:lnTo>
                    <a:pt x="59163" y="2039299"/>
                  </a:lnTo>
                  <a:lnTo>
                    <a:pt x="89812" y="2075029"/>
                  </a:lnTo>
                  <a:lnTo>
                    <a:pt x="125542" y="2105678"/>
                  </a:lnTo>
                  <a:lnTo>
                    <a:pt x="165721" y="2130615"/>
                  </a:lnTo>
                  <a:lnTo>
                    <a:pt x="209718" y="2149209"/>
                  </a:lnTo>
                  <a:lnTo>
                    <a:pt x="256902" y="2160828"/>
                  </a:lnTo>
                  <a:lnTo>
                    <a:pt x="306641" y="2164842"/>
                  </a:lnTo>
                  <a:lnTo>
                    <a:pt x="1533169" y="2164842"/>
                  </a:lnTo>
                  <a:lnTo>
                    <a:pt x="1582908" y="2160828"/>
                  </a:lnTo>
                  <a:lnTo>
                    <a:pt x="1630092" y="2149209"/>
                  </a:lnTo>
                  <a:lnTo>
                    <a:pt x="1674089" y="2130615"/>
                  </a:lnTo>
                  <a:lnTo>
                    <a:pt x="1714268" y="2105678"/>
                  </a:lnTo>
                  <a:lnTo>
                    <a:pt x="1749998" y="2075029"/>
                  </a:lnTo>
                  <a:lnTo>
                    <a:pt x="1780647" y="2039299"/>
                  </a:lnTo>
                  <a:lnTo>
                    <a:pt x="1805584" y="1999120"/>
                  </a:lnTo>
                  <a:lnTo>
                    <a:pt x="1824178" y="1955123"/>
                  </a:lnTo>
                  <a:lnTo>
                    <a:pt x="1835797" y="1907939"/>
                  </a:lnTo>
                  <a:lnTo>
                    <a:pt x="1839810" y="1858200"/>
                  </a:lnTo>
                  <a:lnTo>
                    <a:pt x="1839810" y="306641"/>
                  </a:lnTo>
                  <a:lnTo>
                    <a:pt x="1835797" y="256902"/>
                  </a:lnTo>
                  <a:lnTo>
                    <a:pt x="1824178" y="209718"/>
                  </a:lnTo>
                  <a:lnTo>
                    <a:pt x="1805584" y="165721"/>
                  </a:lnTo>
                  <a:lnTo>
                    <a:pt x="1780647" y="125542"/>
                  </a:lnTo>
                  <a:lnTo>
                    <a:pt x="1749998" y="89812"/>
                  </a:lnTo>
                  <a:lnTo>
                    <a:pt x="1714268" y="59163"/>
                  </a:lnTo>
                  <a:lnTo>
                    <a:pt x="1674089" y="34226"/>
                  </a:lnTo>
                  <a:lnTo>
                    <a:pt x="1630092" y="15632"/>
                  </a:lnTo>
                  <a:lnTo>
                    <a:pt x="1582908" y="4013"/>
                  </a:lnTo>
                  <a:lnTo>
                    <a:pt x="1533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9885AC80-38FD-4731-BFE9-DCE5804BC9A1}"/>
                </a:ext>
              </a:extLst>
            </p:cNvPr>
            <p:cNvSpPr/>
            <p:nvPr/>
          </p:nvSpPr>
          <p:spPr>
            <a:xfrm>
              <a:off x="7650359" y="2360367"/>
              <a:ext cx="2453640" cy="2887133"/>
            </a:xfrm>
            <a:custGeom>
              <a:avLst/>
              <a:gdLst/>
              <a:ahLst/>
              <a:cxnLst/>
              <a:rect l="l" t="t" r="r" b="b"/>
              <a:pathLst>
                <a:path w="1840229" h="2165350">
                  <a:moveTo>
                    <a:pt x="0" y="306641"/>
                  </a:moveTo>
                  <a:lnTo>
                    <a:pt x="4013" y="256902"/>
                  </a:lnTo>
                  <a:lnTo>
                    <a:pt x="15632" y="209718"/>
                  </a:lnTo>
                  <a:lnTo>
                    <a:pt x="34226" y="165721"/>
                  </a:lnTo>
                  <a:lnTo>
                    <a:pt x="59163" y="125542"/>
                  </a:lnTo>
                  <a:lnTo>
                    <a:pt x="89812" y="89812"/>
                  </a:lnTo>
                  <a:lnTo>
                    <a:pt x="125542" y="59163"/>
                  </a:lnTo>
                  <a:lnTo>
                    <a:pt x="165721" y="34226"/>
                  </a:lnTo>
                  <a:lnTo>
                    <a:pt x="209718" y="15632"/>
                  </a:lnTo>
                  <a:lnTo>
                    <a:pt x="256902" y="4013"/>
                  </a:lnTo>
                  <a:lnTo>
                    <a:pt x="306641" y="0"/>
                  </a:lnTo>
                  <a:lnTo>
                    <a:pt x="1533169" y="0"/>
                  </a:lnTo>
                  <a:lnTo>
                    <a:pt x="1582908" y="4013"/>
                  </a:lnTo>
                  <a:lnTo>
                    <a:pt x="1630092" y="15632"/>
                  </a:lnTo>
                  <a:lnTo>
                    <a:pt x="1674089" y="34226"/>
                  </a:lnTo>
                  <a:lnTo>
                    <a:pt x="1714268" y="59163"/>
                  </a:lnTo>
                  <a:lnTo>
                    <a:pt x="1749998" y="89812"/>
                  </a:lnTo>
                  <a:lnTo>
                    <a:pt x="1780647" y="125542"/>
                  </a:lnTo>
                  <a:lnTo>
                    <a:pt x="1805584" y="165721"/>
                  </a:lnTo>
                  <a:lnTo>
                    <a:pt x="1824178" y="209718"/>
                  </a:lnTo>
                  <a:lnTo>
                    <a:pt x="1835797" y="256902"/>
                  </a:lnTo>
                  <a:lnTo>
                    <a:pt x="1839810" y="306641"/>
                  </a:lnTo>
                  <a:lnTo>
                    <a:pt x="1839810" y="1858200"/>
                  </a:lnTo>
                  <a:lnTo>
                    <a:pt x="1835797" y="1907939"/>
                  </a:lnTo>
                  <a:lnTo>
                    <a:pt x="1824178" y="1955123"/>
                  </a:lnTo>
                  <a:lnTo>
                    <a:pt x="1805584" y="1999120"/>
                  </a:lnTo>
                  <a:lnTo>
                    <a:pt x="1780647" y="2039299"/>
                  </a:lnTo>
                  <a:lnTo>
                    <a:pt x="1749998" y="2075029"/>
                  </a:lnTo>
                  <a:lnTo>
                    <a:pt x="1714268" y="2105678"/>
                  </a:lnTo>
                  <a:lnTo>
                    <a:pt x="1674089" y="2130615"/>
                  </a:lnTo>
                  <a:lnTo>
                    <a:pt x="1630092" y="2149209"/>
                  </a:lnTo>
                  <a:lnTo>
                    <a:pt x="1582908" y="2160828"/>
                  </a:lnTo>
                  <a:lnTo>
                    <a:pt x="1533169" y="2164842"/>
                  </a:lnTo>
                  <a:lnTo>
                    <a:pt x="306641" y="2164842"/>
                  </a:lnTo>
                  <a:lnTo>
                    <a:pt x="256902" y="2160828"/>
                  </a:lnTo>
                  <a:lnTo>
                    <a:pt x="209718" y="2149209"/>
                  </a:lnTo>
                  <a:lnTo>
                    <a:pt x="165721" y="2130615"/>
                  </a:lnTo>
                  <a:lnTo>
                    <a:pt x="125542" y="2105678"/>
                  </a:lnTo>
                  <a:lnTo>
                    <a:pt x="89812" y="2075029"/>
                  </a:lnTo>
                  <a:lnTo>
                    <a:pt x="59163" y="2039299"/>
                  </a:lnTo>
                  <a:lnTo>
                    <a:pt x="34226" y="1999120"/>
                  </a:lnTo>
                  <a:lnTo>
                    <a:pt x="15632" y="1955123"/>
                  </a:lnTo>
                  <a:lnTo>
                    <a:pt x="4013" y="1907939"/>
                  </a:lnTo>
                  <a:lnTo>
                    <a:pt x="0" y="1858200"/>
                  </a:lnTo>
                  <a:lnTo>
                    <a:pt x="0" y="306641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1D2F7B78-E0D0-410E-BC39-0A4C8BF8B583}"/>
                </a:ext>
              </a:extLst>
            </p:cNvPr>
            <p:cNvSpPr txBox="1"/>
            <p:nvPr/>
          </p:nvSpPr>
          <p:spPr>
            <a:xfrm>
              <a:off x="8571651" y="1912831"/>
              <a:ext cx="596053" cy="38643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spc="-60" dirty="0">
                  <a:latin typeface="Calibri"/>
                  <a:cs typeface="Calibri"/>
                </a:rPr>
                <a:t>P</a:t>
              </a:r>
              <a:r>
                <a:rPr sz="2400" dirty="0">
                  <a:latin typeface="Calibri"/>
                  <a:cs typeface="Calibri"/>
                </a:rPr>
                <a:t>eer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7E3E2A8F-4A54-4136-B9DF-BB548D696A66}"/>
                </a:ext>
              </a:extLst>
            </p:cNvPr>
            <p:cNvSpPr/>
            <p:nvPr/>
          </p:nvSpPr>
          <p:spPr>
            <a:xfrm>
              <a:off x="7760207" y="2470911"/>
              <a:ext cx="2237228" cy="631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880386C0-F2ED-4144-9D4F-BA8EF313A9C6}"/>
                </a:ext>
              </a:extLst>
            </p:cNvPr>
            <p:cNvSpPr/>
            <p:nvPr/>
          </p:nvSpPr>
          <p:spPr>
            <a:xfrm>
              <a:off x="8085329" y="2993627"/>
              <a:ext cx="1656076" cy="2311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8E302AAF-735E-4541-A984-FAA49F4276FA}"/>
                </a:ext>
              </a:extLst>
            </p:cNvPr>
            <p:cNvSpPr/>
            <p:nvPr/>
          </p:nvSpPr>
          <p:spPr>
            <a:xfrm>
              <a:off x="7834417" y="2550607"/>
              <a:ext cx="2085340" cy="443653"/>
            </a:xfrm>
            <a:custGeom>
              <a:avLst/>
              <a:gdLst/>
              <a:ahLst/>
              <a:cxnLst/>
              <a:rect l="l" t="t" r="r" b="b"/>
              <a:pathLst>
                <a:path w="1564004" h="332739">
                  <a:moveTo>
                    <a:pt x="1508366" y="0"/>
                  </a:moveTo>
                  <a:lnTo>
                    <a:pt x="55359" y="0"/>
                  </a:lnTo>
                  <a:lnTo>
                    <a:pt x="33813" y="4351"/>
                  </a:lnTo>
                  <a:lnTo>
                    <a:pt x="16216" y="16216"/>
                  </a:lnTo>
                  <a:lnTo>
                    <a:pt x="4351" y="33813"/>
                  </a:lnTo>
                  <a:lnTo>
                    <a:pt x="0" y="55359"/>
                  </a:lnTo>
                  <a:lnTo>
                    <a:pt x="0" y="276796"/>
                  </a:lnTo>
                  <a:lnTo>
                    <a:pt x="4351" y="298348"/>
                  </a:lnTo>
                  <a:lnTo>
                    <a:pt x="16216" y="315944"/>
                  </a:lnTo>
                  <a:lnTo>
                    <a:pt x="33813" y="327806"/>
                  </a:lnTo>
                  <a:lnTo>
                    <a:pt x="55359" y="332155"/>
                  </a:lnTo>
                  <a:lnTo>
                    <a:pt x="1508366" y="332155"/>
                  </a:lnTo>
                  <a:lnTo>
                    <a:pt x="1529912" y="327806"/>
                  </a:lnTo>
                  <a:lnTo>
                    <a:pt x="1547509" y="315944"/>
                  </a:lnTo>
                  <a:lnTo>
                    <a:pt x="1559374" y="298348"/>
                  </a:lnTo>
                  <a:lnTo>
                    <a:pt x="1563725" y="276796"/>
                  </a:lnTo>
                  <a:lnTo>
                    <a:pt x="1563725" y="55359"/>
                  </a:lnTo>
                  <a:lnTo>
                    <a:pt x="1559374" y="33813"/>
                  </a:lnTo>
                  <a:lnTo>
                    <a:pt x="1547509" y="16216"/>
                  </a:lnTo>
                  <a:lnTo>
                    <a:pt x="1529912" y="4351"/>
                  </a:lnTo>
                  <a:lnTo>
                    <a:pt x="1508366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259C5FFC-D73D-479E-8AAC-BDD23FFE18C7}"/>
                </a:ext>
              </a:extLst>
            </p:cNvPr>
            <p:cNvSpPr/>
            <p:nvPr/>
          </p:nvSpPr>
          <p:spPr>
            <a:xfrm>
              <a:off x="7834417" y="2550607"/>
              <a:ext cx="2085340" cy="443653"/>
            </a:xfrm>
            <a:custGeom>
              <a:avLst/>
              <a:gdLst/>
              <a:ahLst/>
              <a:cxnLst/>
              <a:rect l="l" t="t" r="r" b="b"/>
              <a:pathLst>
                <a:path w="1564004" h="332739">
                  <a:moveTo>
                    <a:pt x="0" y="55359"/>
                  </a:moveTo>
                  <a:lnTo>
                    <a:pt x="4351" y="33813"/>
                  </a:lnTo>
                  <a:lnTo>
                    <a:pt x="16216" y="16216"/>
                  </a:lnTo>
                  <a:lnTo>
                    <a:pt x="33813" y="4351"/>
                  </a:lnTo>
                  <a:lnTo>
                    <a:pt x="55359" y="0"/>
                  </a:lnTo>
                  <a:lnTo>
                    <a:pt x="1508366" y="0"/>
                  </a:lnTo>
                  <a:lnTo>
                    <a:pt x="1529912" y="4351"/>
                  </a:lnTo>
                  <a:lnTo>
                    <a:pt x="1547509" y="16216"/>
                  </a:lnTo>
                  <a:lnTo>
                    <a:pt x="1559374" y="33813"/>
                  </a:lnTo>
                  <a:lnTo>
                    <a:pt x="1563725" y="55359"/>
                  </a:lnTo>
                  <a:lnTo>
                    <a:pt x="1563725" y="276796"/>
                  </a:lnTo>
                  <a:lnTo>
                    <a:pt x="1559374" y="298348"/>
                  </a:lnTo>
                  <a:lnTo>
                    <a:pt x="1547509" y="315944"/>
                  </a:lnTo>
                  <a:lnTo>
                    <a:pt x="1529912" y="327806"/>
                  </a:lnTo>
                  <a:lnTo>
                    <a:pt x="1508366" y="332155"/>
                  </a:lnTo>
                  <a:lnTo>
                    <a:pt x="55359" y="332155"/>
                  </a:lnTo>
                  <a:lnTo>
                    <a:pt x="33813" y="327806"/>
                  </a:lnTo>
                  <a:lnTo>
                    <a:pt x="16216" y="315944"/>
                  </a:lnTo>
                  <a:lnTo>
                    <a:pt x="4351" y="298348"/>
                  </a:lnTo>
                  <a:lnTo>
                    <a:pt x="0" y="276796"/>
                  </a:lnTo>
                  <a:lnTo>
                    <a:pt x="0" y="55359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A30B011F-AE90-4372-87EF-A69B531D8685}"/>
                </a:ext>
              </a:extLst>
            </p:cNvPr>
            <p:cNvSpPr txBox="1"/>
            <p:nvPr/>
          </p:nvSpPr>
          <p:spPr>
            <a:xfrm>
              <a:off x="8306668" y="2551912"/>
              <a:ext cx="1142153" cy="38643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spc="-13" dirty="0">
                  <a:solidFill>
                    <a:srgbClr val="FFFFFF"/>
                  </a:solidFill>
                  <a:latin typeface="Calibri"/>
                  <a:cs typeface="Calibri"/>
                </a:rPr>
                <a:t>Endorser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9F529DF7-837B-4EF3-A20C-3D6E73C685E8}"/>
                </a:ext>
              </a:extLst>
            </p:cNvPr>
            <p:cNvSpPr/>
            <p:nvPr/>
          </p:nvSpPr>
          <p:spPr>
            <a:xfrm>
              <a:off x="9384910" y="3819314"/>
              <a:ext cx="133773" cy="136313"/>
            </a:xfrm>
            <a:custGeom>
              <a:avLst/>
              <a:gdLst/>
              <a:ahLst/>
              <a:cxnLst/>
              <a:rect l="l" t="t" r="r" b="b"/>
              <a:pathLst>
                <a:path w="100329" h="102235">
                  <a:moveTo>
                    <a:pt x="0" y="0"/>
                  </a:moveTo>
                  <a:lnTo>
                    <a:pt x="100139" y="0"/>
                  </a:lnTo>
                  <a:lnTo>
                    <a:pt x="100139" y="102057"/>
                  </a:lnTo>
                  <a:lnTo>
                    <a:pt x="0" y="10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EEB5B214-F5FC-4506-A530-A7C462CBADD4}"/>
                </a:ext>
              </a:extLst>
            </p:cNvPr>
            <p:cNvSpPr/>
            <p:nvPr/>
          </p:nvSpPr>
          <p:spPr>
            <a:xfrm>
              <a:off x="9584012" y="3819314"/>
              <a:ext cx="133773" cy="136313"/>
            </a:xfrm>
            <a:custGeom>
              <a:avLst/>
              <a:gdLst/>
              <a:ahLst/>
              <a:cxnLst/>
              <a:rect l="l" t="t" r="r" b="b"/>
              <a:pathLst>
                <a:path w="100329" h="102235">
                  <a:moveTo>
                    <a:pt x="0" y="0"/>
                  </a:moveTo>
                  <a:lnTo>
                    <a:pt x="100139" y="0"/>
                  </a:lnTo>
                  <a:lnTo>
                    <a:pt x="100139" y="102057"/>
                  </a:lnTo>
                  <a:lnTo>
                    <a:pt x="0" y="10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06F74BC6-1543-45BB-874A-BF3AF43C44E3}"/>
                </a:ext>
              </a:extLst>
            </p:cNvPr>
            <p:cNvSpPr/>
            <p:nvPr/>
          </p:nvSpPr>
          <p:spPr>
            <a:xfrm>
              <a:off x="9780084" y="3819314"/>
              <a:ext cx="133773" cy="136313"/>
            </a:xfrm>
            <a:custGeom>
              <a:avLst/>
              <a:gdLst/>
              <a:ahLst/>
              <a:cxnLst/>
              <a:rect l="l" t="t" r="r" b="b"/>
              <a:pathLst>
                <a:path w="100329" h="102235">
                  <a:moveTo>
                    <a:pt x="0" y="0"/>
                  </a:moveTo>
                  <a:lnTo>
                    <a:pt x="100139" y="0"/>
                  </a:lnTo>
                  <a:lnTo>
                    <a:pt x="100139" y="102057"/>
                  </a:lnTo>
                  <a:lnTo>
                    <a:pt x="0" y="10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C160B03E-823C-4747-835B-F64BE03D6BFA}"/>
                </a:ext>
              </a:extLst>
            </p:cNvPr>
            <p:cNvSpPr/>
            <p:nvPr/>
          </p:nvSpPr>
          <p:spPr>
            <a:xfrm>
              <a:off x="9518431" y="3887345"/>
              <a:ext cx="262467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0" y="0"/>
                  </a:moveTo>
                  <a:lnTo>
                    <a:pt x="196240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E1139BCC-887C-4752-9787-3FAEE4A5E047}"/>
                </a:ext>
              </a:extLst>
            </p:cNvPr>
            <p:cNvSpPr/>
            <p:nvPr/>
          </p:nvSpPr>
          <p:spPr>
            <a:xfrm>
              <a:off x="7760207" y="3066289"/>
              <a:ext cx="2231135" cy="6360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99EC10BE-A3C1-4B30-AD68-8686E4FB0E5C}"/>
                </a:ext>
              </a:extLst>
            </p:cNvPr>
            <p:cNvSpPr/>
            <p:nvPr/>
          </p:nvSpPr>
          <p:spPr>
            <a:xfrm>
              <a:off x="7969505" y="3592693"/>
              <a:ext cx="1881631" cy="2274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F6286C54-FC3A-4F96-9795-F28A78CCFC6A}"/>
                </a:ext>
              </a:extLst>
            </p:cNvPr>
            <p:cNvSpPr/>
            <p:nvPr/>
          </p:nvSpPr>
          <p:spPr>
            <a:xfrm>
              <a:off x="7834416" y="3140997"/>
              <a:ext cx="2079413" cy="452967"/>
            </a:xfrm>
            <a:custGeom>
              <a:avLst/>
              <a:gdLst/>
              <a:ahLst/>
              <a:cxnLst/>
              <a:rect l="l" t="t" r="r" b="b"/>
              <a:pathLst>
                <a:path w="1559559" h="339725">
                  <a:moveTo>
                    <a:pt x="1502816" y="0"/>
                  </a:moveTo>
                  <a:lnTo>
                    <a:pt x="56565" y="0"/>
                  </a:lnTo>
                  <a:lnTo>
                    <a:pt x="34547" y="4445"/>
                  </a:lnTo>
                  <a:lnTo>
                    <a:pt x="16567" y="16567"/>
                  </a:lnTo>
                  <a:lnTo>
                    <a:pt x="4445" y="34547"/>
                  </a:lnTo>
                  <a:lnTo>
                    <a:pt x="0" y="56565"/>
                  </a:lnTo>
                  <a:lnTo>
                    <a:pt x="0" y="282841"/>
                  </a:lnTo>
                  <a:lnTo>
                    <a:pt x="4444" y="304862"/>
                  </a:lnTo>
                  <a:lnTo>
                    <a:pt x="16567" y="322846"/>
                  </a:lnTo>
                  <a:lnTo>
                    <a:pt x="34547" y="334973"/>
                  </a:lnTo>
                  <a:lnTo>
                    <a:pt x="56565" y="339420"/>
                  </a:lnTo>
                  <a:lnTo>
                    <a:pt x="1502816" y="339420"/>
                  </a:lnTo>
                  <a:lnTo>
                    <a:pt x="1524842" y="334973"/>
                  </a:lnTo>
                  <a:lnTo>
                    <a:pt x="1542826" y="322846"/>
                  </a:lnTo>
                  <a:lnTo>
                    <a:pt x="1554949" y="304862"/>
                  </a:lnTo>
                  <a:lnTo>
                    <a:pt x="1559394" y="282841"/>
                  </a:lnTo>
                  <a:lnTo>
                    <a:pt x="1559394" y="56565"/>
                  </a:lnTo>
                  <a:lnTo>
                    <a:pt x="1554949" y="34547"/>
                  </a:lnTo>
                  <a:lnTo>
                    <a:pt x="1542826" y="16567"/>
                  </a:lnTo>
                  <a:lnTo>
                    <a:pt x="1524842" y="4445"/>
                  </a:lnTo>
                  <a:lnTo>
                    <a:pt x="1502816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29BBB354-AE07-4488-8482-028C440FC56F}"/>
                </a:ext>
              </a:extLst>
            </p:cNvPr>
            <p:cNvSpPr/>
            <p:nvPr/>
          </p:nvSpPr>
          <p:spPr>
            <a:xfrm>
              <a:off x="7834416" y="3140997"/>
              <a:ext cx="2079413" cy="452967"/>
            </a:xfrm>
            <a:custGeom>
              <a:avLst/>
              <a:gdLst/>
              <a:ahLst/>
              <a:cxnLst/>
              <a:rect l="l" t="t" r="r" b="b"/>
              <a:pathLst>
                <a:path w="1559559" h="339725">
                  <a:moveTo>
                    <a:pt x="0" y="56565"/>
                  </a:moveTo>
                  <a:lnTo>
                    <a:pt x="4445" y="34547"/>
                  </a:lnTo>
                  <a:lnTo>
                    <a:pt x="16567" y="16567"/>
                  </a:lnTo>
                  <a:lnTo>
                    <a:pt x="34547" y="4445"/>
                  </a:lnTo>
                  <a:lnTo>
                    <a:pt x="56565" y="0"/>
                  </a:lnTo>
                  <a:lnTo>
                    <a:pt x="1502816" y="0"/>
                  </a:lnTo>
                  <a:lnTo>
                    <a:pt x="1524842" y="4445"/>
                  </a:lnTo>
                  <a:lnTo>
                    <a:pt x="1542826" y="16567"/>
                  </a:lnTo>
                  <a:lnTo>
                    <a:pt x="1554949" y="34547"/>
                  </a:lnTo>
                  <a:lnTo>
                    <a:pt x="1559394" y="56565"/>
                  </a:lnTo>
                  <a:lnTo>
                    <a:pt x="1559394" y="282841"/>
                  </a:lnTo>
                  <a:lnTo>
                    <a:pt x="1554949" y="304862"/>
                  </a:lnTo>
                  <a:lnTo>
                    <a:pt x="1542826" y="322846"/>
                  </a:lnTo>
                  <a:lnTo>
                    <a:pt x="1524842" y="334973"/>
                  </a:lnTo>
                  <a:lnTo>
                    <a:pt x="1502816" y="339420"/>
                  </a:lnTo>
                  <a:lnTo>
                    <a:pt x="56565" y="339420"/>
                  </a:lnTo>
                  <a:lnTo>
                    <a:pt x="34547" y="334973"/>
                  </a:lnTo>
                  <a:lnTo>
                    <a:pt x="16567" y="322846"/>
                  </a:lnTo>
                  <a:lnTo>
                    <a:pt x="4444" y="304862"/>
                  </a:lnTo>
                  <a:lnTo>
                    <a:pt x="0" y="282841"/>
                  </a:lnTo>
                  <a:lnTo>
                    <a:pt x="0" y="56565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67409E27-5BDA-46CB-ABC2-74CA9C3C6F37}"/>
                </a:ext>
              </a:extLst>
            </p:cNvPr>
            <p:cNvSpPr txBox="1"/>
            <p:nvPr/>
          </p:nvSpPr>
          <p:spPr>
            <a:xfrm>
              <a:off x="8189314" y="3147136"/>
              <a:ext cx="1367367" cy="38643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dirty="0">
                  <a:latin typeface="Calibri"/>
                  <a:cs typeface="Calibri"/>
                </a:rPr>
                <a:t>C</a:t>
              </a:r>
              <a:r>
                <a:rPr sz="2400" spc="-7" dirty="0">
                  <a:latin typeface="Calibri"/>
                  <a:cs typeface="Calibri"/>
                </a:rPr>
                <a:t>o</a:t>
              </a:r>
              <a:r>
                <a:rPr sz="2400" dirty="0">
                  <a:latin typeface="Calibri"/>
                  <a:cs typeface="Calibri"/>
                </a:rPr>
                <a:t>mm</a:t>
              </a:r>
              <a:r>
                <a:rPr sz="2400" spc="-7" dirty="0">
                  <a:latin typeface="Calibri"/>
                  <a:cs typeface="Calibri"/>
                </a:rPr>
                <a:t>i</a:t>
              </a:r>
              <a:r>
                <a:rPr sz="2400" spc="-40" dirty="0">
                  <a:latin typeface="Calibri"/>
                  <a:cs typeface="Calibri"/>
                </a:rPr>
                <a:t>tt</a:t>
              </a:r>
              <a:r>
                <a:rPr sz="2400" dirty="0">
                  <a:latin typeface="Calibri"/>
                  <a:cs typeface="Calibri"/>
                </a:rPr>
                <a:t>er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C37C5F80-600C-414D-A734-5C0CD07176B3}"/>
                </a:ext>
              </a:extLst>
            </p:cNvPr>
            <p:cNvSpPr/>
            <p:nvPr/>
          </p:nvSpPr>
          <p:spPr>
            <a:xfrm>
              <a:off x="9308582" y="4124951"/>
              <a:ext cx="489711" cy="457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96DF1929-1703-409F-9553-2A7FC1F0FE69}"/>
                </a:ext>
              </a:extLst>
            </p:cNvPr>
            <p:cNvSpPr/>
            <p:nvPr/>
          </p:nvSpPr>
          <p:spPr>
            <a:xfrm>
              <a:off x="9373605" y="4171697"/>
              <a:ext cx="396233" cy="406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90C91FF9-FE8E-412E-A0C8-A5EB537257F0}"/>
                </a:ext>
              </a:extLst>
            </p:cNvPr>
            <p:cNvSpPr/>
            <p:nvPr/>
          </p:nvSpPr>
          <p:spPr>
            <a:xfrm>
              <a:off x="9381625" y="4168093"/>
              <a:ext cx="340360" cy="305647"/>
            </a:xfrm>
            <a:custGeom>
              <a:avLst/>
              <a:gdLst/>
              <a:ahLst/>
              <a:cxnLst/>
              <a:rect l="l" t="t" r="r" b="b"/>
              <a:pathLst>
                <a:path w="255270" h="229235">
                  <a:moveTo>
                    <a:pt x="216611" y="0"/>
                  </a:moveTo>
                  <a:lnTo>
                    <a:pt x="38125" y="0"/>
                  </a:lnTo>
                  <a:lnTo>
                    <a:pt x="23285" y="2996"/>
                  </a:lnTo>
                  <a:lnTo>
                    <a:pt x="11166" y="11166"/>
                  </a:lnTo>
                  <a:lnTo>
                    <a:pt x="2996" y="23285"/>
                  </a:lnTo>
                  <a:lnTo>
                    <a:pt x="0" y="38125"/>
                  </a:lnTo>
                  <a:lnTo>
                    <a:pt x="0" y="190601"/>
                  </a:lnTo>
                  <a:lnTo>
                    <a:pt x="2996" y="205441"/>
                  </a:lnTo>
                  <a:lnTo>
                    <a:pt x="11166" y="217560"/>
                  </a:lnTo>
                  <a:lnTo>
                    <a:pt x="23285" y="225730"/>
                  </a:lnTo>
                  <a:lnTo>
                    <a:pt x="38125" y="228727"/>
                  </a:lnTo>
                  <a:lnTo>
                    <a:pt x="216611" y="228727"/>
                  </a:lnTo>
                  <a:lnTo>
                    <a:pt x="231449" y="225730"/>
                  </a:lnTo>
                  <a:lnTo>
                    <a:pt x="243563" y="217560"/>
                  </a:lnTo>
                  <a:lnTo>
                    <a:pt x="251729" y="205441"/>
                  </a:lnTo>
                  <a:lnTo>
                    <a:pt x="254723" y="190601"/>
                  </a:lnTo>
                  <a:lnTo>
                    <a:pt x="254723" y="38125"/>
                  </a:lnTo>
                  <a:lnTo>
                    <a:pt x="251729" y="23285"/>
                  </a:lnTo>
                  <a:lnTo>
                    <a:pt x="243563" y="11166"/>
                  </a:lnTo>
                  <a:lnTo>
                    <a:pt x="231449" y="2996"/>
                  </a:lnTo>
                  <a:lnTo>
                    <a:pt x="2166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FE1F2683-BEBD-46A6-989B-198EB33EA2A4}"/>
                </a:ext>
              </a:extLst>
            </p:cNvPr>
            <p:cNvSpPr/>
            <p:nvPr/>
          </p:nvSpPr>
          <p:spPr>
            <a:xfrm>
              <a:off x="9381625" y="4168093"/>
              <a:ext cx="340360" cy="305647"/>
            </a:xfrm>
            <a:custGeom>
              <a:avLst/>
              <a:gdLst/>
              <a:ahLst/>
              <a:cxnLst/>
              <a:rect l="l" t="t" r="r" b="b"/>
              <a:pathLst>
                <a:path w="255270" h="229235">
                  <a:moveTo>
                    <a:pt x="0" y="38125"/>
                  </a:moveTo>
                  <a:lnTo>
                    <a:pt x="2996" y="23285"/>
                  </a:lnTo>
                  <a:lnTo>
                    <a:pt x="11166" y="11166"/>
                  </a:lnTo>
                  <a:lnTo>
                    <a:pt x="23285" y="2996"/>
                  </a:lnTo>
                  <a:lnTo>
                    <a:pt x="38125" y="0"/>
                  </a:lnTo>
                  <a:lnTo>
                    <a:pt x="216611" y="0"/>
                  </a:lnTo>
                  <a:lnTo>
                    <a:pt x="231449" y="2996"/>
                  </a:lnTo>
                  <a:lnTo>
                    <a:pt x="243563" y="11166"/>
                  </a:lnTo>
                  <a:lnTo>
                    <a:pt x="251729" y="23285"/>
                  </a:lnTo>
                  <a:lnTo>
                    <a:pt x="254723" y="38125"/>
                  </a:lnTo>
                  <a:lnTo>
                    <a:pt x="254723" y="190601"/>
                  </a:lnTo>
                  <a:lnTo>
                    <a:pt x="251729" y="205441"/>
                  </a:lnTo>
                  <a:lnTo>
                    <a:pt x="243563" y="217560"/>
                  </a:lnTo>
                  <a:lnTo>
                    <a:pt x="231449" y="225730"/>
                  </a:lnTo>
                  <a:lnTo>
                    <a:pt x="216611" y="228727"/>
                  </a:lnTo>
                  <a:lnTo>
                    <a:pt x="38125" y="228727"/>
                  </a:lnTo>
                  <a:lnTo>
                    <a:pt x="23285" y="225730"/>
                  </a:lnTo>
                  <a:lnTo>
                    <a:pt x="11166" y="217560"/>
                  </a:lnTo>
                  <a:lnTo>
                    <a:pt x="2996" y="205441"/>
                  </a:lnTo>
                  <a:lnTo>
                    <a:pt x="0" y="190601"/>
                  </a:lnTo>
                  <a:lnTo>
                    <a:pt x="0" y="38125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640E85A9-C4D4-43A3-AFD6-5ACAE6DA83AB}"/>
                </a:ext>
              </a:extLst>
            </p:cNvPr>
            <p:cNvSpPr txBox="1"/>
            <p:nvPr/>
          </p:nvSpPr>
          <p:spPr>
            <a:xfrm>
              <a:off x="9494295" y="4209667"/>
              <a:ext cx="115147" cy="185586"/>
            </a:xfrm>
            <a:prstGeom prst="rect">
              <a:avLst/>
            </a:prstGeom>
          </p:spPr>
          <p:txBody>
            <a:bodyPr vert="horz" wrap="square" lIns="0" tIns="21167" rIns="0" bIns="0" rtlCol="0">
              <a:spAutoFit/>
            </a:bodyPr>
            <a:lstStyle/>
            <a:p>
              <a:pPr marL="16933">
                <a:spcBef>
                  <a:spcPts val="167"/>
                </a:spcBef>
              </a:pPr>
              <a:r>
                <a:rPr sz="1067" spc="20" dirty="0">
                  <a:latin typeface="Calibri"/>
                  <a:cs typeface="Calibri"/>
                </a:rPr>
                <a:t>A</a:t>
              </a:r>
              <a:endParaRPr sz="1067">
                <a:latin typeface="Calibri"/>
                <a:cs typeface="Calibri"/>
              </a:endParaRPr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64E61045-3482-4DC8-865E-94447CAA6770}"/>
                </a:ext>
              </a:extLst>
            </p:cNvPr>
            <p:cNvSpPr/>
            <p:nvPr/>
          </p:nvSpPr>
          <p:spPr>
            <a:xfrm>
              <a:off x="9564625" y="4204197"/>
              <a:ext cx="459231" cy="457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CC71898A-34E2-4E16-B6EB-91B24CE89DA9}"/>
                </a:ext>
              </a:extLst>
            </p:cNvPr>
            <p:cNvSpPr/>
            <p:nvPr/>
          </p:nvSpPr>
          <p:spPr>
            <a:xfrm>
              <a:off x="9615425" y="4250943"/>
              <a:ext cx="392159" cy="406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3FCE02D0-2438-4496-B0A0-9083EB83F924}"/>
                </a:ext>
              </a:extLst>
            </p:cNvPr>
            <p:cNvSpPr/>
            <p:nvPr/>
          </p:nvSpPr>
          <p:spPr>
            <a:xfrm>
              <a:off x="9637913" y="4247504"/>
              <a:ext cx="308761" cy="304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EC0F634B-E97B-4CD2-81A8-36EF9AEC4FCB}"/>
                </a:ext>
              </a:extLst>
            </p:cNvPr>
            <p:cNvSpPr/>
            <p:nvPr/>
          </p:nvSpPr>
          <p:spPr>
            <a:xfrm>
              <a:off x="9637913" y="4247503"/>
              <a:ext cx="309033" cy="305647"/>
            </a:xfrm>
            <a:custGeom>
              <a:avLst/>
              <a:gdLst/>
              <a:ahLst/>
              <a:cxnLst/>
              <a:rect l="l" t="t" r="r" b="b"/>
              <a:pathLst>
                <a:path w="231775" h="229235">
                  <a:moveTo>
                    <a:pt x="0" y="38125"/>
                  </a:moveTo>
                  <a:lnTo>
                    <a:pt x="2996" y="23285"/>
                  </a:lnTo>
                  <a:lnTo>
                    <a:pt x="11166" y="11166"/>
                  </a:lnTo>
                  <a:lnTo>
                    <a:pt x="23285" y="2996"/>
                  </a:lnTo>
                  <a:lnTo>
                    <a:pt x="38125" y="0"/>
                  </a:lnTo>
                  <a:lnTo>
                    <a:pt x="193446" y="0"/>
                  </a:lnTo>
                  <a:lnTo>
                    <a:pt x="208286" y="2996"/>
                  </a:lnTo>
                  <a:lnTo>
                    <a:pt x="220405" y="11166"/>
                  </a:lnTo>
                  <a:lnTo>
                    <a:pt x="228575" y="23285"/>
                  </a:lnTo>
                  <a:lnTo>
                    <a:pt x="231571" y="38125"/>
                  </a:lnTo>
                  <a:lnTo>
                    <a:pt x="231571" y="190601"/>
                  </a:lnTo>
                  <a:lnTo>
                    <a:pt x="228575" y="205441"/>
                  </a:lnTo>
                  <a:lnTo>
                    <a:pt x="220405" y="217560"/>
                  </a:lnTo>
                  <a:lnTo>
                    <a:pt x="208286" y="225730"/>
                  </a:lnTo>
                  <a:lnTo>
                    <a:pt x="193446" y="228727"/>
                  </a:lnTo>
                  <a:lnTo>
                    <a:pt x="38125" y="228727"/>
                  </a:lnTo>
                  <a:lnTo>
                    <a:pt x="23285" y="225730"/>
                  </a:lnTo>
                  <a:lnTo>
                    <a:pt x="11166" y="217560"/>
                  </a:lnTo>
                  <a:lnTo>
                    <a:pt x="2996" y="205441"/>
                  </a:lnTo>
                  <a:lnTo>
                    <a:pt x="0" y="190601"/>
                  </a:lnTo>
                  <a:lnTo>
                    <a:pt x="0" y="38125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092C41DF-4F0E-424B-833B-1CB48BA5ECAE}"/>
                </a:ext>
              </a:extLst>
            </p:cNvPr>
            <p:cNvSpPr txBox="1"/>
            <p:nvPr/>
          </p:nvSpPr>
          <p:spPr>
            <a:xfrm>
              <a:off x="9737261" y="4289077"/>
              <a:ext cx="110913" cy="185586"/>
            </a:xfrm>
            <a:prstGeom prst="rect">
              <a:avLst/>
            </a:prstGeom>
          </p:spPr>
          <p:txBody>
            <a:bodyPr vert="horz" wrap="square" lIns="0" tIns="21167" rIns="0" bIns="0" rtlCol="0">
              <a:spAutoFit/>
            </a:bodyPr>
            <a:lstStyle/>
            <a:p>
              <a:pPr marL="16933">
                <a:spcBef>
                  <a:spcPts val="167"/>
                </a:spcBef>
              </a:pPr>
              <a:r>
                <a:rPr sz="1067" spc="20" dirty="0">
                  <a:latin typeface="Calibri"/>
                  <a:cs typeface="Calibri"/>
                </a:rPr>
                <a:t>B</a:t>
              </a:r>
              <a:endParaRPr sz="1067">
                <a:latin typeface="Calibri"/>
                <a:cs typeface="Calibri"/>
              </a:endParaRPr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207FEDB3-1E99-4D7B-928A-705435FA2009}"/>
                </a:ext>
              </a:extLst>
            </p:cNvPr>
            <p:cNvSpPr/>
            <p:nvPr/>
          </p:nvSpPr>
          <p:spPr>
            <a:xfrm>
              <a:off x="9512818" y="4763913"/>
              <a:ext cx="293031" cy="2921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890ED7E2-1F7E-4496-89B8-EE75113A3172}"/>
                </a:ext>
              </a:extLst>
            </p:cNvPr>
            <p:cNvSpPr txBox="1"/>
            <p:nvPr/>
          </p:nvSpPr>
          <p:spPr>
            <a:xfrm>
              <a:off x="9629533" y="4773496"/>
              <a:ext cx="100753" cy="26332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1600" dirty="0">
                  <a:solidFill>
                    <a:srgbClr val="FF3220"/>
                  </a:solidFill>
                  <a:latin typeface="Calibri"/>
                  <a:cs typeface="Calibri"/>
                </a:rPr>
                <a:t>!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211E7FAB-5568-418C-B574-117D15BE5096}"/>
                </a:ext>
              </a:extLst>
            </p:cNvPr>
            <p:cNvSpPr txBox="1"/>
            <p:nvPr/>
          </p:nvSpPr>
          <p:spPr>
            <a:xfrm>
              <a:off x="7888021" y="3663516"/>
              <a:ext cx="1331807" cy="1384824"/>
            </a:xfrm>
            <a:prstGeom prst="rect">
              <a:avLst/>
            </a:prstGeom>
          </p:spPr>
          <p:txBody>
            <a:bodyPr vert="horz" wrap="square" lIns="0" tIns="13547" rIns="0" bIns="0" rtlCol="0">
              <a:spAutoFit/>
            </a:bodyPr>
            <a:lstStyle/>
            <a:p>
              <a:pPr marL="16933" marR="6773" indent="7620">
                <a:lnSpc>
                  <a:spcPct val="127000"/>
                </a:lnSpc>
                <a:spcBef>
                  <a:spcPts val="107"/>
                </a:spcBef>
              </a:pPr>
              <a:r>
                <a:rPr sz="2400" spc="-7" dirty="0">
                  <a:latin typeface="Calibri"/>
                  <a:cs typeface="Calibri"/>
                </a:rPr>
                <a:t>Ledger  </a:t>
              </a:r>
              <a:r>
                <a:rPr sz="2400" dirty="0">
                  <a:latin typeface="Calibri"/>
                  <a:cs typeface="Calibri"/>
                </a:rPr>
                <a:t>Cha</a:t>
              </a:r>
              <a:r>
                <a:rPr sz="2400" spc="-7" dirty="0">
                  <a:latin typeface="Calibri"/>
                  <a:cs typeface="Calibri"/>
                </a:rPr>
                <a:t>i</a:t>
              </a:r>
              <a:r>
                <a:rPr sz="2400" dirty="0">
                  <a:latin typeface="Calibri"/>
                  <a:cs typeface="Calibri"/>
                </a:rPr>
                <a:t>n</a:t>
              </a:r>
              <a:r>
                <a:rPr sz="2400" spc="-27" dirty="0">
                  <a:latin typeface="Calibri"/>
                  <a:cs typeface="Calibri"/>
                </a:rPr>
                <a:t>c</a:t>
              </a:r>
              <a:r>
                <a:rPr sz="2400" spc="-7" dirty="0">
                  <a:latin typeface="Calibri"/>
                  <a:cs typeface="Calibri"/>
                </a:rPr>
                <a:t>o</a:t>
              </a:r>
              <a:r>
                <a:rPr sz="2400" dirty="0">
                  <a:latin typeface="Calibri"/>
                  <a:cs typeface="Calibri"/>
                </a:rPr>
                <a:t>de  </a:t>
              </a:r>
              <a:r>
                <a:rPr sz="2400" spc="-20" dirty="0">
                  <a:latin typeface="Calibri"/>
                  <a:cs typeface="Calibri"/>
                </a:rPr>
                <a:t>Events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DC25EC6F-92AA-4EAC-9C12-553FE88EF378}"/>
                </a:ext>
              </a:extLst>
            </p:cNvPr>
            <p:cNvSpPr/>
            <p:nvPr/>
          </p:nvSpPr>
          <p:spPr>
            <a:xfrm>
              <a:off x="3438423" y="2816292"/>
              <a:ext cx="4299373" cy="0"/>
            </a:xfrm>
            <a:custGeom>
              <a:avLst/>
              <a:gdLst/>
              <a:ahLst/>
              <a:cxnLst/>
              <a:rect l="l" t="t" r="r" b="b"/>
              <a:pathLst>
                <a:path w="3224529">
                  <a:moveTo>
                    <a:pt x="0" y="0"/>
                  </a:moveTo>
                  <a:lnTo>
                    <a:pt x="3224098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5B15E246-E355-414D-B82A-10450B043F89}"/>
                </a:ext>
              </a:extLst>
            </p:cNvPr>
            <p:cNvSpPr/>
            <p:nvPr/>
          </p:nvSpPr>
          <p:spPr>
            <a:xfrm>
              <a:off x="7720296" y="276548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8F5047E6-1D33-4DC8-889A-0521F36B518F}"/>
                </a:ext>
              </a:extLst>
            </p:cNvPr>
            <p:cNvSpPr/>
            <p:nvPr/>
          </p:nvSpPr>
          <p:spPr>
            <a:xfrm>
              <a:off x="3427234" y="3066671"/>
              <a:ext cx="1372447" cy="1143000"/>
            </a:xfrm>
            <a:custGeom>
              <a:avLst/>
              <a:gdLst/>
              <a:ahLst/>
              <a:cxnLst/>
              <a:rect l="l" t="t" r="r" b="b"/>
              <a:pathLst>
                <a:path w="1029335" h="857250">
                  <a:moveTo>
                    <a:pt x="0" y="0"/>
                  </a:moveTo>
                  <a:lnTo>
                    <a:pt x="1029309" y="857097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42FA349E-7DC3-4BC5-BF7D-12F953BB7F44}"/>
                </a:ext>
              </a:extLst>
            </p:cNvPr>
            <p:cNvSpPr/>
            <p:nvPr/>
          </p:nvSpPr>
          <p:spPr>
            <a:xfrm>
              <a:off x="4754117" y="4159593"/>
              <a:ext cx="110913" cy="104140"/>
            </a:xfrm>
            <a:custGeom>
              <a:avLst/>
              <a:gdLst/>
              <a:ahLst/>
              <a:cxnLst/>
              <a:rect l="l" t="t" r="r" b="b"/>
              <a:pathLst>
                <a:path w="83185" h="78105">
                  <a:moveTo>
                    <a:pt x="48767" y="0"/>
                  </a:moveTo>
                  <a:lnTo>
                    <a:pt x="0" y="58559"/>
                  </a:lnTo>
                  <a:lnTo>
                    <a:pt x="82943" y="78041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8F8D7AB5-898A-4422-BEF2-82462FE003D5}"/>
                </a:ext>
              </a:extLst>
            </p:cNvPr>
            <p:cNvSpPr/>
            <p:nvPr/>
          </p:nvSpPr>
          <p:spPr>
            <a:xfrm>
              <a:off x="1125744" y="3948852"/>
              <a:ext cx="419947" cy="209973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314464" y="0"/>
                  </a:lnTo>
                  <a:lnTo>
                    <a:pt x="314464" y="156883"/>
                  </a:lnTo>
                  <a:lnTo>
                    <a:pt x="0" y="1568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C28A2FCB-3C0E-47CB-899D-C031F9DD4285}"/>
                </a:ext>
              </a:extLst>
            </p:cNvPr>
            <p:cNvSpPr/>
            <p:nvPr/>
          </p:nvSpPr>
          <p:spPr>
            <a:xfrm>
              <a:off x="1429215" y="4029678"/>
              <a:ext cx="42333" cy="41487"/>
            </a:xfrm>
            <a:custGeom>
              <a:avLst/>
              <a:gdLst/>
              <a:ahLst/>
              <a:cxnLst/>
              <a:rect l="l" t="t" r="r" b="b"/>
              <a:pathLst>
                <a:path w="31750" h="31114">
                  <a:moveTo>
                    <a:pt x="0" y="15303"/>
                  </a:moveTo>
                  <a:lnTo>
                    <a:pt x="0" y="6845"/>
                  </a:lnTo>
                  <a:lnTo>
                    <a:pt x="7048" y="0"/>
                  </a:lnTo>
                  <a:lnTo>
                    <a:pt x="15735" y="0"/>
                  </a:lnTo>
                  <a:lnTo>
                    <a:pt x="24422" y="0"/>
                  </a:lnTo>
                  <a:lnTo>
                    <a:pt x="31470" y="6845"/>
                  </a:lnTo>
                  <a:lnTo>
                    <a:pt x="31470" y="15303"/>
                  </a:lnTo>
                  <a:lnTo>
                    <a:pt x="31470" y="23761"/>
                  </a:lnTo>
                  <a:lnTo>
                    <a:pt x="24422" y="30607"/>
                  </a:lnTo>
                  <a:lnTo>
                    <a:pt x="15735" y="30607"/>
                  </a:lnTo>
                  <a:lnTo>
                    <a:pt x="7048" y="30607"/>
                  </a:lnTo>
                  <a:lnTo>
                    <a:pt x="0" y="23761"/>
                  </a:lnTo>
                  <a:lnTo>
                    <a:pt x="0" y="15303"/>
                  </a:lnTo>
                  <a:close/>
                </a:path>
              </a:pathLst>
            </a:custGeom>
            <a:ln w="12699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67322FEB-A3BA-4D14-8DA1-7411D6E3FAF8}"/>
                </a:ext>
              </a:extLst>
            </p:cNvPr>
            <p:cNvSpPr/>
            <p:nvPr/>
          </p:nvSpPr>
          <p:spPr>
            <a:xfrm>
              <a:off x="1125745" y="3874989"/>
              <a:ext cx="388620" cy="74507"/>
            </a:xfrm>
            <a:custGeom>
              <a:avLst/>
              <a:gdLst/>
              <a:ahLst/>
              <a:cxnLst/>
              <a:rect l="l" t="t" r="r" b="b"/>
              <a:pathLst>
                <a:path w="291465" h="55880">
                  <a:moveTo>
                    <a:pt x="0" y="55397"/>
                  </a:moveTo>
                  <a:lnTo>
                    <a:pt x="291439" y="0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2A88E49A-18E5-42DF-9E1F-F3F86220A44E}"/>
                </a:ext>
              </a:extLst>
            </p:cNvPr>
            <p:cNvSpPr/>
            <p:nvPr/>
          </p:nvSpPr>
          <p:spPr>
            <a:xfrm>
              <a:off x="1511421" y="3872149"/>
              <a:ext cx="0" cy="74507"/>
            </a:xfrm>
            <a:custGeom>
              <a:avLst/>
              <a:gdLst/>
              <a:ahLst/>
              <a:cxnLst/>
              <a:rect l="l" t="t" r="r" b="b"/>
              <a:pathLst>
                <a:path h="55880">
                  <a:moveTo>
                    <a:pt x="0" y="0"/>
                  </a:moveTo>
                  <a:lnTo>
                    <a:pt x="0" y="55397"/>
                  </a:lnTo>
                </a:path>
              </a:pathLst>
            </a:custGeom>
            <a:ln w="127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3B8D04A1-25D3-41DE-99B1-9B902FA7B6A1}"/>
                </a:ext>
              </a:extLst>
            </p:cNvPr>
            <p:cNvSpPr/>
            <p:nvPr/>
          </p:nvSpPr>
          <p:spPr>
            <a:xfrm>
              <a:off x="6956550" y="3427765"/>
              <a:ext cx="818727" cy="836507"/>
            </a:xfrm>
            <a:custGeom>
              <a:avLst/>
              <a:gdLst/>
              <a:ahLst/>
              <a:cxnLst/>
              <a:rect l="l" t="t" r="r" b="b"/>
              <a:pathLst>
                <a:path w="614045" h="627380">
                  <a:moveTo>
                    <a:pt x="0" y="626910"/>
                  </a:moveTo>
                  <a:lnTo>
                    <a:pt x="613968" y="0"/>
                  </a:lnTo>
                </a:path>
              </a:pathLst>
            </a:custGeom>
            <a:ln w="19049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9F1F44D0-55CA-4D00-B9F8-AAE637E45395}"/>
                </a:ext>
              </a:extLst>
            </p:cNvPr>
            <p:cNvSpPr/>
            <p:nvPr/>
          </p:nvSpPr>
          <p:spPr>
            <a:xfrm>
              <a:off x="7727034" y="3367267"/>
              <a:ext cx="107527" cy="108373"/>
            </a:xfrm>
            <a:custGeom>
              <a:avLst/>
              <a:gdLst/>
              <a:ahLst/>
              <a:cxnLst/>
              <a:rect l="l" t="t" r="r" b="b"/>
              <a:pathLst>
                <a:path w="80645" h="81280">
                  <a:moveTo>
                    <a:pt x="80543" y="0"/>
                  </a:moveTo>
                  <a:lnTo>
                    <a:pt x="0" y="27787"/>
                  </a:lnTo>
                  <a:lnTo>
                    <a:pt x="54444" y="81102"/>
                  </a:lnTo>
                  <a:lnTo>
                    <a:pt x="805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C02F83B1-25CB-45AC-8D76-B5F28C232401}"/>
                </a:ext>
              </a:extLst>
            </p:cNvPr>
            <p:cNvSpPr/>
            <p:nvPr/>
          </p:nvSpPr>
          <p:spPr>
            <a:xfrm>
              <a:off x="9813314" y="4906544"/>
              <a:ext cx="867833" cy="0"/>
            </a:xfrm>
            <a:custGeom>
              <a:avLst/>
              <a:gdLst/>
              <a:ahLst/>
              <a:cxnLst/>
              <a:rect l="l" t="t" r="r" b="b"/>
              <a:pathLst>
                <a:path w="650875">
                  <a:moveTo>
                    <a:pt x="0" y="0"/>
                  </a:moveTo>
                  <a:lnTo>
                    <a:pt x="650303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92389B1E-6989-417E-BFB2-7E37EA7F264A}"/>
                </a:ext>
              </a:extLst>
            </p:cNvPr>
            <p:cNvSpPr/>
            <p:nvPr/>
          </p:nvSpPr>
          <p:spPr>
            <a:xfrm>
              <a:off x="10663459" y="485574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17936EEC-1DA2-439D-A52C-61F551D9C705}"/>
                </a:ext>
              </a:extLst>
            </p:cNvPr>
            <p:cNvSpPr/>
            <p:nvPr/>
          </p:nvSpPr>
          <p:spPr>
            <a:xfrm>
              <a:off x="4864704" y="3305881"/>
              <a:ext cx="2092113" cy="1916007"/>
            </a:xfrm>
            <a:custGeom>
              <a:avLst/>
              <a:gdLst/>
              <a:ahLst/>
              <a:cxnLst/>
              <a:rect l="l" t="t" r="r" b="b"/>
              <a:pathLst>
                <a:path w="1569085" h="1437004">
                  <a:moveTo>
                    <a:pt x="1329436" y="0"/>
                  </a:moveTo>
                  <a:lnTo>
                    <a:pt x="239445" y="0"/>
                  </a:lnTo>
                  <a:lnTo>
                    <a:pt x="191188" y="4864"/>
                  </a:lnTo>
                  <a:lnTo>
                    <a:pt x="146241" y="18816"/>
                  </a:lnTo>
                  <a:lnTo>
                    <a:pt x="105568" y="40892"/>
                  </a:lnTo>
                  <a:lnTo>
                    <a:pt x="70130" y="70130"/>
                  </a:lnTo>
                  <a:lnTo>
                    <a:pt x="40892" y="105568"/>
                  </a:lnTo>
                  <a:lnTo>
                    <a:pt x="18816" y="146241"/>
                  </a:lnTo>
                  <a:lnTo>
                    <a:pt x="4864" y="191188"/>
                  </a:lnTo>
                  <a:lnTo>
                    <a:pt x="0" y="239445"/>
                  </a:lnTo>
                  <a:lnTo>
                    <a:pt x="0" y="1197203"/>
                  </a:lnTo>
                  <a:lnTo>
                    <a:pt x="4864" y="1245461"/>
                  </a:lnTo>
                  <a:lnTo>
                    <a:pt x="18816" y="1290407"/>
                  </a:lnTo>
                  <a:lnTo>
                    <a:pt x="40892" y="1331081"/>
                  </a:lnTo>
                  <a:lnTo>
                    <a:pt x="70130" y="1366518"/>
                  </a:lnTo>
                  <a:lnTo>
                    <a:pt x="105568" y="1395756"/>
                  </a:lnTo>
                  <a:lnTo>
                    <a:pt x="146241" y="1417832"/>
                  </a:lnTo>
                  <a:lnTo>
                    <a:pt x="191188" y="1431784"/>
                  </a:lnTo>
                  <a:lnTo>
                    <a:pt x="239445" y="1436649"/>
                  </a:lnTo>
                  <a:lnTo>
                    <a:pt x="1329436" y="1436649"/>
                  </a:lnTo>
                  <a:lnTo>
                    <a:pt x="1377693" y="1431784"/>
                  </a:lnTo>
                  <a:lnTo>
                    <a:pt x="1422640" y="1417832"/>
                  </a:lnTo>
                  <a:lnTo>
                    <a:pt x="1463313" y="1395756"/>
                  </a:lnTo>
                  <a:lnTo>
                    <a:pt x="1498750" y="1366518"/>
                  </a:lnTo>
                  <a:lnTo>
                    <a:pt x="1527988" y="1331081"/>
                  </a:lnTo>
                  <a:lnTo>
                    <a:pt x="1550065" y="1290407"/>
                  </a:lnTo>
                  <a:lnTo>
                    <a:pt x="1564017" y="1245461"/>
                  </a:lnTo>
                  <a:lnTo>
                    <a:pt x="1568881" y="1197203"/>
                  </a:lnTo>
                  <a:lnTo>
                    <a:pt x="1568881" y="239445"/>
                  </a:lnTo>
                  <a:lnTo>
                    <a:pt x="1564017" y="191188"/>
                  </a:lnTo>
                  <a:lnTo>
                    <a:pt x="1550065" y="146241"/>
                  </a:lnTo>
                  <a:lnTo>
                    <a:pt x="1527988" y="105568"/>
                  </a:lnTo>
                  <a:lnTo>
                    <a:pt x="1498750" y="70130"/>
                  </a:lnTo>
                  <a:lnTo>
                    <a:pt x="1463313" y="40892"/>
                  </a:lnTo>
                  <a:lnTo>
                    <a:pt x="1422640" y="18816"/>
                  </a:lnTo>
                  <a:lnTo>
                    <a:pt x="1377693" y="4864"/>
                  </a:lnTo>
                  <a:lnTo>
                    <a:pt x="1329436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0">
              <a:extLst>
                <a:ext uri="{FF2B5EF4-FFF2-40B4-BE49-F238E27FC236}">
                  <a16:creationId xmlns:a16="http://schemas.microsoft.com/office/drawing/2014/main" id="{AA9B30DF-E3E5-48BC-BA7A-E1E80872E7F7}"/>
                </a:ext>
              </a:extLst>
            </p:cNvPr>
            <p:cNvSpPr/>
            <p:nvPr/>
          </p:nvSpPr>
          <p:spPr>
            <a:xfrm>
              <a:off x="4970271" y="4291585"/>
              <a:ext cx="883915" cy="8635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1">
              <a:extLst>
                <a:ext uri="{FF2B5EF4-FFF2-40B4-BE49-F238E27FC236}">
                  <a16:creationId xmlns:a16="http://schemas.microsoft.com/office/drawing/2014/main" id="{98B0AE52-C709-4C9D-B9DA-76D56529B52D}"/>
                </a:ext>
              </a:extLst>
            </p:cNvPr>
            <p:cNvSpPr/>
            <p:nvPr/>
          </p:nvSpPr>
          <p:spPr>
            <a:xfrm>
              <a:off x="4976368" y="4299713"/>
              <a:ext cx="961131" cy="967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FA03FB03-7FE2-4809-BDA2-DA04ADEA4894}"/>
                </a:ext>
              </a:extLst>
            </p:cNvPr>
            <p:cNvSpPr/>
            <p:nvPr/>
          </p:nvSpPr>
          <p:spPr>
            <a:xfrm>
              <a:off x="5044694" y="4333846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70">
                  <a:moveTo>
                    <a:pt x="460032" y="0"/>
                  </a:moveTo>
                  <a:lnTo>
                    <a:pt x="89027" y="0"/>
                  </a:lnTo>
                  <a:lnTo>
                    <a:pt x="54371" y="6997"/>
                  </a:lnTo>
                  <a:lnTo>
                    <a:pt x="26073" y="26077"/>
                  </a:lnTo>
                  <a:lnTo>
                    <a:pt x="6995" y="54376"/>
                  </a:lnTo>
                  <a:lnTo>
                    <a:pt x="0" y="89026"/>
                  </a:lnTo>
                  <a:lnTo>
                    <a:pt x="0" y="445096"/>
                  </a:lnTo>
                  <a:lnTo>
                    <a:pt x="6995" y="479752"/>
                  </a:lnTo>
                  <a:lnTo>
                    <a:pt x="26073" y="508050"/>
                  </a:lnTo>
                  <a:lnTo>
                    <a:pt x="54371" y="527128"/>
                  </a:lnTo>
                  <a:lnTo>
                    <a:pt x="89027" y="534123"/>
                  </a:lnTo>
                  <a:lnTo>
                    <a:pt x="460032" y="534123"/>
                  </a:lnTo>
                  <a:lnTo>
                    <a:pt x="494682" y="527128"/>
                  </a:lnTo>
                  <a:lnTo>
                    <a:pt x="522981" y="508050"/>
                  </a:lnTo>
                  <a:lnTo>
                    <a:pt x="542061" y="479752"/>
                  </a:lnTo>
                  <a:lnTo>
                    <a:pt x="549059" y="445096"/>
                  </a:lnTo>
                  <a:lnTo>
                    <a:pt x="549059" y="89026"/>
                  </a:lnTo>
                  <a:lnTo>
                    <a:pt x="542061" y="54376"/>
                  </a:lnTo>
                  <a:lnTo>
                    <a:pt x="522981" y="26077"/>
                  </a:lnTo>
                  <a:lnTo>
                    <a:pt x="494682" y="6997"/>
                  </a:lnTo>
                  <a:lnTo>
                    <a:pt x="460032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432177BC-65CF-40FE-ACC8-F4C35D25E817}"/>
                </a:ext>
              </a:extLst>
            </p:cNvPr>
            <p:cNvSpPr/>
            <p:nvPr/>
          </p:nvSpPr>
          <p:spPr>
            <a:xfrm>
              <a:off x="5044694" y="4333846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70">
                  <a:moveTo>
                    <a:pt x="0" y="89026"/>
                  </a:moveTo>
                  <a:lnTo>
                    <a:pt x="6995" y="54376"/>
                  </a:lnTo>
                  <a:lnTo>
                    <a:pt x="26073" y="26077"/>
                  </a:lnTo>
                  <a:lnTo>
                    <a:pt x="54371" y="6997"/>
                  </a:lnTo>
                  <a:lnTo>
                    <a:pt x="89027" y="0"/>
                  </a:lnTo>
                  <a:lnTo>
                    <a:pt x="460032" y="0"/>
                  </a:lnTo>
                  <a:lnTo>
                    <a:pt x="494682" y="6997"/>
                  </a:lnTo>
                  <a:lnTo>
                    <a:pt x="522981" y="26077"/>
                  </a:lnTo>
                  <a:lnTo>
                    <a:pt x="542061" y="54376"/>
                  </a:lnTo>
                  <a:lnTo>
                    <a:pt x="549059" y="89026"/>
                  </a:lnTo>
                  <a:lnTo>
                    <a:pt x="549059" y="445096"/>
                  </a:lnTo>
                  <a:lnTo>
                    <a:pt x="542061" y="479752"/>
                  </a:lnTo>
                  <a:lnTo>
                    <a:pt x="522981" y="508050"/>
                  </a:lnTo>
                  <a:lnTo>
                    <a:pt x="494682" y="527128"/>
                  </a:lnTo>
                  <a:lnTo>
                    <a:pt x="460032" y="534123"/>
                  </a:lnTo>
                  <a:lnTo>
                    <a:pt x="89027" y="534123"/>
                  </a:lnTo>
                  <a:lnTo>
                    <a:pt x="54371" y="527128"/>
                  </a:lnTo>
                  <a:lnTo>
                    <a:pt x="26073" y="508050"/>
                  </a:lnTo>
                  <a:lnTo>
                    <a:pt x="6995" y="479752"/>
                  </a:lnTo>
                  <a:lnTo>
                    <a:pt x="0" y="445096"/>
                  </a:lnTo>
                  <a:lnTo>
                    <a:pt x="0" y="89026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742B2FED-4D89-43BD-ADE0-9C71D8974153}"/>
                </a:ext>
              </a:extLst>
            </p:cNvPr>
            <p:cNvSpPr/>
            <p:nvPr/>
          </p:nvSpPr>
          <p:spPr>
            <a:xfrm>
              <a:off x="4970271" y="3401569"/>
              <a:ext cx="883915" cy="8635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17312052-6F79-4781-BD8B-093056CC7721}"/>
                </a:ext>
              </a:extLst>
            </p:cNvPr>
            <p:cNvSpPr/>
            <p:nvPr/>
          </p:nvSpPr>
          <p:spPr>
            <a:xfrm>
              <a:off x="4976368" y="3411745"/>
              <a:ext cx="961131" cy="9672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A12C1951-7EC6-4BB7-AA60-4E66D8D8ED20}"/>
                </a:ext>
              </a:extLst>
            </p:cNvPr>
            <p:cNvSpPr/>
            <p:nvPr/>
          </p:nvSpPr>
          <p:spPr>
            <a:xfrm>
              <a:off x="5044694" y="3445343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69">
                  <a:moveTo>
                    <a:pt x="460032" y="0"/>
                  </a:moveTo>
                  <a:lnTo>
                    <a:pt x="89027" y="0"/>
                  </a:lnTo>
                  <a:lnTo>
                    <a:pt x="54371" y="6997"/>
                  </a:lnTo>
                  <a:lnTo>
                    <a:pt x="26073" y="26077"/>
                  </a:lnTo>
                  <a:lnTo>
                    <a:pt x="6995" y="54376"/>
                  </a:lnTo>
                  <a:lnTo>
                    <a:pt x="0" y="89026"/>
                  </a:lnTo>
                  <a:lnTo>
                    <a:pt x="0" y="445096"/>
                  </a:lnTo>
                  <a:lnTo>
                    <a:pt x="6995" y="479752"/>
                  </a:lnTo>
                  <a:lnTo>
                    <a:pt x="26073" y="508050"/>
                  </a:lnTo>
                  <a:lnTo>
                    <a:pt x="54371" y="527128"/>
                  </a:lnTo>
                  <a:lnTo>
                    <a:pt x="89027" y="534123"/>
                  </a:lnTo>
                  <a:lnTo>
                    <a:pt x="460032" y="534123"/>
                  </a:lnTo>
                  <a:lnTo>
                    <a:pt x="494682" y="527128"/>
                  </a:lnTo>
                  <a:lnTo>
                    <a:pt x="522981" y="508050"/>
                  </a:lnTo>
                  <a:lnTo>
                    <a:pt x="542061" y="479752"/>
                  </a:lnTo>
                  <a:lnTo>
                    <a:pt x="549059" y="445096"/>
                  </a:lnTo>
                  <a:lnTo>
                    <a:pt x="549059" y="89026"/>
                  </a:lnTo>
                  <a:lnTo>
                    <a:pt x="542061" y="54376"/>
                  </a:lnTo>
                  <a:lnTo>
                    <a:pt x="522981" y="26077"/>
                  </a:lnTo>
                  <a:lnTo>
                    <a:pt x="494682" y="6997"/>
                  </a:lnTo>
                  <a:lnTo>
                    <a:pt x="460032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96AD22AD-F060-4C7F-AC11-04562EB0D43E}"/>
                </a:ext>
              </a:extLst>
            </p:cNvPr>
            <p:cNvSpPr/>
            <p:nvPr/>
          </p:nvSpPr>
          <p:spPr>
            <a:xfrm>
              <a:off x="5044694" y="3445343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69">
                  <a:moveTo>
                    <a:pt x="0" y="89026"/>
                  </a:moveTo>
                  <a:lnTo>
                    <a:pt x="6995" y="54376"/>
                  </a:lnTo>
                  <a:lnTo>
                    <a:pt x="26073" y="26077"/>
                  </a:lnTo>
                  <a:lnTo>
                    <a:pt x="54371" y="6997"/>
                  </a:lnTo>
                  <a:lnTo>
                    <a:pt x="89027" y="0"/>
                  </a:lnTo>
                  <a:lnTo>
                    <a:pt x="460032" y="0"/>
                  </a:lnTo>
                  <a:lnTo>
                    <a:pt x="494682" y="6997"/>
                  </a:lnTo>
                  <a:lnTo>
                    <a:pt x="522981" y="26077"/>
                  </a:lnTo>
                  <a:lnTo>
                    <a:pt x="542061" y="54376"/>
                  </a:lnTo>
                  <a:lnTo>
                    <a:pt x="549059" y="89026"/>
                  </a:lnTo>
                  <a:lnTo>
                    <a:pt x="549059" y="445096"/>
                  </a:lnTo>
                  <a:lnTo>
                    <a:pt x="542061" y="479752"/>
                  </a:lnTo>
                  <a:lnTo>
                    <a:pt x="522981" y="508050"/>
                  </a:lnTo>
                  <a:lnTo>
                    <a:pt x="494682" y="527128"/>
                  </a:lnTo>
                  <a:lnTo>
                    <a:pt x="460032" y="534123"/>
                  </a:lnTo>
                  <a:lnTo>
                    <a:pt x="89027" y="534123"/>
                  </a:lnTo>
                  <a:lnTo>
                    <a:pt x="54371" y="527128"/>
                  </a:lnTo>
                  <a:lnTo>
                    <a:pt x="26073" y="508050"/>
                  </a:lnTo>
                  <a:lnTo>
                    <a:pt x="6995" y="479752"/>
                  </a:lnTo>
                  <a:lnTo>
                    <a:pt x="0" y="445096"/>
                  </a:lnTo>
                  <a:lnTo>
                    <a:pt x="0" y="89026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1D31C97B-DC9A-426F-ABCD-EBA285880E28}"/>
                </a:ext>
              </a:extLst>
            </p:cNvPr>
            <p:cNvSpPr/>
            <p:nvPr/>
          </p:nvSpPr>
          <p:spPr>
            <a:xfrm>
              <a:off x="5965946" y="3405631"/>
              <a:ext cx="883908" cy="8635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4501CC55-A3C4-4D91-8EDC-ED8D57CE53B3}"/>
                </a:ext>
              </a:extLst>
            </p:cNvPr>
            <p:cNvSpPr/>
            <p:nvPr/>
          </p:nvSpPr>
          <p:spPr>
            <a:xfrm>
              <a:off x="5972043" y="3413761"/>
              <a:ext cx="961124" cy="967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F8E8D8BF-C414-4D6C-840D-0C1ADE56C041}"/>
                </a:ext>
              </a:extLst>
            </p:cNvPr>
            <p:cNvSpPr/>
            <p:nvPr/>
          </p:nvSpPr>
          <p:spPr>
            <a:xfrm>
              <a:off x="6039594" y="3448634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69">
                  <a:moveTo>
                    <a:pt x="460032" y="0"/>
                  </a:moveTo>
                  <a:lnTo>
                    <a:pt x="89027" y="0"/>
                  </a:lnTo>
                  <a:lnTo>
                    <a:pt x="54371" y="6997"/>
                  </a:lnTo>
                  <a:lnTo>
                    <a:pt x="26073" y="26077"/>
                  </a:lnTo>
                  <a:lnTo>
                    <a:pt x="6995" y="54376"/>
                  </a:lnTo>
                  <a:lnTo>
                    <a:pt x="0" y="89026"/>
                  </a:lnTo>
                  <a:lnTo>
                    <a:pt x="0" y="445096"/>
                  </a:lnTo>
                  <a:lnTo>
                    <a:pt x="6995" y="479752"/>
                  </a:lnTo>
                  <a:lnTo>
                    <a:pt x="26073" y="508050"/>
                  </a:lnTo>
                  <a:lnTo>
                    <a:pt x="54371" y="527128"/>
                  </a:lnTo>
                  <a:lnTo>
                    <a:pt x="89027" y="534123"/>
                  </a:lnTo>
                  <a:lnTo>
                    <a:pt x="460032" y="534123"/>
                  </a:lnTo>
                  <a:lnTo>
                    <a:pt x="494682" y="527128"/>
                  </a:lnTo>
                  <a:lnTo>
                    <a:pt x="522981" y="508050"/>
                  </a:lnTo>
                  <a:lnTo>
                    <a:pt x="542061" y="479752"/>
                  </a:lnTo>
                  <a:lnTo>
                    <a:pt x="549059" y="445096"/>
                  </a:lnTo>
                  <a:lnTo>
                    <a:pt x="549059" y="89026"/>
                  </a:lnTo>
                  <a:lnTo>
                    <a:pt x="542061" y="54376"/>
                  </a:lnTo>
                  <a:lnTo>
                    <a:pt x="522981" y="26077"/>
                  </a:lnTo>
                  <a:lnTo>
                    <a:pt x="494682" y="6997"/>
                  </a:lnTo>
                  <a:lnTo>
                    <a:pt x="460032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3F2A581C-6157-4EB1-A1E5-B873574804F5}"/>
                </a:ext>
              </a:extLst>
            </p:cNvPr>
            <p:cNvSpPr/>
            <p:nvPr/>
          </p:nvSpPr>
          <p:spPr>
            <a:xfrm>
              <a:off x="6039594" y="3448634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69">
                  <a:moveTo>
                    <a:pt x="0" y="89026"/>
                  </a:moveTo>
                  <a:lnTo>
                    <a:pt x="6995" y="54376"/>
                  </a:lnTo>
                  <a:lnTo>
                    <a:pt x="26073" y="26077"/>
                  </a:lnTo>
                  <a:lnTo>
                    <a:pt x="54371" y="6997"/>
                  </a:lnTo>
                  <a:lnTo>
                    <a:pt x="89027" y="0"/>
                  </a:lnTo>
                  <a:lnTo>
                    <a:pt x="460032" y="0"/>
                  </a:lnTo>
                  <a:lnTo>
                    <a:pt x="494682" y="6997"/>
                  </a:lnTo>
                  <a:lnTo>
                    <a:pt x="522981" y="26077"/>
                  </a:lnTo>
                  <a:lnTo>
                    <a:pt x="542061" y="54376"/>
                  </a:lnTo>
                  <a:lnTo>
                    <a:pt x="549059" y="89026"/>
                  </a:lnTo>
                  <a:lnTo>
                    <a:pt x="549059" y="445096"/>
                  </a:lnTo>
                  <a:lnTo>
                    <a:pt x="542061" y="479752"/>
                  </a:lnTo>
                  <a:lnTo>
                    <a:pt x="522981" y="508050"/>
                  </a:lnTo>
                  <a:lnTo>
                    <a:pt x="494682" y="527128"/>
                  </a:lnTo>
                  <a:lnTo>
                    <a:pt x="460032" y="534123"/>
                  </a:lnTo>
                  <a:lnTo>
                    <a:pt x="89027" y="534123"/>
                  </a:lnTo>
                  <a:lnTo>
                    <a:pt x="54371" y="527128"/>
                  </a:lnTo>
                  <a:lnTo>
                    <a:pt x="26073" y="508050"/>
                  </a:lnTo>
                  <a:lnTo>
                    <a:pt x="6995" y="479752"/>
                  </a:lnTo>
                  <a:lnTo>
                    <a:pt x="0" y="445096"/>
                  </a:lnTo>
                  <a:lnTo>
                    <a:pt x="0" y="89026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D4C19635-D41B-41A4-A8B4-2E82E06D529D}"/>
                </a:ext>
              </a:extLst>
            </p:cNvPr>
            <p:cNvSpPr txBox="1"/>
            <p:nvPr/>
          </p:nvSpPr>
          <p:spPr>
            <a:xfrm>
              <a:off x="5258286" y="3517531"/>
              <a:ext cx="1297940" cy="509541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  <a:tabLst>
                  <a:tab pos="1010895" algn="l"/>
                </a:tabLst>
              </a:pPr>
              <a:r>
                <a:rPr sz="3200" dirty="0">
                  <a:latin typeface="Calibri"/>
                  <a:cs typeface="Calibri"/>
                </a:rPr>
                <a:t>O	O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1F55E982-B51B-4F4F-92C4-8C7706BC871C}"/>
                </a:ext>
              </a:extLst>
            </p:cNvPr>
            <p:cNvSpPr/>
            <p:nvPr/>
          </p:nvSpPr>
          <p:spPr>
            <a:xfrm>
              <a:off x="5776765" y="3801429"/>
              <a:ext cx="263313" cy="3387"/>
            </a:xfrm>
            <a:custGeom>
              <a:avLst/>
              <a:gdLst/>
              <a:ahLst/>
              <a:cxnLst/>
              <a:rect l="l" t="t" r="r" b="b"/>
              <a:pathLst>
                <a:path w="197485" h="2539">
                  <a:moveTo>
                    <a:pt x="0" y="0"/>
                  </a:moveTo>
                  <a:lnTo>
                    <a:pt x="197116" y="2463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799FD9AC-465F-454B-A829-EE837A930859}"/>
                </a:ext>
              </a:extLst>
            </p:cNvPr>
            <p:cNvSpPr/>
            <p:nvPr/>
          </p:nvSpPr>
          <p:spPr>
            <a:xfrm>
              <a:off x="5776765" y="4689933"/>
              <a:ext cx="256540" cy="5080"/>
            </a:xfrm>
            <a:custGeom>
              <a:avLst/>
              <a:gdLst/>
              <a:ahLst/>
              <a:cxnLst/>
              <a:rect l="l" t="t" r="r" b="b"/>
              <a:pathLst>
                <a:path w="192404" h="3810">
                  <a:moveTo>
                    <a:pt x="-9525" y="1701"/>
                  </a:moveTo>
                  <a:lnTo>
                    <a:pt x="201701" y="1701"/>
                  </a:lnTo>
                </a:path>
              </a:pathLst>
            </a:custGeom>
            <a:ln w="22453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1E8D3DE5-458C-4A64-B48F-020F63AB0643}"/>
                </a:ext>
              </a:extLst>
            </p:cNvPr>
            <p:cNvSpPr/>
            <p:nvPr/>
          </p:nvSpPr>
          <p:spPr>
            <a:xfrm>
              <a:off x="5410728" y="4157509"/>
              <a:ext cx="0" cy="176953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257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C751318A-9E31-4880-A890-3A6FD3DBA12C}"/>
                </a:ext>
              </a:extLst>
            </p:cNvPr>
            <p:cNvSpPr/>
            <p:nvPr/>
          </p:nvSpPr>
          <p:spPr>
            <a:xfrm>
              <a:off x="6399042" y="4160800"/>
              <a:ext cx="6773" cy="177800"/>
            </a:xfrm>
            <a:custGeom>
              <a:avLst/>
              <a:gdLst/>
              <a:ahLst/>
              <a:cxnLst/>
              <a:rect l="l" t="t" r="r" b="b"/>
              <a:pathLst>
                <a:path w="5079" h="133350">
                  <a:moveTo>
                    <a:pt x="2470" y="-9525"/>
                  </a:moveTo>
                  <a:lnTo>
                    <a:pt x="2470" y="142722"/>
                  </a:lnTo>
                </a:path>
              </a:pathLst>
            </a:custGeom>
            <a:ln w="2399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C6FA58CC-24D8-4B51-859E-FAC4EC08C1E0}"/>
                </a:ext>
              </a:extLst>
            </p:cNvPr>
            <p:cNvSpPr/>
            <p:nvPr/>
          </p:nvSpPr>
          <p:spPr>
            <a:xfrm>
              <a:off x="5747107" y="4126137"/>
              <a:ext cx="353060" cy="256540"/>
            </a:xfrm>
            <a:custGeom>
              <a:avLst/>
              <a:gdLst/>
              <a:ahLst/>
              <a:cxnLst/>
              <a:rect l="l" t="t" r="r" b="b"/>
              <a:pathLst>
                <a:path w="264795" h="192404">
                  <a:moveTo>
                    <a:pt x="0" y="0"/>
                  </a:moveTo>
                  <a:lnTo>
                    <a:pt x="264426" y="191795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E53DB87E-47E1-447C-8D6A-49B8B3637F13}"/>
                </a:ext>
              </a:extLst>
            </p:cNvPr>
            <p:cNvSpPr/>
            <p:nvPr/>
          </p:nvSpPr>
          <p:spPr>
            <a:xfrm>
              <a:off x="5747108" y="4119082"/>
              <a:ext cx="344593" cy="263313"/>
            </a:xfrm>
            <a:custGeom>
              <a:avLst/>
              <a:gdLst/>
              <a:ahLst/>
              <a:cxnLst/>
              <a:rect l="l" t="t" r="r" b="b"/>
              <a:pathLst>
                <a:path w="258445" h="197485">
                  <a:moveTo>
                    <a:pt x="0" y="197091"/>
                  </a:moveTo>
                  <a:lnTo>
                    <a:pt x="258178" y="0"/>
                  </a:lnTo>
                </a:path>
              </a:pathLst>
            </a:custGeom>
            <a:ln w="190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79">
              <a:extLst>
                <a:ext uri="{FF2B5EF4-FFF2-40B4-BE49-F238E27FC236}">
                  <a16:creationId xmlns:a16="http://schemas.microsoft.com/office/drawing/2014/main" id="{56433680-39DA-4176-A455-3F06D5A8ADF2}"/>
                </a:ext>
              </a:extLst>
            </p:cNvPr>
            <p:cNvSpPr/>
            <p:nvPr/>
          </p:nvSpPr>
          <p:spPr>
            <a:xfrm>
              <a:off x="5959851" y="4295647"/>
              <a:ext cx="883908" cy="8635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482AA1F1-74BD-453E-B313-D6378B4985CE}"/>
                </a:ext>
              </a:extLst>
            </p:cNvPr>
            <p:cNvSpPr/>
            <p:nvPr/>
          </p:nvSpPr>
          <p:spPr>
            <a:xfrm>
              <a:off x="5963921" y="4303777"/>
              <a:ext cx="961129" cy="9672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5113759D-8E17-4258-B74F-685D81483583}"/>
                </a:ext>
              </a:extLst>
            </p:cNvPr>
            <p:cNvSpPr/>
            <p:nvPr/>
          </p:nvSpPr>
          <p:spPr>
            <a:xfrm>
              <a:off x="6033006" y="4338386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70">
                  <a:moveTo>
                    <a:pt x="460032" y="0"/>
                  </a:moveTo>
                  <a:lnTo>
                    <a:pt x="89027" y="0"/>
                  </a:lnTo>
                  <a:lnTo>
                    <a:pt x="54371" y="6997"/>
                  </a:lnTo>
                  <a:lnTo>
                    <a:pt x="26073" y="26077"/>
                  </a:lnTo>
                  <a:lnTo>
                    <a:pt x="6995" y="54376"/>
                  </a:lnTo>
                  <a:lnTo>
                    <a:pt x="0" y="89027"/>
                  </a:lnTo>
                  <a:lnTo>
                    <a:pt x="0" y="445096"/>
                  </a:lnTo>
                  <a:lnTo>
                    <a:pt x="6995" y="479752"/>
                  </a:lnTo>
                  <a:lnTo>
                    <a:pt x="26073" y="508050"/>
                  </a:lnTo>
                  <a:lnTo>
                    <a:pt x="54371" y="527128"/>
                  </a:lnTo>
                  <a:lnTo>
                    <a:pt x="89027" y="534123"/>
                  </a:lnTo>
                  <a:lnTo>
                    <a:pt x="460032" y="534123"/>
                  </a:lnTo>
                  <a:lnTo>
                    <a:pt x="494682" y="527128"/>
                  </a:lnTo>
                  <a:lnTo>
                    <a:pt x="522981" y="508050"/>
                  </a:lnTo>
                  <a:lnTo>
                    <a:pt x="542061" y="479752"/>
                  </a:lnTo>
                  <a:lnTo>
                    <a:pt x="549059" y="445096"/>
                  </a:lnTo>
                  <a:lnTo>
                    <a:pt x="549059" y="89027"/>
                  </a:lnTo>
                  <a:lnTo>
                    <a:pt x="542061" y="54376"/>
                  </a:lnTo>
                  <a:lnTo>
                    <a:pt x="522981" y="26077"/>
                  </a:lnTo>
                  <a:lnTo>
                    <a:pt x="494682" y="6997"/>
                  </a:lnTo>
                  <a:lnTo>
                    <a:pt x="460032" y="0"/>
                  </a:lnTo>
                  <a:close/>
                </a:path>
              </a:pathLst>
            </a:custGeom>
            <a:solidFill>
              <a:srgbClr val="11D35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2">
              <a:extLst>
                <a:ext uri="{FF2B5EF4-FFF2-40B4-BE49-F238E27FC236}">
                  <a16:creationId xmlns:a16="http://schemas.microsoft.com/office/drawing/2014/main" id="{EEC3D652-334B-45E8-9F42-BBD47D964368}"/>
                </a:ext>
              </a:extLst>
            </p:cNvPr>
            <p:cNvSpPr/>
            <p:nvPr/>
          </p:nvSpPr>
          <p:spPr>
            <a:xfrm>
              <a:off x="6033006" y="4338386"/>
              <a:ext cx="732367" cy="712893"/>
            </a:xfrm>
            <a:custGeom>
              <a:avLst/>
              <a:gdLst/>
              <a:ahLst/>
              <a:cxnLst/>
              <a:rect l="l" t="t" r="r" b="b"/>
              <a:pathLst>
                <a:path w="549275" h="534670">
                  <a:moveTo>
                    <a:pt x="0" y="89027"/>
                  </a:moveTo>
                  <a:lnTo>
                    <a:pt x="6995" y="54376"/>
                  </a:lnTo>
                  <a:lnTo>
                    <a:pt x="26073" y="26077"/>
                  </a:lnTo>
                  <a:lnTo>
                    <a:pt x="54371" y="6997"/>
                  </a:lnTo>
                  <a:lnTo>
                    <a:pt x="89027" y="0"/>
                  </a:lnTo>
                  <a:lnTo>
                    <a:pt x="460032" y="0"/>
                  </a:lnTo>
                  <a:lnTo>
                    <a:pt x="494682" y="6997"/>
                  </a:lnTo>
                  <a:lnTo>
                    <a:pt x="522981" y="26077"/>
                  </a:lnTo>
                  <a:lnTo>
                    <a:pt x="542061" y="54376"/>
                  </a:lnTo>
                  <a:lnTo>
                    <a:pt x="549059" y="89027"/>
                  </a:lnTo>
                  <a:lnTo>
                    <a:pt x="549059" y="445096"/>
                  </a:lnTo>
                  <a:lnTo>
                    <a:pt x="542061" y="479752"/>
                  </a:lnTo>
                  <a:lnTo>
                    <a:pt x="522981" y="508050"/>
                  </a:lnTo>
                  <a:lnTo>
                    <a:pt x="494682" y="527128"/>
                  </a:lnTo>
                  <a:lnTo>
                    <a:pt x="460032" y="534123"/>
                  </a:lnTo>
                  <a:lnTo>
                    <a:pt x="89027" y="534123"/>
                  </a:lnTo>
                  <a:lnTo>
                    <a:pt x="54371" y="527128"/>
                  </a:lnTo>
                  <a:lnTo>
                    <a:pt x="26073" y="508050"/>
                  </a:lnTo>
                  <a:lnTo>
                    <a:pt x="6995" y="479752"/>
                  </a:lnTo>
                  <a:lnTo>
                    <a:pt x="0" y="445096"/>
                  </a:lnTo>
                  <a:lnTo>
                    <a:pt x="0" y="89027"/>
                  </a:lnTo>
                  <a:close/>
                </a:path>
              </a:pathLst>
            </a:custGeom>
            <a:ln w="2857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3">
              <a:extLst>
                <a:ext uri="{FF2B5EF4-FFF2-40B4-BE49-F238E27FC236}">
                  <a16:creationId xmlns:a16="http://schemas.microsoft.com/office/drawing/2014/main" id="{ED3CBEB3-A4B1-4595-AE9E-AEAF651ECC4D}"/>
                </a:ext>
              </a:extLst>
            </p:cNvPr>
            <p:cNvSpPr txBox="1"/>
            <p:nvPr/>
          </p:nvSpPr>
          <p:spPr>
            <a:xfrm>
              <a:off x="5219151" y="4407280"/>
              <a:ext cx="1419013" cy="1148242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55879">
                <a:spcBef>
                  <a:spcPts val="133"/>
                </a:spcBef>
                <a:tabLst>
                  <a:tab pos="1043914" algn="l"/>
                </a:tabLst>
              </a:pPr>
              <a:r>
                <a:rPr sz="4800" baseline="1157" dirty="0">
                  <a:latin typeface="Calibri"/>
                  <a:cs typeface="Calibri"/>
                </a:rPr>
                <a:t>O	</a:t>
              </a:r>
              <a:r>
                <a:rPr sz="3200" dirty="0">
                  <a:latin typeface="Calibri"/>
                  <a:cs typeface="Calibri"/>
                </a:rPr>
                <a:t>O</a:t>
              </a:r>
              <a:endParaRPr sz="3200">
                <a:latin typeface="Calibri"/>
                <a:cs typeface="Calibri"/>
              </a:endParaRPr>
            </a:p>
            <a:p>
              <a:pPr>
                <a:spcBef>
                  <a:spcPts val="67"/>
                </a:spcBef>
              </a:pPr>
              <a:endParaRPr sz="2467">
                <a:latin typeface="Times New Roman"/>
                <a:cs typeface="Times New Roman"/>
              </a:endParaRPr>
            </a:p>
            <a:p>
              <a:pPr marL="16933"/>
              <a:r>
                <a:rPr sz="1600" spc="-7" dirty="0">
                  <a:latin typeface="Calibri"/>
                  <a:cs typeface="Calibri"/>
                </a:rPr>
                <a:t>Ordering-Service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753F4864-4281-4CB5-BA95-61457FE86502}"/>
                </a:ext>
              </a:extLst>
            </p:cNvPr>
            <p:cNvSpPr/>
            <p:nvPr/>
          </p:nvSpPr>
          <p:spPr>
            <a:xfrm>
              <a:off x="7027519" y="1376848"/>
              <a:ext cx="1082887" cy="553720"/>
            </a:xfrm>
            <a:custGeom>
              <a:avLst/>
              <a:gdLst/>
              <a:ahLst/>
              <a:cxnLst/>
              <a:rect l="l" t="t" r="r" b="b"/>
              <a:pathLst>
                <a:path w="812164" h="415290">
                  <a:moveTo>
                    <a:pt x="0" y="0"/>
                  </a:moveTo>
                  <a:lnTo>
                    <a:pt x="811809" y="0"/>
                  </a:lnTo>
                  <a:lnTo>
                    <a:pt x="811809" y="414947"/>
                  </a:lnTo>
                  <a:lnTo>
                    <a:pt x="0" y="414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65D0ADC8-5F00-4FCA-B84F-5B9373676D43}"/>
                </a:ext>
              </a:extLst>
            </p:cNvPr>
            <p:cNvSpPr/>
            <p:nvPr/>
          </p:nvSpPr>
          <p:spPr>
            <a:xfrm>
              <a:off x="7027519" y="1376848"/>
              <a:ext cx="1082887" cy="553720"/>
            </a:xfrm>
            <a:custGeom>
              <a:avLst/>
              <a:gdLst/>
              <a:ahLst/>
              <a:cxnLst/>
              <a:rect l="l" t="t" r="r" b="b"/>
              <a:pathLst>
                <a:path w="812164" h="415290">
                  <a:moveTo>
                    <a:pt x="0" y="0"/>
                  </a:moveTo>
                  <a:lnTo>
                    <a:pt x="811809" y="0"/>
                  </a:lnTo>
                  <a:lnTo>
                    <a:pt x="811809" y="414947"/>
                  </a:lnTo>
                  <a:lnTo>
                    <a:pt x="0" y="41494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EFB89AA1-87F6-459E-B3A5-0CCA72D90348}"/>
                </a:ext>
              </a:extLst>
            </p:cNvPr>
            <p:cNvSpPr/>
            <p:nvPr/>
          </p:nvSpPr>
          <p:spPr>
            <a:xfrm>
              <a:off x="7651722" y="1482009"/>
              <a:ext cx="326773" cy="3514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33EF8CD0-4F83-4EB6-9867-6D1DF1F75600}"/>
                </a:ext>
              </a:extLst>
            </p:cNvPr>
            <p:cNvSpPr/>
            <p:nvPr/>
          </p:nvSpPr>
          <p:spPr>
            <a:xfrm>
              <a:off x="7644012" y="1474200"/>
              <a:ext cx="339513" cy="364913"/>
            </a:xfrm>
            <a:custGeom>
              <a:avLst/>
              <a:gdLst/>
              <a:ahLst/>
              <a:cxnLst/>
              <a:rect l="l" t="t" r="r" b="b"/>
              <a:pathLst>
                <a:path w="254635" h="273684">
                  <a:moveTo>
                    <a:pt x="0" y="0"/>
                  </a:moveTo>
                  <a:lnTo>
                    <a:pt x="254609" y="0"/>
                  </a:lnTo>
                  <a:lnTo>
                    <a:pt x="254609" y="273126"/>
                  </a:lnTo>
                  <a:lnTo>
                    <a:pt x="0" y="2731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6FF470BC-E977-469B-A5A0-3A870AA9CA7B}"/>
                </a:ext>
              </a:extLst>
            </p:cNvPr>
            <p:cNvSpPr txBox="1"/>
            <p:nvPr/>
          </p:nvSpPr>
          <p:spPr>
            <a:xfrm>
              <a:off x="7166915" y="1480583"/>
              <a:ext cx="361527" cy="213799"/>
            </a:xfrm>
            <a:prstGeom prst="rect">
              <a:avLst/>
            </a:prstGeom>
            <a:ln w="9525">
              <a:solidFill>
                <a:srgbClr val="1F497D"/>
              </a:solidFill>
            </a:ln>
          </p:spPr>
          <p:txBody>
            <a:bodyPr vert="horz" wrap="square" lIns="0" tIns="49107" rIns="0" bIns="0" rtlCol="0">
              <a:spAutoFit/>
            </a:bodyPr>
            <a:lstStyle/>
            <a:p>
              <a:pPr marR="1693" algn="ctr">
                <a:spcBef>
                  <a:spcPts val="387"/>
                </a:spcBef>
              </a:pPr>
              <a:r>
                <a:rPr sz="1067" spc="-13" dirty="0">
                  <a:solidFill>
                    <a:srgbClr val="1F497D"/>
                  </a:solidFill>
                  <a:latin typeface="Wingdings"/>
                  <a:cs typeface="Wingdings"/>
                </a:rPr>
                <a:t></a:t>
              </a:r>
              <a:endParaRPr sz="1067">
                <a:latin typeface="Wingdings"/>
                <a:cs typeface="Wingdings"/>
              </a:endParaRPr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CD9C59B7-FB07-4F46-A758-CA3C7770223C}"/>
                </a:ext>
              </a:extLst>
            </p:cNvPr>
            <p:cNvSpPr txBox="1"/>
            <p:nvPr/>
          </p:nvSpPr>
          <p:spPr>
            <a:xfrm>
              <a:off x="7224133" y="1106869"/>
              <a:ext cx="688340" cy="22136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>
                <a:spcBef>
                  <a:spcPts val="127"/>
                </a:spcBef>
              </a:pPr>
              <a:r>
                <a:rPr sz="1333" spc="-13" dirty="0">
                  <a:latin typeface="Calibri"/>
                  <a:cs typeface="Calibri"/>
                </a:rPr>
                <a:t>Fabric-CA</a:t>
              </a:r>
              <a:endParaRPr sz="1333">
                <a:latin typeface="Calibri"/>
                <a:cs typeface="Calibri"/>
              </a:endParaRPr>
            </a:p>
          </p:txBody>
        </p:sp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94D499AC-BB15-427E-B0AF-6FDE9AD234C3}"/>
                </a:ext>
              </a:extLst>
            </p:cNvPr>
            <p:cNvSpPr/>
            <p:nvPr/>
          </p:nvSpPr>
          <p:spPr>
            <a:xfrm>
              <a:off x="2339933" y="1384181"/>
              <a:ext cx="1082887" cy="553720"/>
            </a:xfrm>
            <a:custGeom>
              <a:avLst/>
              <a:gdLst/>
              <a:ahLst/>
              <a:cxnLst/>
              <a:rect l="l" t="t" r="r" b="b"/>
              <a:pathLst>
                <a:path w="812164" h="415290">
                  <a:moveTo>
                    <a:pt x="0" y="0"/>
                  </a:moveTo>
                  <a:lnTo>
                    <a:pt x="811809" y="0"/>
                  </a:lnTo>
                  <a:lnTo>
                    <a:pt x="811809" y="414947"/>
                  </a:lnTo>
                  <a:lnTo>
                    <a:pt x="0" y="41494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3B681569-2269-42B7-A509-1ADC3818B448}"/>
                </a:ext>
              </a:extLst>
            </p:cNvPr>
            <p:cNvSpPr/>
            <p:nvPr/>
          </p:nvSpPr>
          <p:spPr>
            <a:xfrm>
              <a:off x="2964134" y="1489354"/>
              <a:ext cx="326775" cy="3514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23EFB05A-9B5B-4DF7-BA45-EF18476B1ED3}"/>
                </a:ext>
              </a:extLst>
            </p:cNvPr>
            <p:cNvSpPr/>
            <p:nvPr/>
          </p:nvSpPr>
          <p:spPr>
            <a:xfrm>
              <a:off x="2956425" y="1481532"/>
              <a:ext cx="339513" cy="364913"/>
            </a:xfrm>
            <a:custGeom>
              <a:avLst/>
              <a:gdLst/>
              <a:ahLst/>
              <a:cxnLst/>
              <a:rect l="l" t="t" r="r" b="b"/>
              <a:pathLst>
                <a:path w="254635" h="273684">
                  <a:moveTo>
                    <a:pt x="0" y="0"/>
                  </a:moveTo>
                  <a:lnTo>
                    <a:pt x="254609" y="0"/>
                  </a:lnTo>
                  <a:lnTo>
                    <a:pt x="254609" y="273126"/>
                  </a:lnTo>
                  <a:lnTo>
                    <a:pt x="0" y="2731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3">
              <a:extLst>
                <a:ext uri="{FF2B5EF4-FFF2-40B4-BE49-F238E27FC236}">
                  <a16:creationId xmlns:a16="http://schemas.microsoft.com/office/drawing/2014/main" id="{946DF48C-235B-432E-B553-2FD324A00044}"/>
                </a:ext>
              </a:extLst>
            </p:cNvPr>
            <p:cNvSpPr txBox="1"/>
            <p:nvPr/>
          </p:nvSpPr>
          <p:spPr>
            <a:xfrm>
              <a:off x="2479327" y="1487932"/>
              <a:ext cx="361527" cy="213799"/>
            </a:xfrm>
            <a:prstGeom prst="rect">
              <a:avLst/>
            </a:prstGeom>
            <a:ln w="9525">
              <a:solidFill>
                <a:srgbClr val="1F497D"/>
              </a:solidFill>
            </a:ln>
          </p:spPr>
          <p:txBody>
            <a:bodyPr vert="horz" wrap="square" lIns="0" tIns="49107" rIns="0" bIns="0" rtlCol="0">
              <a:spAutoFit/>
            </a:bodyPr>
            <a:lstStyle/>
            <a:p>
              <a:pPr marR="1693" algn="ctr">
                <a:spcBef>
                  <a:spcPts val="387"/>
                </a:spcBef>
              </a:pPr>
              <a:r>
                <a:rPr sz="1067" spc="-13" dirty="0">
                  <a:solidFill>
                    <a:srgbClr val="1F497D"/>
                  </a:solidFill>
                  <a:latin typeface="Wingdings"/>
                  <a:cs typeface="Wingdings"/>
                </a:rPr>
                <a:t></a:t>
              </a:r>
              <a:endParaRPr sz="1067">
                <a:latin typeface="Wingdings"/>
                <a:cs typeface="Wingdings"/>
              </a:endParaRPr>
            </a:p>
          </p:txBody>
        </p:sp>
        <p:sp>
          <p:nvSpPr>
            <p:cNvPr id="98" name="object 94">
              <a:extLst>
                <a:ext uri="{FF2B5EF4-FFF2-40B4-BE49-F238E27FC236}">
                  <a16:creationId xmlns:a16="http://schemas.microsoft.com/office/drawing/2014/main" id="{49054D3C-FC01-411A-A55F-1431090D49CF}"/>
                </a:ext>
              </a:extLst>
            </p:cNvPr>
            <p:cNvSpPr txBox="1"/>
            <p:nvPr/>
          </p:nvSpPr>
          <p:spPr>
            <a:xfrm>
              <a:off x="2461953" y="1117754"/>
              <a:ext cx="836507" cy="22136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16933">
                <a:spcBef>
                  <a:spcPts val="127"/>
                </a:spcBef>
              </a:pPr>
              <a:r>
                <a:rPr sz="1333" dirty="0">
                  <a:latin typeface="Calibri"/>
                  <a:cs typeface="Calibri"/>
                </a:rPr>
                <a:t>E</a:t>
              </a:r>
              <a:r>
                <a:rPr sz="1333" spc="-7" dirty="0">
                  <a:latin typeface="Calibri"/>
                  <a:cs typeface="Calibri"/>
                </a:rPr>
                <a:t>xt</a:t>
              </a:r>
              <a:r>
                <a:rPr sz="1333" spc="-13" dirty="0">
                  <a:latin typeface="Calibri"/>
                  <a:cs typeface="Calibri"/>
                </a:rPr>
                <a:t>e</a:t>
              </a:r>
              <a:r>
                <a:rPr sz="1333" spc="-7" dirty="0">
                  <a:latin typeface="Calibri"/>
                  <a:cs typeface="Calibri"/>
                </a:rPr>
                <a:t>rna</a:t>
              </a:r>
              <a:r>
                <a:rPr sz="1333" spc="-13" dirty="0">
                  <a:latin typeface="Calibri"/>
                  <a:cs typeface="Calibri"/>
                </a:rPr>
                <a:t>l</a:t>
              </a:r>
              <a:r>
                <a:rPr sz="1333" spc="-20" dirty="0">
                  <a:latin typeface="Calibri"/>
                  <a:cs typeface="Calibri"/>
                </a:rPr>
                <a:t>-</a:t>
              </a:r>
              <a:r>
                <a:rPr sz="1333" spc="-13" dirty="0">
                  <a:latin typeface="Calibri"/>
                  <a:cs typeface="Calibri"/>
                </a:rPr>
                <a:t>CA</a:t>
              </a:r>
              <a:endParaRPr sz="1333">
                <a:latin typeface="Calibri"/>
                <a:cs typeface="Calibri"/>
              </a:endParaRPr>
            </a:p>
          </p:txBody>
        </p:sp>
        <p:sp>
          <p:nvSpPr>
            <p:cNvPr id="99" name="object 95">
              <a:extLst>
                <a:ext uri="{FF2B5EF4-FFF2-40B4-BE49-F238E27FC236}">
                  <a16:creationId xmlns:a16="http://schemas.microsoft.com/office/drawing/2014/main" id="{5E5426C5-C67C-4A72-B139-1F122A90092B}"/>
                </a:ext>
              </a:extLst>
            </p:cNvPr>
            <p:cNvSpPr/>
            <p:nvPr/>
          </p:nvSpPr>
          <p:spPr>
            <a:xfrm>
              <a:off x="6118904" y="1653466"/>
              <a:ext cx="909320" cy="2540"/>
            </a:xfrm>
            <a:custGeom>
              <a:avLst/>
              <a:gdLst/>
              <a:ahLst/>
              <a:cxnLst/>
              <a:rect l="l" t="t" r="r" b="b"/>
              <a:pathLst>
                <a:path w="681989" h="1905">
                  <a:moveTo>
                    <a:pt x="0" y="1600"/>
                  </a:moveTo>
                  <a:lnTo>
                    <a:pt x="681456" y="0"/>
                  </a:lnTo>
                </a:path>
              </a:pathLst>
            </a:custGeom>
            <a:ln w="19050">
              <a:solidFill>
                <a:srgbClr val="26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BC0FFC65-2D17-4930-B760-2E5AF70A8029}"/>
                </a:ext>
              </a:extLst>
            </p:cNvPr>
            <p:cNvSpPr/>
            <p:nvPr/>
          </p:nvSpPr>
          <p:spPr>
            <a:xfrm>
              <a:off x="3422350" y="1655601"/>
              <a:ext cx="986367" cy="5927"/>
            </a:xfrm>
            <a:custGeom>
              <a:avLst/>
              <a:gdLst/>
              <a:ahLst/>
              <a:cxnLst/>
              <a:rect l="l" t="t" r="r" b="b"/>
              <a:pathLst>
                <a:path w="739775" h="4444">
                  <a:moveTo>
                    <a:pt x="0" y="3911"/>
                  </a:moveTo>
                  <a:lnTo>
                    <a:pt x="739330" y="0"/>
                  </a:lnTo>
                </a:path>
              </a:pathLst>
            </a:custGeom>
            <a:ln w="19050">
              <a:solidFill>
                <a:srgbClr val="1F497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CEC94683-389D-46F1-9FD2-9CFAF76D08F5}"/>
                </a:ext>
              </a:extLst>
            </p:cNvPr>
            <p:cNvSpPr txBox="1"/>
            <p:nvPr/>
          </p:nvSpPr>
          <p:spPr>
            <a:xfrm>
              <a:off x="7728616" y="5471342"/>
              <a:ext cx="2350347" cy="26332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1600" spc="-7" dirty="0">
                  <a:latin typeface="Calibri"/>
                  <a:cs typeface="Calibri"/>
                </a:rPr>
                <a:t>Hyperledger </a:t>
              </a:r>
              <a:r>
                <a:rPr sz="1600" spc="-13" dirty="0">
                  <a:latin typeface="Calibri"/>
                  <a:cs typeface="Calibri"/>
                </a:rPr>
                <a:t>Fabric</a:t>
              </a:r>
              <a:r>
                <a:rPr sz="1600" spc="-87" dirty="0">
                  <a:latin typeface="Calibri"/>
                  <a:cs typeface="Calibri"/>
                </a:rPr>
                <a:t> </a:t>
              </a:r>
              <a:r>
                <a:rPr sz="1600" spc="-7" dirty="0">
                  <a:latin typeface="Calibri"/>
                  <a:cs typeface="Calibri"/>
                </a:rPr>
                <a:t>Network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02" name="object 98">
              <a:extLst>
                <a:ext uri="{FF2B5EF4-FFF2-40B4-BE49-F238E27FC236}">
                  <a16:creationId xmlns:a16="http://schemas.microsoft.com/office/drawing/2014/main" id="{6FE829FB-F7F4-4B8B-9AC4-83A0A6FDAC14}"/>
                </a:ext>
              </a:extLst>
            </p:cNvPr>
            <p:cNvSpPr txBox="1"/>
            <p:nvPr/>
          </p:nvSpPr>
          <p:spPr>
            <a:xfrm>
              <a:off x="6328779" y="1449032"/>
              <a:ext cx="490220" cy="182166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6933">
                <a:spcBef>
                  <a:spcPts val="140"/>
                </a:spcBef>
              </a:pPr>
              <a:r>
                <a:rPr sz="1067" spc="-7" dirty="0">
                  <a:latin typeface="Calibri"/>
                  <a:cs typeface="Calibri"/>
                </a:rPr>
                <a:t>op</a:t>
              </a:r>
              <a:r>
                <a:rPr sz="1067" spc="-13" dirty="0">
                  <a:latin typeface="Calibri"/>
                  <a:cs typeface="Calibri"/>
                </a:rPr>
                <a:t>t</a:t>
              </a:r>
              <a:r>
                <a:rPr sz="1067" spc="-7" dirty="0">
                  <a:latin typeface="Calibri"/>
                  <a:cs typeface="Calibri"/>
                </a:rPr>
                <a:t>iona</a:t>
              </a:r>
              <a:r>
                <a:rPr sz="1067" dirty="0">
                  <a:latin typeface="Calibri"/>
                  <a:cs typeface="Calibri"/>
                </a:rPr>
                <a:t>l</a:t>
              </a:r>
              <a:endParaRPr sz="1067">
                <a:latin typeface="Calibri"/>
                <a:cs typeface="Calibri"/>
              </a:endParaRPr>
            </a:p>
          </p:txBody>
        </p:sp>
        <p:sp>
          <p:nvSpPr>
            <p:cNvPr id="103" name="object 99">
              <a:extLst>
                <a:ext uri="{FF2B5EF4-FFF2-40B4-BE49-F238E27FC236}">
                  <a16:creationId xmlns:a16="http://schemas.microsoft.com/office/drawing/2014/main" id="{074A6BDE-7913-4C91-85BB-9328D29176D2}"/>
                </a:ext>
              </a:extLst>
            </p:cNvPr>
            <p:cNvSpPr txBox="1"/>
            <p:nvPr/>
          </p:nvSpPr>
          <p:spPr>
            <a:xfrm>
              <a:off x="3667981" y="1464008"/>
              <a:ext cx="490220" cy="182166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6933">
                <a:spcBef>
                  <a:spcPts val="140"/>
                </a:spcBef>
              </a:pPr>
              <a:r>
                <a:rPr sz="1067" spc="-7" dirty="0">
                  <a:latin typeface="Calibri"/>
                  <a:cs typeface="Calibri"/>
                </a:rPr>
                <a:t>op</a:t>
              </a:r>
              <a:r>
                <a:rPr sz="1067" spc="-13" dirty="0">
                  <a:latin typeface="Calibri"/>
                  <a:cs typeface="Calibri"/>
                </a:rPr>
                <a:t>t</a:t>
              </a:r>
              <a:r>
                <a:rPr sz="1067" spc="-7" dirty="0">
                  <a:latin typeface="Calibri"/>
                  <a:cs typeface="Calibri"/>
                </a:rPr>
                <a:t>iona</a:t>
              </a:r>
              <a:r>
                <a:rPr sz="1067" dirty="0">
                  <a:latin typeface="Calibri"/>
                  <a:cs typeface="Calibri"/>
                </a:rPr>
                <a:t>l</a:t>
              </a:r>
              <a:endParaRPr sz="1067">
                <a:latin typeface="Calibri"/>
                <a:cs typeface="Calibri"/>
              </a:endParaRPr>
            </a:p>
          </p:txBody>
        </p:sp>
        <p:sp>
          <p:nvSpPr>
            <p:cNvPr id="104" name="object 100">
              <a:extLst>
                <a:ext uri="{FF2B5EF4-FFF2-40B4-BE49-F238E27FC236}">
                  <a16:creationId xmlns:a16="http://schemas.microsoft.com/office/drawing/2014/main" id="{FBF66B0B-C0D8-4B33-9471-D7D6313A8FA4}"/>
                </a:ext>
              </a:extLst>
            </p:cNvPr>
            <p:cNvSpPr/>
            <p:nvPr/>
          </p:nvSpPr>
          <p:spPr>
            <a:xfrm>
              <a:off x="9836902" y="1129793"/>
              <a:ext cx="375919" cy="3738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1">
              <a:extLst>
                <a:ext uri="{FF2B5EF4-FFF2-40B4-BE49-F238E27FC236}">
                  <a16:creationId xmlns:a16="http://schemas.microsoft.com/office/drawing/2014/main" id="{509DB03C-8A03-4CB7-86A7-3CCA6C3640BA}"/>
                </a:ext>
              </a:extLst>
            </p:cNvPr>
            <p:cNvSpPr/>
            <p:nvPr/>
          </p:nvSpPr>
          <p:spPr>
            <a:xfrm>
              <a:off x="9749529" y="1385825"/>
              <a:ext cx="550671" cy="5445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1D113E4E-7776-4139-97F9-EABFA76D3772}"/>
                </a:ext>
              </a:extLst>
            </p:cNvPr>
            <p:cNvSpPr txBox="1"/>
            <p:nvPr/>
          </p:nvSpPr>
          <p:spPr>
            <a:xfrm>
              <a:off x="9012545" y="1555106"/>
              <a:ext cx="437727" cy="201764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1200" spc="-7" dirty="0">
                  <a:latin typeface="Calibri"/>
                  <a:cs typeface="Calibri"/>
                </a:rPr>
                <a:t>Ad</a:t>
              </a:r>
              <a:r>
                <a:rPr sz="1200" dirty="0">
                  <a:latin typeface="Calibri"/>
                  <a:cs typeface="Calibri"/>
                </a:rPr>
                <a:t>m</a:t>
              </a:r>
              <a:r>
                <a:rPr sz="1200" spc="-7" dirty="0">
                  <a:latin typeface="Calibri"/>
                  <a:cs typeface="Calibri"/>
                </a:rPr>
                <a:t>i</a:t>
              </a:r>
              <a:r>
                <a:rPr sz="1200" dirty="0">
                  <a:latin typeface="Calibri"/>
                  <a:cs typeface="Calibri"/>
                </a:rPr>
                <a:t>n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B6DE1800-67CE-4966-9FF7-2EDC9FEA85B9}"/>
                </a:ext>
              </a:extLst>
            </p:cNvPr>
            <p:cNvSpPr/>
            <p:nvPr/>
          </p:nvSpPr>
          <p:spPr>
            <a:xfrm>
              <a:off x="9538197" y="1188709"/>
              <a:ext cx="375919" cy="37185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4">
              <a:extLst>
                <a:ext uri="{FF2B5EF4-FFF2-40B4-BE49-F238E27FC236}">
                  <a16:creationId xmlns:a16="http://schemas.microsoft.com/office/drawing/2014/main" id="{C3AFA92A-54F2-48C2-B937-294ACF60389C}"/>
                </a:ext>
              </a:extLst>
            </p:cNvPr>
            <p:cNvSpPr/>
            <p:nvPr/>
          </p:nvSpPr>
          <p:spPr>
            <a:xfrm>
              <a:off x="9450825" y="1442719"/>
              <a:ext cx="550671" cy="5445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673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>
                <a:solidFill>
                  <a:schemeClr val="accent2">
                    <a:lumMod val="75000"/>
                  </a:schemeClr>
                </a:solidFill>
              </a:rPr>
              <a:t>Modular Architecture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39CF9-C8F1-4E4D-9C22-E206720C8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619747"/>
            <a:ext cx="12153900" cy="5381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5A6048-A1C3-4550-B724-CAA8B525BE7A}"/>
              </a:ext>
            </a:extLst>
          </p:cNvPr>
          <p:cNvSpPr/>
          <p:nvPr/>
        </p:nvSpPr>
        <p:spPr>
          <a:xfrm>
            <a:off x="-8308" y="6466065"/>
            <a:ext cx="799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Source: IBM</a:t>
            </a:r>
          </a:p>
        </p:txBody>
      </p:sp>
    </p:spTree>
    <p:extLst>
      <p:ext uri="{BB962C8B-B14F-4D97-AF65-F5344CB8AC3E}">
        <p14:creationId xmlns:p14="http://schemas.microsoft.com/office/powerpoint/2010/main" val="2758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Nodes and Roles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5575164B-834F-44EA-A6C3-E616008D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64416"/>
              </p:ext>
            </p:extLst>
          </p:nvPr>
        </p:nvGraphicFramePr>
        <p:xfrm>
          <a:off x="393111" y="1673530"/>
          <a:ext cx="7898633" cy="458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Committing Peer: </a:t>
                      </a:r>
                      <a:r>
                        <a:rPr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Maintains ledger and state. Commits transactions. May</a:t>
                      </a: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hold smart contract (chaincode).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90805" marR="401955" algn="just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Endorsing Peer: </a:t>
                      </a:r>
                      <a:r>
                        <a:rPr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Specialized committing peer that receives a transaction  proposal for endorsement, responds granting or denying endorsement.  Must hold smart contract</a:t>
                      </a:r>
                    </a:p>
                  </a:txBody>
                  <a:tcPr marL="0" marR="0" marT="93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91440" marR="118745" indent="-635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Ordering Node: </a:t>
                      </a:r>
                      <a:r>
                        <a:rPr sz="2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Approves the inclusion of transaction blocks into the ledger  and communicates with committing and endorsing peer nodes. Does not  hold smart contract. Does not hold ledger.</a:t>
                      </a:r>
                    </a:p>
                  </a:txBody>
                  <a:tcPr marL="0" marR="0" marT="93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10">
            <a:extLst>
              <a:ext uri="{FF2B5EF4-FFF2-40B4-BE49-F238E27FC236}">
                <a16:creationId xmlns:a16="http://schemas.microsoft.com/office/drawing/2014/main" id="{4D6F359E-0CEB-491F-B1BE-F88632873BE2}"/>
              </a:ext>
            </a:extLst>
          </p:cNvPr>
          <p:cNvSpPr/>
          <p:nvPr/>
        </p:nvSpPr>
        <p:spPr>
          <a:xfrm>
            <a:off x="868343" y="1979336"/>
            <a:ext cx="912707" cy="912707"/>
          </a:xfrm>
          <a:custGeom>
            <a:avLst/>
            <a:gdLst/>
            <a:ahLst/>
            <a:cxnLst/>
            <a:rect l="l" t="t" r="r" b="b"/>
            <a:pathLst>
              <a:path w="684530" h="684530">
                <a:moveTo>
                  <a:pt x="570001" y="0"/>
                </a:moveTo>
                <a:lnTo>
                  <a:pt x="114007" y="0"/>
                </a:lnTo>
                <a:lnTo>
                  <a:pt x="69630" y="8959"/>
                </a:lnTo>
                <a:lnTo>
                  <a:pt x="33391" y="33391"/>
                </a:lnTo>
                <a:lnTo>
                  <a:pt x="8959" y="69630"/>
                </a:lnTo>
                <a:lnTo>
                  <a:pt x="0" y="114007"/>
                </a:lnTo>
                <a:lnTo>
                  <a:pt x="0" y="570001"/>
                </a:lnTo>
                <a:lnTo>
                  <a:pt x="8959" y="614379"/>
                </a:lnTo>
                <a:lnTo>
                  <a:pt x="33391" y="650617"/>
                </a:lnTo>
                <a:lnTo>
                  <a:pt x="69630" y="675050"/>
                </a:lnTo>
                <a:lnTo>
                  <a:pt x="114007" y="684009"/>
                </a:lnTo>
                <a:lnTo>
                  <a:pt x="570001" y="684009"/>
                </a:lnTo>
                <a:lnTo>
                  <a:pt x="614371" y="675050"/>
                </a:lnTo>
                <a:lnTo>
                  <a:pt x="650606" y="650617"/>
                </a:lnTo>
                <a:lnTo>
                  <a:pt x="675037" y="614379"/>
                </a:lnTo>
                <a:lnTo>
                  <a:pt x="683996" y="570001"/>
                </a:lnTo>
                <a:lnTo>
                  <a:pt x="683996" y="114007"/>
                </a:lnTo>
                <a:lnTo>
                  <a:pt x="675037" y="69630"/>
                </a:lnTo>
                <a:lnTo>
                  <a:pt x="650606" y="33391"/>
                </a:lnTo>
                <a:lnTo>
                  <a:pt x="614371" y="8959"/>
                </a:lnTo>
                <a:lnTo>
                  <a:pt x="570001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4C7FD5EA-ACEF-4CF6-ABFD-19D9A330F91A}"/>
              </a:ext>
            </a:extLst>
          </p:cNvPr>
          <p:cNvSpPr/>
          <p:nvPr/>
        </p:nvSpPr>
        <p:spPr>
          <a:xfrm>
            <a:off x="868342" y="3509173"/>
            <a:ext cx="912707" cy="912707"/>
          </a:xfrm>
          <a:custGeom>
            <a:avLst/>
            <a:gdLst/>
            <a:ahLst/>
            <a:cxnLst/>
            <a:rect l="l" t="t" r="r" b="b"/>
            <a:pathLst>
              <a:path w="684530" h="684530">
                <a:moveTo>
                  <a:pt x="570001" y="0"/>
                </a:moveTo>
                <a:lnTo>
                  <a:pt x="114007" y="0"/>
                </a:lnTo>
                <a:lnTo>
                  <a:pt x="69630" y="8959"/>
                </a:lnTo>
                <a:lnTo>
                  <a:pt x="33391" y="33391"/>
                </a:lnTo>
                <a:lnTo>
                  <a:pt x="8959" y="69630"/>
                </a:lnTo>
                <a:lnTo>
                  <a:pt x="0" y="114007"/>
                </a:lnTo>
                <a:lnTo>
                  <a:pt x="0" y="570001"/>
                </a:lnTo>
                <a:lnTo>
                  <a:pt x="8959" y="614379"/>
                </a:lnTo>
                <a:lnTo>
                  <a:pt x="33391" y="650617"/>
                </a:lnTo>
                <a:lnTo>
                  <a:pt x="69630" y="675050"/>
                </a:lnTo>
                <a:lnTo>
                  <a:pt x="114007" y="684009"/>
                </a:lnTo>
                <a:lnTo>
                  <a:pt x="570001" y="684009"/>
                </a:lnTo>
                <a:lnTo>
                  <a:pt x="614371" y="675050"/>
                </a:lnTo>
                <a:lnTo>
                  <a:pt x="650606" y="650617"/>
                </a:lnTo>
                <a:lnTo>
                  <a:pt x="675037" y="614379"/>
                </a:lnTo>
                <a:lnTo>
                  <a:pt x="683996" y="570001"/>
                </a:lnTo>
                <a:lnTo>
                  <a:pt x="683996" y="114007"/>
                </a:lnTo>
                <a:lnTo>
                  <a:pt x="675037" y="69630"/>
                </a:lnTo>
                <a:lnTo>
                  <a:pt x="650606" y="33391"/>
                </a:lnTo>
                <a:lnTo>
                  <a:pt x="614371" y="8959"/>
                </a:lnTo>
                <a:lnTo>
                  <a:pt x="570001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EB6606F6-4944-4A12-ADE8-E32F9F665704}"/>
              </a:ext>
            </a:extLst>
          </p:cNvPr>
          <p:cNvSpPr/>
          <p:nvPr/>
        </p:nvSpPr>
        <p:spPr>
          <a:xfrm>
            <a:off x="858913" y="5085188"/>
            <a:ext cx="912707" cy="912707"/>
          </a:xfrm>
          <a:custGeom>
            <a:avLst/>
            <a:gdLst/>
            <a:ahLst/>
            <a:cxnLst/>
            <a:rect l="l" t="t" r="r" b="b"/>
            <a:pathLst>
              <a:path w="684530" h="684529">
                <a:moveTo>
                  <a:pt x="570001" y="0"/>
                </a:moveTo>
                <a:lnTo>
                  <a:pt x="114007" y="0"/>
                </a:lnTo>
                <a:lnTo>
                  <a:pt x="69630" y="8959"/>
                </a:lnTo>
                <a:lnTo>
                  <a:pt x="33391" y="33391"/>
                </a:lnTo>
                <a:lnTo>
                  <a:pt x="8959" y="69630"/>
                </a:lnTo>
                <a:lnTo>
                  <a:pt x="0" y="114007"/>
                </a:lnTo>
                <a:lnTo>
                  <a:pt x="0" y="570001"/>
                </a:lnTo>
                <a:lnTo>
                  <a:pt x="8959" y="614379"/>
                </a:lnTo>
                <a:lnTo>
                  <a:pt x="33391" y="650617"/>
                </a:lnTo>
                <a:lnTo>
                  <a:pt x="69630" y="675050"/>
                </a:lnTo>
                <a:lnTo>
                  <a:pt x="114007" y="684009"/>
                </a:lnTo>
                <a:lnTo>
                  <a:pt x="570001" y="684009"/>
                </a:lnTo>
                <a:lnTo>
                  <a:pt x="614371" y="675050"/>
                </a:lnTo>
                <a:lnTo>
                  <a:pt x="650606" y="650617"/>
                </a:lnTo>
                <a:lnTo>
                  <a:pt x="675037" y="614379"/>
                </a:lnTo>
                <a:lnTo>
                  <a:pt x="683996" y="570001"/>
                </a:lnTo>
                <a:lnTo>
                  <a:pt x="683996" y="114007"/>
                </a:lnTo>
                <a:lnTo>
                  <a:pt x="675037" y="69630"/>
                </a:lnTo>
                <a:lnTo>
                  <a:pt x="650606" y="33391"/>
                </a:lnTo>
                <a:lnTo>
                  <a:pt x="614371" y="8959"/>
                </a:lnTo>
                <a:lnTo>
                  <a:pt x="570001" y="0"/>
                </a:lnTo>
                <a:close/>
              </a:path>
            </a:pathLst>
          </a:custGeom>
          <a:solidFill>
            <a:srgbClr val="11D3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944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Hyperledger Fabric Basic Transaction Flow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0726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05E22BA-44C2-4BA6-AD8B-EAF19EF4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2090738"/>
            <a:ext cx="8962620" cy="45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10236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hyperledger-fabric.readthedocs.io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/release-2.2/network/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network.html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www.hyperledger.org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www.ibm.com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/blockchain/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hyperledger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88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5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211</Words>
  <Application>Microsoft Office PowerPoint</Application>
  <PresentationFormat>Widescreen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426</cp:revision>
  <dcterms:created xsi:type="dcterms:W3CDTF">2020-06-03T14:19:11Z</dcterms:created>
  <dcterms:modified xsi:type="dcterms:W3CDTF">2020-11-09T17:28:09Z</dcterms:modified>
</cp:coreProperties>
</file>