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57" r:id="rId2"/>
    <p:sldId id="358" r:id="rId3"/>
    <p:sldId id="495" r:id="rId4"/>
    <p:sldId id="494" r:id="rId5"/>
    <p:sldId id="499" r:id="rId6"/>
    <p:sldId id="498" r:id="rId7"/>
    <p:sldId id="497" r:id="rId8"/>
    <p:sldId id="496" r:id="rId9"/>
    <p:sldId id="500" r:id="rId10"/>
    <p:sldId id="501" r:id="rId11"/>
    <p:sldId id="506" r:id="rId12"/>
    <p:sldId id="502" r:id="rId13"/>
    <p:sldId id="503" r:id="rId14"/>
    <p:sldId id="504" r:id="rId15"/>
    <p:sldId id="505" r:id="rId16"/>
    <p:sldId id="512" r:id="rId17"/>
    <p:sldId id="511" r:id="rId18"/>
    <p:sldId id="510" r:id="rId19"/>
    <p:sldId id="490" r:id="rId20"/>
    <p:sldId id="34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4" autoAdjust="0"/>
    <p:restoredTop sz="93878" autoAdjust="0"/>
  </p:normalViewPr>
  <p:slideViewPr>
    <p:cSldViewPr snapToGrid="0">
      <p:cViewPr varScale="1">
        <p:scale>
          <a:sx n="64" d="100"/>
          <a:sy n="64" d="100"/>
        </p:scale>
        <p:origin x="124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4BE8F-510B-4565-892C-D83A479A79F7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9A1CA-1CF4-4337-B32F-FE4CBF52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3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645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068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438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364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793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321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170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291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406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231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494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937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445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432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1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2.png"/><Relationship Id="rId7" Type="http://schemas.openxmlformats.org/officeDocument/2006/relationships/image" Target="../media/image1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5" Type="http://schemas.openxmlformats.org/officeDocument/2006/relationships/image" Target="../media/image8.png"/><Relationship Id="rId4" Type="http://schemas.openxmlformats.org/officeDocument/2006/relationships/image" Target="../media/image1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6.png"/><Relationship Id="rId3" Type="http://schemas.openxmlformats.org/officeDocument/2006/relationships/image" Target="../media/image2.png"/><Relationship Id="rId7" Type="http://schemas.openxmlformats.org/officeDocument/2006/relationships/image" Target="../media/image151.png"/><Relationship Id="rId12" Type="http://schemas.openxmlformats.org/officeDocument/2006/relationships/image" Target="../media/image1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154.png"/><Relationship Id="rId4" Type="http://schemas.openxmlformats.org/officeDocument/2006/relationships/image" Target="../media/image149.png"/><Relationship Id="rId9" Type="http://schemas.openxmlformats.org/officeDocument/2006/relationships/image" Target="../media/image153.png"/><Relationship Id="rId14" Type="http://schemas.openxmlformats.org/officeDocument/2006/relationships/image" Target="../media/image1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4.png"/><Relationship Id="rId18" Type="http://schemas.openxmlformats.org/officeDocument/2006/relationships/image" Target="../media/image169.png"/><Relationship Id="rId26" Type="http://schemas.openxmlformats.org/officeDocument/2006/relationships/image" Target="../media/image177.png"/><Relationship Id="rId3" Type="http://schemas.openxmlformats.org/officeDocument/2006/relationships/image" Target="../media/image2.png"/><Relationship Id="rId21" Type="http://schemas.openxmlformats.org/officeDocument/2006/relationships/image" Target="../media/image172.png"/><Relationship Id="rId34" Type="http://schemas.openxmlformats.org/officeDocument/2006/relationships/image" Target="../media/image184.png"/><Relationship Id="rId7" Type="http://schemas.openxmlformats.org/officeDocument/2006/relationships/image" Target="../media/image160.png"/><Relationship Id="rId12" Type="http://schemas.openxmlformats.org/officeDocument/2006/relationships/image" Target="../media/image26.png"/><Relationship Id="rId17" Type="http://schemas.openxmlformats.org/officeDocument/2006/relationships/image" Target="../media/image168.png"/><Relationship Id="rId25" Type="http://schemas.openxmlformats.org/officeDocument/2006/relationships/image" Target="../media/image176.png"/><Relationship Id="rId33" Type="http://schemas.openxmlformats.org/officeDocument/2006/relationships/image" Target="../media/image18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67.png"/><Relationship Id="rId20" Type="http://schemas.openxmlformats.org/officeDocument/2006/relationships/image" Target="../media/image171.png"/><Relationship Id="rId29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11" Type="http://schemas.openxmlformats.org/officeDocument/2006/relationships/image" Target="../media/image163.png"/><Relationship Id="rId24" Type="http://schemas.openxmlformats.org/officeDocument/2006/relationships/image" Target="../media/image175.png"/><Relationship Id="rId32" Type="http://schemas.openxmlformats.org/officeDocument/2006/relationships/image" Target="../media/image182.png"/><Relationship Id="rId5" Type="http://schemas.openxmlformats.org/officeDocument/2006/relationships/image" Target="../media/image4.png"/><Relationship Id="rId15" Type="http://schemas.openxmlformats.org/officeDocument/2006/relationships/image" Target="../media/image166.png"/><Relationship Id="rId23" Type="http://schemas.openxmlformats.org/officeDocument/2006/relationships/image" Target="../media/image174.png"/><Relationship Id="rId28" Type="http://schemas.openxmlformats.org/officeDocument/2006/relationships/image" Target="../media/image8.png"/><Relationship Id="rId36" Type="http://schemas.openxmlformats.org/officeDocument/2006/relationships/image" Target="../media/image186.png"/><Relationship Id="rId10" Type="http://schemas.openxmlformats.org/officeDocument/2006/relationships/image" Target="../media/image18.png"/><Relationship Id="rId19" Type="http://schemas.openxmlformats.org/officeDocument/2006/relationships/image" Target="../media/image170.png"/><Relationship Id="rId31" Type="http://schemas.openxmlformats.org/officeDocument/2006/relationships/image" Target="../media/image181.png"/><Relationship Id="rId4" Type="http://schemas.openxmlformats.org/officeDocument/2006/relationships/image" Target="../media/image158.png"/><Relationship Id="rId9" Type="http://schemas.openxmlformats.org/officeDocument/2006/relationships/image" Target="../media/image162.png"/><Relationship Id="rId14" Type="http://schemas.openxmlformats.org/officeDocument/2006/relationships/image" Target="../media/image165.png"/><Relationship Id="rId22" Type="http://schemas.openxmlformats.org/officeDocument/2006/relationships/image" Target="../media/image173.png"/><Relationship Id="rId27" Type="http://schemas.openxmlformats.org/officeDocument/2006/relationships/image" Target="../media/image178.png"/><Relationship Id="rId30" Type="http://schemas.openxmlformats.org/officeDocument/2006/relationships/image" Target="../media/image180.png"/><Relationship Id="rId35" Type="http://schemas.openxmlformats.org/officeDocument/2006/relationships/image" Target="../media/image18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94.png"/><Relationship Id="rId18" Type="http://schemas.openxmlformats.org/officeDocument/2006/relationships/image" Target="../media/image199.png"/><Relationship Id="rId26" Type="http://schemas.openxmlformats.org/officeDocument/2006/relationships/image" Target="../media/image207.png"/><Relationship Id="rId3" Type="http://schemas.openxmlformats.org/officeDocument/2006/relationships/image" Target="../media/image2.png"/><Relationship Id="rId21" Type="http://schemas.openxmlformats.org/officeDocument/2006/relationships/image" Target="../media/image202.png"/><Relationship Id="rId34" Type="http://schemas.openxmlformats.org/officeDocument/2006/relationships/image" Target="../media/image212.png"/><Relationship Id="rId7" Type="http://schemas.openxmlformats.org/officeDocument/2006/relationships/image" Target="../media/image189.png"/><Relationship Id="rId12" Type="http://schemas.openxmlformats.org/officeDocument/2006/relationships/image" Target="../media/image18.png"/><Relationship Id="rId17" Type="http://schemas.openxmlformats.org/officeDocument/2006/relationships/image" Target="../media/image198.png"/><Relationship Id="rId25" Type="http://schemas.openxmlformats.org/officeDocument/2006/relationships/image" Target="../media/image206.png"/><Relationship Id="rId3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97.png"/><Relationship Id="rId20" Type="http://schemas.openxmlformats.org/officeDocument/2006/relationships/image" Target="../media/image201.png"/><Relationship Id="rId29" Type="http://schemas.openxmlformats.org/officeDocument/2006/relationships/image" Target="../media/image2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11" Type="http://schemas.openxmlformats.org/officeDocument/2006/relationships/image" Target="../media/image193.png"/><Relationship Id="rId24" Type="http://schemas.openxmlformats.org/officeDocument/2006/relationships/image" Target="../media/image205.png"/><Relationship Id="rId32" Type="http://schemas.openxmlformats.org/officeDocument/2006/relationships/image" Target="../media/image211.png"/><Relationship Id="rId5" Type="http://schemas.openxmlformats.org/officeDocument/2006/relationships/image" Target="../media/image4.png"/><Relationship Id="rId15" Type="http://schemas.openxmlformats.org/officeDocument/2006/relationships/image" Target="../media/image196.png"/><Relationship Id="rId23" Type="http://schemas.openxmlformats.org/officeDocument/2006/relationships/image" Target="../media/image204.png"/><Relationship Id="rId28" Type="http://schemas.openxmlformats.org/officeDocument/2006/relationships/image" Target="../media/image100.png"/><Relationship Id="rId36" Type="http://schemas.openxmlformats.org/officeDocument/2006/relationships/image" Target="../media/image214.png"/><Relationship Id="rId10" Type="http://schemas.openxmlformats.org/officeDocument/2006/relationships/image" Target="../media/image192.png"/><Relationship Id="rId19" Type="http://schemas.openxmlformats.org/officeDocument/2006/relationships/image" Target="../media/image200.png"/><Relationship Id="rId31" Type="http://schemas.openxmlformats.org/officeDocument/2006/relationships/image" Target="../media/image103.png"/><Relationship Id="rId4" Type="http://schemas.openxmlformats.org/officeDocument/2006/relationships/image" Target="../media/image187.png"/><Relationship Id="rId9" Type="http://schemas.openxmlformats.org/officeDocument/2006/relationships/image" Target="../media/image191.png"/><Relationship Id="rId14" Type="http://schemas.openxmlformats.org/officeDocument/2006/relationships/image" Target="../media/image195.png"/><Relationship Id="rId22" Type="http://schemas.openxmlformats.org/officeDocument/2006/relationships/image" Target="../media/image203.png"/><Relationship Id="rId27" Type="http://schemas.openxmlformats.org/officeDocument/2006/relationships/image" Target="../media/image208.png"/><Relationship Id="rId30" Type="http://schemas.openxmlformats.org/officeDocument/2006/relationships/image" Target="../media/image210.png"/><Relationship Id="rId35" Type="http://schemas.openxmlformats.org/officeDocument/2006/relationships/image" Target="../media/image2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png"/><Relationship Id="rId13" Type="http://schemas.openxmlformats.org/officeDocument/2006/relationships/image" Target="../media/image224.png"/><Relationship Id="rId18" Type="http://schemas.openxmlformats.org/officeDocument/2006/relationships/image" Target="../media/image229.png"/><Relationship Id="rId3" Type="http://schemas.openxmlformats.org/officeDocument/2006/relationships/image" Target="../media/image2.png"/><Relationship Id="rId7" Type="http://schemas.openxmlformats.org/officeDocument/2006/relationships/image" Target="../media/image218.png"/><Relationship Id="rId12" Type="http://schemas.openxmlformats.org/officeDocument/2006/relationships/image" Target="../media/image223.png"/><Relationship Id="rId17" Type="http://schemas.openxmlformats.org/officeDocument/2006/relationships/image" Target="../media/image22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7.png"/><Relationship Id="rId11" Type="http://schemas.openxmlformats.org/officeDocument/2006/relationships/image" Target="../media/image222.png"/><Relationship Id="rId5" Type="http://schemas.openxmlformats.org/officeDocument/2006/relationships/image" Target="../media/image216.png"/><Relationship Id="rId15" Type="http://schemas.openxmlformats.org/officeDocument/2006/relationships/image" Target="../media/image226.png"/><Relationship Id="rId10" Type="http://schemas.openxmlformats.org/officeDocument/2006/relationships/image" Target="../media/image221.png"/><Relationship Id="rId4" Type="http://schemas.openxmlformats.org/officeDocument/2006/relationships/image" Target="../media/image215.png"/><Relationship Id="rId9" Type="http://schemas.openxmlformats.org/officeDocument/2006/relationships/image" Target="../media/image220.png"/><Relationship Id="rId14" Type="http://schemas.openxmlformats.org/officeDocument/2006/relationships/image" Target="../media/image2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5" Type="http://schemas.openxmlformats.org/officeDocument/2006/relationships/image" Target="../media/image230.png"/><Relationship Id="rId4" Type="http://schemas.openxmlformats.org/officeDocument/2006/relationships/image" Target="../media/image2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4.png"/><Relationship Id="rId4" Type="http://schemas.openxmlformats.org/officeDocument/2006/relationships/image" Target="../media/image2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yperledger-fabric.readthedocs.io/en/release-2.2/network/network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yperledger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18" Type="http://schemas.openxmlformats.org/officeDocument/2006/relationships/image" Target="../media/image46.png"/><Relationship Id="rId26" Type="http://schemas.openxmlformats.org/officeDocument/2006/relationships/image" Target="../media/image52.png"/><Relationship Id="rId3" Type="http://schemas.openxmlformats.org/officeDocument/2006/relationships/image" Target="../media/image2.png"/><Relationship Id="rId21" Type="http://schemas.openxmlformats.org/officeDocument/2006/relationships/image" Target="../media/image48.png"/><Relationship Id="rId34" Type="http://schemas.openxmlformats.org/officeDocument/2006/relationships/image" Target="../media/image60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17" Type="http://schemas.openxmlformats.org/officeDocument/2006/relationships/image" Target="../media/image45.png"/><Relationship Id="rId25" Type="http://schemas.openxmlformats.org/officeDocument/2006/relationships/image" Target="../media/image18.png"/><Relationship Id="rId33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.png"/><Relationship Id="rId20" Type="http://schemas.openxmlformats.org/officeDocument/2006/relationships/image" Target="../media/image13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8.png"/><Relationship Id="rId24" Type="http://schemas.openxmlformats.org/officeDocument/2006/relationships/image" Target="../media/image51.png"/><Relationship Id="rId32" Type="http://schemas.openxmlformats.org/officeDocument/2006/relationships/image" Target="../media/image58.png"/><Relationship Id="rId5" Type="http://schemas.openxmlformats.org/officeDocument/2006/relationships/image" Target="../media/image35.png"/><Relationship Id="rId15" Type="http://schemas.openxmlformats.org/officeDocument/2006/relationships/image" Target="../media/image44.png"/><Relationship Id="rId23" Type="http://schemas.openxmlformats.org/officeDocument/2006/relationships/image" Target="../media/image50.png"/><Relationship Id="rId28" Type="http://schemas.openxmlformats.org/officeDocument/2006/relationships/image" Target="../media/image54.png"/><Relationship Id="rId10" Type="http://schemas.openxmlformats.org/officeDocument/2006/relationships/image" Target="../media/image40.png"/><Relationship Id="rId19" Type="http://schemas.openxmlformats.org/officeDocument/2006/relationships/image" Target="../media/image47.png"/><Relationship Id="rId31" Type="http://schemas.openxmlformats.org/officeDocument/2006/relationships/image" Target="../media/image57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3.png"/><Relationship Id="rId22" Type="http://schemas.openxmlformats.org/officeDocument/2006/relationships/image" Target="../media/image49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35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7.png"/><Relationship Id="rId18" Type="http://schemas.openxmlformats.org/officeDocument/2006/relationships/image" Target="../media/image69.png"/><Relationship Id="rId26" Type="http://schemas.openxmlformats.org/officeDocument/2006/relationships/image" Target="../media/image72.png"/><Relationship Id="rId3" Type="http://schemas.openxmlformats.org/officeDocument/2006/relationships/image" Target="../media/image2.png"/><Relationship Id="rId21" Type="http://schemas.openxmlformats.org/officeDocument/2006/relationships/image" Target="../media/image49.png"/><Relationship Id="rId34" Type="http://schemas.openxmlformats.org/officeDocument/2006/relationships/image" Target="../media/image28.png"/><Relationship Id="rId7" Type="http://schemas.openxmlformats.org/officeDocument/2006/relationships/image" Target="../media/image64.png"/><Relationship Id="rId12" Type="http://schemas.openxmlformats.org/officeDocument/2006/relationships/image" Target="../media/image66.png"/><Relationship Id="rId17" Type="http://schemas.openxmlformats.org/officeDocument/2006/relationships/image" Target="../media/image46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8.png"/><Relationship Id="rId20" Type="http://schemas.openxmlformats.org/officeDocument/2006/relationships/image" Target="../media/image70.png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41.png"/><Relationship Id="rId24" Type="http://schemas.openxmlformats.org/officeDocument/2006/relationships/image" Target="../media/image18.png"/><Relationship Id="rId32" Type="http://schemas.openxmlformats.org/officeDocument/2006/relationships/image" Target="../media/image16.png"/><Relationship Id="rId5" Type="http://schemas.openxmlformats.org/officeDocument/2006/relationships/image" Target="../media/image62.png"/><Relationship Id="rId15" Type="http://schemas.openxmlformats.org/officeDocument/2006/relationships/image" Target="../media/image4.png"/><Relationship Id="rId23" Type="http://schemas.openxmlformats.org/officeDocument/2006/relationships/image" Target="../media/image71.png"/><Relationship Id="rId28" Type="http://schemas.openxmlformats.org/officeDocument/2006/relationships/image" Target="../media/image55.png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31" Type="http://schemas.openxmlformats.org/officeDocument/2006/relationships/image" Target="../media/image76.png"/><Relationship Id="rId4" Type="http://schemas.openxmlformats.org/officeDocument/2006/relationships/image" Target="../media/image61.png"/><Relationship Id="rId9" Type="http://schemas.openxmlformats.org/officeDocument/2006/relationships/image" Target="../media/image40.png"/><Relationship Id="rId14" Type="http://schemas.openxmlformats.org/officeDocument/2006/relationships/image" Target="../media/image44.png"/><Relationship Id="rId22" Type="http://schemas.openxmlformats.org/officeDocument/2006/relationships/image" Target="../media/image50.png"/><Relationship Id="rId27" Type="http://schemas.openxmlformats.org/officeDocument/2006/relationships/image" Target="../media/image73.png"/><Relationship Id="rId30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80.png"/><Relationship Id="rId18" Type="http://schemas.openxmlformats.org/officeDocument/2006/relationships/image" Target="../media/image84.png"/><Relationship Id="rId26" Type="http://schemas.openxmlformats.org/officeDocument/2006/relationships/image" Target="../media/image90.png"/><Relationship Id="rId3" Type="http://schemas.openxmlformats.org/officeDocument/2006/relationships/image" Target="../media/image2.png"/><Relationship Id="rId21" Type="http://schemas.openxmlformats.org/officeDocument/2006/relationships/image" Target="../media/image86.png"/><Relationship Id="rId34" Type="http://schemas.openxmlformats.org/officeDocument/2006/relationships/image" Target="../media/image28.png"/><Relationship Id="rId7" Type="http://schemas.openxmlformats.org/officeDocument/2006/relationships/image" Target="../media/image64.png"/><Relationship Id="rId12" Type="http://schemas.openxmlformats.org/officeDocument/2006/relationships/image" Target="../media/image79.png"/><Relationship Id="rId17" Type="http://schemas.openxmlformats.org/officeDocument/2006/relationships/image" Target="../media/image83.png"/><Relationship Id="rId25" Type="http://schemas.openxmlformats.org/officeDocument/2006/relationships/image" Target="../media/image89.png"/><Relationship Id="rId33" Type="http://schemas.openxmlformats.org/officeDocument/2006/relationships/image" Target="../media/image9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82.png"/><Relationship Id="rId20" Type="http://schemas.openxmlformats.org/officeDocument/2006/relationships/image" Target="../media/image85.png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78.png"/><Relationship Id="rId24" Type="http://schemas.openxmlformats.org/officeDocument/2006/relationships/image" Target="../media/image18.png"/><Relationship Id="rId32" Type="http://schemas.openxmlformats.org/officeDocument/2006/relationships/image" Target="../media/image96.png"/><Relationship Id="rId5" Type="http://schemas.openxmlformats.org/officeDocument/2006/relationships/image" Target="../media/image62.png"/><Relationship Id="rId15" Type="http://schemas.openxmlformats.org/officeDocument/2006/relationships/image" Target="../media/image4.png"/><Relationship Id="rId23" Type="http://schemas.openxmlformats.org/officeDocument/2006/relationships/image" Target="../media/image88.png"/><Relationship Id="rId28" Type="http://schemas.openxmlformats.org/officeDocument/2006/relationships/image" Target="../media/image92.png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31" Type="http://schemas.openxmlformats.org/officeDocument/2006/relationships/image" Target="../media/image95.png"/><Relationship Id="rId4" Type="http://schemas.openxmlformats.org/officeDocument/2006/relationships/image" Target="../media/image61.png"/><Relationship Id="rId9" Type="http://schemas.openxmlformats.org/officeDocument/2006/relationships/image" Target="../media/image77.png"/><Relationship Id="rId14" Type="http://schemas.openxmlformats.org/officeDocument/2006/relationships/image" Target="../media/image81.png"/><Relationship Id="rId22" Type="http://schemas.openxmlformats.org/officeDocument/2006/relationships/image" Target="../media/image87.png"/><Relationship Id="rId27" Type="http://schemas.openxmlformats.org/officeDocument/2006/relationships/image" Target="../media/image91.png"/><Relationship Id="rId30" Type="http://schemas.openxmlformats.org/officeDocument/2006/relationships/image" Target="../media/image9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103.png"/><Relationship Id="rId18" Type="http://schemas.openxmlformats.org/officeDocument/2006/relationships/image" Target="../media/image69.png"/><Relationship Id="rId26" Type="http://schemas.openxmlformats.org/officeDocument/2006/relationships/image" Target="../media/image96.png"/><Relationship Id="rId3" Type="http://schemas.openxmlformats.org/officeDocument/2006/relationships/image" Target="../media/image2.png"/><Relationship Id="rId21" Type="http://schemas.openxmlformats.org/officeDocument/2006/relationships/image" Target="../media/image49.png"/><Relationship Id="rId34" Type="http://schemas.openxmlformats.org/officeDocument/2006/relationships/image" Target="../media/image28.png"/><Relationship Id="rId7" Type="http://schemas.openxmlformats.org/officeDocument/2006/relationships/image" Target="../media/image98.png"/><Relationship Id="rId12" Type="http://schemas.openxmlformats.org/officeDocument/2006/relationships/image" Target="../media/image102.png"/><Relationship Id="rId17" Type="http://schemas.openxmlformats.org/officeDocument/2006/relationships/image" Target="../media/image46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8.png"/><Relationship Id="rId20" Type="http://schemas.openxmlformats.org/officeDocument/2006/relationships/image" Target="../media/image48.png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101.png"/><Relationship Id="rId24" Type="http://schemas.openxmlformats.org/officeDocument/2006/relationships/image" Target="../media/image18.png"/><Relationship Id="rId32" Type="http://schemas.openxmlformats.org/officeDocument/2006/relationships/image" Target="../media/image107.png"/><Relationship Id="rId5" Type="http://schemas.openxmlformats.org/officeDocument/2006/relationships/image" Target="../media/image8.png"/><Relationship Id="rId15" Type="http://schemas.openxmlformats.org/officeDocument/2006/relationships/image" Target="../media/image4.png"/><Relationship Id="rId23" Type="http://schemas.openxmlformats.org/officeDocument/2006/relationships/image" Target="../media/image71.png"/><Relationship Id="rId28" Type="http://schemas.openxmlformats.org/officeDocument/2006/relationships/image" Target="../media/image55.png"/><Relationship Id="rId10" Type="http://schemas.openxmlformats.org/officeDocument/2006/relationships/image" Target="../media/image100.png"/><Relationship Id="rId19" Type="http://schemas.openxmlformats.org/officeDocument/2006/relationships/image" Target="../media/image13.png"/><Relationship Id="rId31" Type="http://schemas.openxmlformats.org/officeDocument/2006/relationships/image" Target="../media/image106.png"/><Relationship Id="rId4" Type="http://schemas.openxmlformats.org/officeDocument/2006/relationships/image" Target="../media/image40.png"/><Relationship Id="rId9" Type="http://schemas.openxmlformats.org/officeDocument/2006/relationships/image" Target="../media/image99.png"/><Relationship Id="rId14" Type="http://schemas.openxmlformats.org/officeDocument/2006/relationships/image" Target="../media/image44.png"/><Relationship Id="rId22" Type="http://schemas.openxmlformats.org/officeDocument/2006/relationships/image" Target="../media/image104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19.png"/><Relationship Id="rId26" Type="http://schemas.openxmlformats.org/officeDocument/2006/relationships/image" Target="../media/image124.png"/><Relationship Id="rId39" Type="http://schemas.openxmlformats.org/officeDocument/2006/relationships/image" Target="../media/image132.png"/><Relationship Id="rId3" Type="http://schemas.openxmlformats.org/officeDocument/2006/relationships/image" Target="../media/image2.png"/><Relationship Id="rId21" Type="http://schemas.openxmlformats.org/officeDocument/2006/relationships/image" Target="../media/image121.png"/><Relationship Id="rId34" Type="http://schemas.openxmlformats.org/officeDocument/2006/relationships/image" Target="../media/image129.png"/><Relationship Id="rId42" Type="http://schemas.openxmlformats.org/officeDocument/2006/relationships/image" Target="../media/image1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39.png"/><Relationship Id="rId25" Type="http://schemas.openxmlformats.org/officeDocument/2006/relationships/image" Target="../media/image123.png"/><Relationship Id="rId33" Type="http://schemas.openxmlformats.org/officeDocument/2006/relationships/image" Target="../media/image18.png"/><Relationship Id="rId38" Type="http://schemas.openxmlformats.org/officeDocument/2006/relationships/image" Target="../media/image13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8.png"/><Relationship Id="rId20" Type="http://schemas.openxmlformats.org/officeDocument/2006/relationships/image" Target="../media/image120.png"/><Relationship Id="rId29" Type="http://schemas.openxmlformats.org/officeDocument/2006/relationships/image" Target="../media/image126.png"/><Relationship Id="rId41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4.png"/><Relationship Id="rId32" Type="http://schemas.openxmlformats.org/officeDocument/2006/relationships/image" Target="../media/image128.png"/><Relationship Id="rId37" Type="http://schemas.openxmlformats.org/officeDocument/2006/relationships/image" Target="../media/image130.png"/><Relationship Id="rId40" Type="http://schemas.openxmlformats.org/officeDocument/2006/relationships/image" Target="../media/image133.png"/><Relationship Id="rId5" Type="http://schemas.openxmlformats.org/officeDocument/2006/relationships/image" Target="../media/image109.png"/><Relationship Id="rId15" Type="http://schemas.openxmlformats.org/officeDocument/2006/relationships/image" Target="../media/image37.png"/><Relationship Id="rId23" Type="http://schemas.openxmlformats.org/officeDocument/2006/relationships/image" Target="../media/image46.png"/><Relationship Id="rId28" Type="http://schemas.openxmlformats.org/officeDocument/2006/relationships/image" Target="../media/image13.png"/><Relationship Id="rId36" Type="http://schemas.openxmlformats.org/officeDocument/2006/relationships/image" Target="../media/image75.png"/><Relationship Id="rId10" Type="http://schemas.openxmlformats.org/officeDocument/2006/relationships/image" Target="../media/image114.png"/><Relationship Id="rId19" Type="http://schemas.openxmlformats.org/officeDocument/2006/relationships/image" Target="../media/image8.png"/><Relationship Id="rId31" Type="http://schemas.openxmlformats.org/officeDocument/2006/relationships/image" Target="../media/image127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2.png"/><Relationship Id="rId27" Type="http://schemas.openxmlformats.org/officeDocument/2006/relationships/image" Target="../media/image125.png"/><Relationship Id="rId30" Type="http://schemas.openxmlformats.org/officeDocument/2006/relationships/image" Target="../media/image55.png"/><Relationship Id="rId35" Type="http://schemas.openxmlformats.org/officeDocument/2006/relationships/image" Target="../media/image107.png"/><Relationship Id="rId43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65.png"/><Relationship Id="rId18" Type="http://schemas.openxmlformats.org/officeDocument/2006/relationships/image" Target="../media/image122.png"/><Relationship Id="rId26" Type="http://schemas.openxmlformats.org/officeDocument/2006/relationships/image" Target="../media/image55.png"/><Relationship Id="rId39" Type="http://schemas.openxmlformats.org/officeDocument/2006/relationships/image" Target="../media/image28.png"/><Relationship Id="rId3" Type="http://schemas.openxmlformats.org/officeDocument/2006/relationships/image" Target="../media/image2.png"/><Relationship Id="rId21" Type="http://schemas.openxmlformats.org/officeDocument/2006/relationships/image" Target="../media/image123.png"/><Relationship Id="rId34" Type="http://schemas.openxmlformats.org/officeDocument/2006/relationships/image" Target="../media/image144.png"/><Relationship Id="rId7" Type="http://schemas.openxmlformats.org/officeDocument/2006/relationships/image" Target="../media/image138.png"/><Relationship Id="rId12" Type="http://schemas.openxmlformats.org/officeDocument/2006/relationships/image" Target="../media/image64.png"/><Relationship Id="rId17" Type="http://schemas.openxmlformats.org/officeDocument/2006/relationships/image" Target="../media/image121.png"/><Relationship Id="rId25" Type="http://schemas.openxmlformats.org/officeDocument/2006/relationships/image" Target="../media/image142.png"/><Relationship Id="rId33" Type="http://schemas.openxmlformats.org/officeDocument/2006/relationships/image" Target="../media/image130.png"/><Relationship Id="rId38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0.png"/><Relationship Id="rId20" Type="http://schemas.openxmlformats.org/officeDocument/2006/relationships/image" Target="../media/image4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63.png"/><Relationship Id="rId24" Type="http://schemas.openxmlformats.org/officeDocument/2006/relationships/image" Target="../media/image13.png"/><Relationship Id="rId32" Type="http://schemas.openxmlformats.org/officeDocument/2006/relationships/image" Target="../media/image57.png"/><Relationship Id="rId37" Type="http://schemas.openxmlformats.org/officeDocument/2006/relationships/image" Target="../media/image107.png"/><Relationship Id="rId5" Type="http://schemas.openxmlformats.org/officeDocument/2006/relationships/image" Target="../media/image136.png"/><Relationship Id="rId15" Type="http://schemas.openxmlformats.org/officeDocument/2006/relationships/image" Target="../media/image8.png"/><Relationship Id="rId23" Type="http://schemas.openxmlformats.org/officeDocument/2006/relationships/image" Target="../media/image125.png"/><Relationship Id="rId28" Type="http://schemas.openxmlformats.org/officeDocument/2006/relationships/image" Target="../media/image143.png"/><Relationship Id="rId36" Type="http://schemas.openxmlformats.org/officeDocument/2006/relationships/image" Target="../media/image133.png"/><Relationship Id="rId10" Type="http://schemas.openxmlformats.org/officeDocument/2006/relationships/image" Target="../media/image62.png"/><Relationship Id="rId19" Type="http://schemas.openxmlformats.org/officeDocument/2006/relationships/image" Target="../media/image141.png"/><Relationship Id="rId31" Type="http://schemas.openxmlformats.org/officeDocument/2006/relationships/image" Target="../media/image23.png"/><Relationship Id="rId4" Type="http://schemas.openxmlformats.org/officeDocument/2006/relationships/image" Target="../media/image135.png"/><Relationship Id="rId9" Type="http://schemas.openxmlformats.org/officeDocument/2006/relationships/image" Target="../media/image61.png"/><Relationship Id="rId14" Type="http://schemas.openxmlformats.org/officeDocument/2006/relationships/image" Target="../media/image140.png"/><Relationship Id="rId22" Type="http://schemas.openxmlformats.org/officeDocument/2006/relationships/image" Target="../media/image124.png"/><Relationship Id="rId27" Type="http://schemas.openxmlformats.org/officeDocument/2006/relationships/image" Target="../media/image56.png"/><Relationship Id="rId30" Type="http://schemas.openxmlformats.org/officeDocument/2006/relationships/image" Target="../media/image129.png"/><Relationship Id="rId35" Type="http://schemas.openxmlformats.org/officeDocument/2006/relationships/image" Target="../media/image1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425383" y="134422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425383" y="275594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425383" y="318866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425383" y="2616120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Key Benefits of the Transaction Flow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CA898-ECD3-4173-B93B-2B00E5F05C9B}"/>
              </a:ext>
            </a:extLst>
          </p:cNvPr>
          <p:cNvSpPr txBox="1"/>
          <p:nvPr/>
        </p:nvSpPr>
        <p:spPr>
          <a:xfrm>
            <a:off x="324137" y="1868853"/>
            <a:ext cx="8047501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4121" marR="1476550" indent="-457189" algn="just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2800" spc="-7" dirty="0">
                <a:solidFill>
                  <a:schemeClr val="accent1"/>
                </a:solidFill>
                <a:latin typeface="Arial"/>
                <a:cs typeface="Arial"/>
              </a:rPr>
              <a:t>Better reflect business processes by specifying </a:t>
            </a:r>
            <a:r>
              <a:rPr lang="en-US" sz="2800" spc="-13" dirty="0">
                <a:solidFill>
                  <a:schemeClr val="accent1"/>
                </a:solidFill>
                <a:latin typeface="Arial"/>
                <a:cs typeface="Arial"/>
              </a:rPr>
              <a:t>who </a:t>
            </a:r>
            <a:r>
              <a:rPr lang="en-US" sz="2800" spc="-7" dirty="0">
                <a:solidFill>
                  <a:schemeClr val="accent1"/>
                </a:solidFill>
                <a:latin typeface="Arial"/>
                <a:cs typeface="Arial"/>
              </a:rPr>
              <a:t>endorses</a:t>
            </a:r>
            <a:r>
              <a:rPr lang="en-US" sz="2800" spc="13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800" spc="-7" dirty="0">
                <a:solidFill>
                  <a:schemeClr val="accent1"/>
                </a:solidFill>
                <a:latin typeface="Arial"/>
                <a:cs typeface="Arial"/>
              </a:rPr>
              <a:t>transactions</a:t>
            </a:r>
            <a:endParaRPr lang="en-US" sz="2800" dirty="0">
              <a:solidFill>
                <a:schemeClr val="accent1"/>
              </a:solidFill>
              <a:latin typeface="Arial"/>
              <a:cs typeface="Arial"/>
            </a:endParaRPr>
          </a:p>
          <a:p>
            <a:pPr algn="just">
              <a:spcBef>
                <a:spcPts val="7"/>
              </a:spcBef>
            </a:pPr>
            <a:endParaRPr lang="en-US" sz="4400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474121" indent="-457189" algn="just">
              <a:buChar char="•"/>
              <a:tabLst>
                <a:tab pos="473275" algn="l"/>
                <a:tab pos="474121" algn="l"/>
              </a:tabLst>
            </a:pPr>
            <a:r>
              <a:rPr lang="en-US" sz="2800" spc="-7" dirty="0">
                <a:solidFill>
                  <a:schemeClr val="accent1"/>
                </a:solidFill>
                <a:latin typeface="Arial"/>
                <a:cs typeface="Arial"/>
              </a:rPr>
              <a:t>Eliminate non-deterministic</a:t>
            </a:r>
            <a:r>
              <a:rPr lang="en-US" sz="2800" spc="73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800" spc="-7" dirty="0">
                <a:solidFill>
                  <a:schemeClr val="accent1"/>
                </a:solidFill>
                <a:latin typeface="Arial"/>
                <a:cs typeface="Arial"/>
              </a:rPr>
              <a:t>transactions</a:t>
            </a:r>
            <a:endParaRPr lang="en-US" sz="2800" dirty="0">
              <a:solidFill>
                <a:schemeClr val="accent1"/>
              </a:solidFill>
              <a:latin typeface="Arial"/>
              <a:cs typeface="Arial"/>
            </a:endParaRPr>
          </a:p>
          <a:p>
            <a:pPr algn="just">
              <a:spcBef>
                <a:spcPts val="7"/>
              </a:spcBef>
              <a:buFont typeface="Arial"/>
              <a:buChar char="•"/>
            </a:pPr>
            <a:endParaRPr lang="en-US" sz="4400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474121" indent="-457189" algn="just">
              <a:spcBef>
                <a:spcPts val="7"/>
              </a:spcBef>
              <a:buChar char="•"/>
              <a:tabLst>
                <a:tab pos="473275" algn="l"/>
                <a:tab pos="474121" algn="l"/>
              </a:tabLst>
            </a:pPr>
            <a:r>
              <a:rPr lang="en-US" sz="2800" spc="-7" dirty="0">
                <a:solidFill>
                  <a:schemeClr val="accent1"/>
                </a:solidFill>
                <a:latin typeface="Arial"/>
                <a:cs typeface="Arial"/>
              </a:rPr>
              <a:t>Scale the number of participants and transaction</a:t>
            </a:r>
            <a:r>
              <a:rPr lang="en-US" sz="2800" spc="87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800" spc="-7" dirty="0">
                <a:solidFill>
                  <a:schemeClr val="accent1"/>
                </a:solidFill>
                <a:latin typeface="Arial"/>
                <a:cs typeface="Arial"/>
              </a:rPr>
              <a:t>throughput</a:t>
            </a:r>
            <a:endParaRPr lang="en-US" sz="28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903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6840" y="1349099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Blockchain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HYPERLEDGER FABRIC CORE COMPONENTS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0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Ordering Service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68D058A1-CC43-4761-B5A3-ED90FD719506}"/>
              </a:ext>
            </a:extLst>
          </p:cNvPr>
          <p:cNvSpPr txBox="1"/>
          <p:nvPr/>
        </p:nvSpPr>
        <p:spPr>
          <a:xfrm>
            <a:off x="371880" y="1894072"/>
            <a:ext cx="10923693" cy="83881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marR="6773">
              <a:spcBef>
                <a:spcPts val="140"/>
              </a:spcBef>
            </a:pPr>
            <a:r>
              <a:rPr sz="2667" dirty="0">
                <a:latin typeface="Calibri"/>
                <a:cs typeface="Calibri"/>
              </a:rPr>
              <a:t>The </a:t>
            </a:r>
            <a:r>
              <a:rPr sz="2667" spc="-7" dirty="0">
                <a:latin typeface="Calibri"/>
                <a:cs typeface="Calibri"/>
              </a:rPr>
              <a:t>ordering </a:t>
            </a:r>
            <a:r>
              <a:rPr sz="2667" dirty="0">
                <a:latin typeface="Calibri"/>
                <a:cs typeface="Calibri"/>
              </a:rPr>
              <a:t>service </a:t>
            </a:r>
            <a:r>
              <a:rPr sz="2667" spc="-13" dirty="0">
                <a:latin typeface="Calibri"/>
                <a:cs typeface="Calibri"/>
              </a:rPr>
              <a:t>packages </a:t>
            </a:r>
            <a:r>
              <a:rPr sz="2667" spc="-7" dirty="0">
                <a:latin typeface="Calibri"/>
                <a:cs typeface="Calibri"/>
              </a:rPr>
              <a:t>transactions </a:t>
            </a:r>
            <a:r>
              <a:rPr sz="2667" spc="-20" dirty="0">
                <a:latin typeface="Calibri"/>
                <a:cs typeface="Calibri"/>
              </a:rPr>
              <a:t>into </a:t>
            </a:r>
            <a:r>
              <a:rPr sz="2667" spc="-7" dirty="0">
                <a:latin typeface="Calibri"/>
                <a:cs typeface="Calibri"/>
              </a:rPr>
              <a:t>blocks </a:t>
            </a:r>
            <a:r>
              <a:rPr sz="2667" spc="-20" dirty="0">
                <a:latin typeface="Calibri"/>
                <a:cs typeface="Calibri"/>
              </a:rPr>
              <a:t>to </a:t>
            </a:r>
            <a:r>
              <a:rPr sz="2667" dirty="0">
                <a:latin typeface="Calibri"/>
                <a:cs typeface="Calibri"/>
              </a:rPr>
              <a:t>be </a:t>
            </a:r>
            <a:r>
              <a:rPr sz="2667" spc="-13" dirty="0">
                <a:latin typeface="Calibri"/>
                <a:cs typeface="Calibri"/>
              </a:rPr>
              <a:t>delivered </a:t>
            </a:r>
            <a:r>
              <a:rPr sz="2667" spc="-20" dirty="0">
                <a:latin typeface="Calibri"/>
                <a:cs typeface="Calibri"/>
              </a:rPr>
              <a:t>to </a:t>
            </a:r>
            <a:r>
              <a:rPr sz="2667" spc="-13" dirty="0">
                <a:latin typeface="Calibri"/>
                <a:cs typeface="Calibri"/>
              </a:rPr>
              <a:t>peers.  </a:t>
            </a:r>
            <a:r>
              <a:rPr sz="2667" spc="-7" dirty="0">
                <a:latin typeface="Calibri"/>
                <a:cs typeface="Calibri"/>
              </a:rPr>
              <a:t>Communication with </a:t>
            </a:r>
            <a:r>
              <a:rPr sz="2667" dirty="0">
                <a:latin typeface="Calibri"/>
                <a:cs typeface="Calibri"/>
              </a:rPr>
              <a:t>the service </a:t>
            </a:r>
            <a:r>
              <a:rPr sz="2667" spc="-7" dirty="0">
                <a:latin typeface="Calibri"/>
                <a:cs typeface="Calibri"/>
              </a:rPr>
              <a:t>is via</a:t>
            </a:r>
            <a:r>
              <a:rPr sz="2667" spc="2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channels.</a:t>
            </a:r>
            <a:endParaRPr sz="2667" dirty="0">
              <a:latin typeface="Calibri"/>
              <a:cs typeface="Calibri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D7D7DE3-1AE0-4A21-BE2C-1D7A3EFFCF9C}"/>
              </a:ext>
            </a:extLst>
          </p:cNvPr>
          <p:cNvSpPr txBox="1"/>
          <p:nvPr/>
        </p:nvSpPr>
        <p:spPr>
          <a:xfrm>
            <a:off x="4248457" y="3115222"/>
            <a:ext cx="7217833" cy="2663123"/>
          </a:xfrm>
          <a:prstGeom prst="rect">
            <a:avLst/>
          </a:prstGeom>
        </p:spPr>
        <p:txBody>
          <a:bodyPr vert="horz" wrap="square" lIns="0" tIns="117687" rIns="0" bIns="0" rtlCol="0">
            <a:spAutoFit/>
          </a:bodyPr>
          <a:lstStyle/>
          <a:p>
            <a:pPr marL="16933">
              <a:spcBef>
                <a:spcPts val="927"/>
              </a:spcBef>
            </a:pPr>
            <a:r>
              <a:rPr sz="2200" spc="-20" dirty="0">
                <a:latin typeface="Calibri"/>
                <a:cs typeface="Calibri"/>
              </a:rPr>
              <a:t>Different </a:t>
            </a:r>
            <a:r>
              <a:rPr sz="2200" spc="-13" dirty="0">
                <a:latin typeface="Calibri"/>
                <a:cs typeface="Calibri"/>
              </a:rPr>
              <a:t>configuration </a:t>
            </a:r>
            <a:r>
              <a:rPr sz="2200" spc="-7" dirty="0">
                <a:latin typeface="Calibri"/>
                <a:cs typeface="Calibri"/>
              </a:rPr>
              <a:t>options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7" dirty="0">
                <a:latin typeface="Calibri"/>
                <a:cs typeface="Calibri"/>
              </a:rPr>
              <a:t>ordering </a:t>
            </a:r>
            <a:r>
              <a:rPr sz="2200" dirty="0">
                <a:latin typeface="Calibri"/>
                <a:cs typeface="Calibri"/>
              </a:rPr>
              <a:t>service</a:t>
            </a:r>
            <a:r>
              <a:rPr sz="2200" spc="-3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include:</a:t>
            </a:r>
          </a:p>
          <a:p>
            <a:pPr marL="256534" indent="-240447">
              <a:spcBef>
                <a:spcPts val="800"/>
              </a:spcBef>
              <a:buFont typeface="Arial"/>
              <a:buChar char="–"/>
              <a:tabLst>
                <a:tab pos="257380" algn="l"/>
              </a:tabLst>
            </a:pPr>
            <a:r>
              <a:rPr sz="2200" spc="-20" dirty="0">
                <a:solidFill>
                  <a:srgbClr val="2163FF"/>
                </a:solidFill>
                <a:latin typeface="Calibri"/>
                <a:cs typeface="Calibri"/>
              </a:rPr>
              <a:t>SOLO</a:t>
            </a:r>
            <a:endParaRPr sz="2200" dirty="0">
              <a:latin typeface="Calibri"/>
              <a:cs typeface="Calibri"/>
            </a:endParaRPr>
          </a:p>
          <a:p>
            <a:pPr marL="487668" lvl="1" indent="-231981">
              <a:spcBef>
                <a:spcPts val="800"/>
              </a:spcBef>
              <a:buFont typeface="Arial"/>
              <a:buChar char="•"/>
              <a:tabLst>
                <a:tab pos="488514" algn="l"/>
              </a:tabLst>
            </a:pPr>
            <a:r>
              <a:rPr sz="2200" dirty="0">
                <a:latin typeface="Calibri"/>
                <a:cs typeface="Calibri"/>
              </a:rPr>
              <a:t>Single </a:t>
            </a:r>
            <a:r>
              <a:rPr sz="2200" spc="7" dirty="0">
                <a:latin typeface="Calibri"/>
                <a:cs typeface="Calibri"/>
              </a:rPr>
              <a:t>node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7" dirty="0">
                <a:latin typeface="Calibri"/>
                <a:cs typeface="Calibri"/>
              </a:rPr>
              <a:t>development</a:t>
            </a:r>
            <a:endParaRPr sz="2200" dirty="0">
              <a:latin typeface="Calibri"/>
              <a:cs typeface="Calibri"/>
            </a:endParaRPr>
          </a:p>
          <a:p>
            <a:pPr marL="256534" indent="-240447">
              <a:spcBef>
                <a:spcPts val="800"/>
              </a:spcBef>
              <a:buFont typeface="Arial"/>
              <a:buChar char="–"/>
              <a:tabLst>
                <a:tab pos="257380" algn="l"/>
              </a:tabLst>
            </a:pPr>
            <a:r>
              <a:rPr sz="2200" spc="-20" dirty="0">
                <a:solidFill>
                  <a:srgbClr val="2163FF"/>
                </a:solidFill>
                <a:latin typeface="Calibri"/>
                <a:cs typeface="Calibri"/>
              </a:rPr>
              <a:t>Kafka </a:t>
            </a:r>
            <a:r>
              <a:rPr sz="2200" dirty="0">
                <a:latin typeface="Calibri"/>
                <a:cs typeface="Calibri"/>
              </a:rPr>
              <a:t>: </a:t>
            </a:r>
            <a:r>
              <a:rPr sz="2200" spc="-13" dirty="0">
                <a:latin typeface="Calibri"/>
                <a:cs typeface="Calibri"/>
              </a:rPr>
              <a:t>Crash fault tolerant</a:t>
            </a:r>
            <a:r>
              <a:rPr sz="2200" spc="-11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consensus</a:t>
            </a:r>
          </a:p>
          <a:p>
            <a:pPr marL="487668" lvl="1" indent="-231981">
              <a:spcBef>
                <a:spcPts val="800"/>
              </a:spcBef>
              <a:buFont typeface="Arial"/>
              <a:buChar char="•"/>
              <a:tabLst>
                <a:tab pos="488514" algn="l"/>
              </a:tabLst>
            </a:pPr>
            <a:r>
              <a:rPr sz="2200" dirty="0">
                <a:latin typeface="Calibri"/>
                <a:cs typeface="Calibri"/>
              </a:rPr>
              <a:t>3 </a:t>
            </a:r>
            <a:r>
              <a:rPr sz="2200" spc="7" dirty="0">
                <a:latin typeface="Calibri"/>
                <a:cs typeface="Calibri"/>
              </a:rPr>
              <a:t>nodes</a:t>
            </a:r>
            <a:r>
              <a:rPr sz="2200" spc="-47" dirty="0">
                <a:latin typeface="Calibri"/>
                <a:cs typeface="Calibri"/>
              </a:rPr>
              <a:t> </a:t>
            </a:r>
            <a:r>
              <a:rPr sz="2200" spc="-7" dirty="0">
                <a:latin typeface="Calibri"/>
                <a:cs typeface="Calibri"/>
              </a:rPr>
              <a:t>minimum</a:t>
            </a:r>
            <a:endParaRPr sz="2200" dirty="0">
              <a:latin typeface="Calibri"/>
              <a:cs typeface="Calibri"/>
            </a:endParaRPr>
          </a:p>
          <a:p>
            <a:pPr marL="487668" lvl="1" indent="-231981">
              <a:spcBef>
                <a:spcPts val="800"/>
              </a:spcBef>
              <a:buFont typeface="Arial"/>
              <a:buChar char="•"/>
              <a:tabLst>
                <a:tab pos="488514" algn="l"/>
              </a:tabLst>
            </a:pPr>
            <a:r>
              <a:rPr sz="2200" dirty="0">
                <a:latin typeface="Calibri"/>
                <a:cs typeface="Calibri"/>
              </a:rPr>
              <a:t>Odd number of </a:t>
            </a:r>
            <a:r>
              <a:rPr sz="2200" spc="7" dirty="0">
                <a:latin typeface="Calibri"/>
                <a:cs typeface="Calibri"/>
              </a:rPr>
              <a:t>nodes</a:t>
            </a:r>
            <a:r>
              <a:rPr sz="2200" spc="-127" dirty="0">
                <a:latin typeface="Calibri"/>
                <a:cs typeface="Calibri"/>
              </a:rPr>
              <a:t> </a:t>
            </a:r>
            <a:r>
              <a:rPr sz="2200" spc="-7" dirty="0">
                <a:latin typeface="Calibri"/>
                <a:cs typeface="Calibri"/>
              </a:rPr>
              <a:t>recommended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11" name="object 5">
            <a:extLst>
              <a:ext uri="{FF2B5EF4-FFF2-40B4-BE49-F238E27FC236}">
                <a16:creationId xmlns:a16="http://schemas.microsoft.com/office/drawing/2014/main" id="{960F2706-F89E-42EE-BEFF-F5CA2E494930}"/>
              </a:ext>
            </a:extLst>
          </p:cNvPr>
          <p:cNvGrpSpPr/>
          <p:nvPr/>
        </p:nvGrpSpPr>
        <p:grpSpPr>
          <a:xfrm>
            <a:off x="1486093" y="3294797"/>
            <a:ext cx="2279227" cy="2145453"/>
            <a:chOff x="1219200" y="1962150"/>
            <a:chExt cx="1709420" cy="1609090"/>
          </a:xfrm>
        </p:grpSpPr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29D5E14F-2A30-48DB-A4AD-9AEB7EA4A769}"/>
                </a:ext>
              </a:extLst>
            </p:cNvPr>
            <p:cNvSpPr/>
            <p:nvPr/>
          </p:nvSpPr>
          <p:spPr>
            <a:xfrm>
              <a:off x="1219200" y="1962150"/>
              <a:ext cx="1709420" cy="1609090"/>
            </a:xfrm>
            <a:custGeom>
              <a:avLst/>
              <a:gdLst/>
              <a:ahLst/>
              <a:cxnLst/>
              <a:rect l="l" t="t" r="r" b="b"/>
              <a:pathLst>
                <a:path w="1709420" h="1609089">
                  <a:moveTo>
                    <a:pt x="1441145" y="0"/>
                  </a:moveTo>
                  <a:lnTo>
                    <a:pt x="268173" y="0"/>
                  </a:lnTo>
                  <a:lnTo>
                    <a:pt x="219968" y="4320"/>
                  </a:lnTo>
                  <a:lnTo>
                    <a:pt x="174599" y="16777"/>
                  </a:lnTo>
                  <a:lnTo>
                    <a:pt x="132821" y="36613"/>
                  </a:lnTo>
                  <a:lnTo>
                    <a:pt x="95392" y="63071"/>
                  </a:lnTo>
                  <a:lnTo>
                    <a:pt x="63071" y="95392"/>
                  </a:lnTo>
                  <a:lnTo>
                    <a:pt x="36613" y="132821"/>
                  </a:lnTo>
                  <a:lnTo>
                    <a:pt x="16777" y="174599"/>
                  </a:lnTo>
                  <a:lnTo>
                    <a:pt x="4320" y="219968"/>
                  </a:lnTo>
                  <a:lnTo>
                    <a:pt x="0" y="268173"/>
                  </a:lnTo>
                  <a:lnTo>
                    <a:pt x="0" y="1340827"/>
                  </a:lnTo>
                  <a:lnTo>
                    <a:pt x="4320" y="1389032"/>
                  </a:lnTo>
                  <a:lnTo>
                    <a:pt x="16777" y="1434401"/>
                  </a:lnTo>
                  <a:lnTo>
                    <a:pt x="36613" y="1476179"/>
                  </a:lnTo>
                  <a:lnTo>
                    <a:pt x="63071" y="1513608"/>
                  </a:lnTo>
                  <a:lnTo>
                    <a:pt x="95392" y="1545929"/>
                  </a:lnTo>
                  <a:lnTo>
                    <a:pt x="132821" y="1572387"/>
                  </a:lnTo>
                  <a:lnTo>
                    <a:pt x="174599" y="1592223"/>
                  </a:lnTo>
                  <a:lnTo>
                    <a:pt x="219968" y="1604680"/>
                  </a:lnTo>
                  <a:lnTo>
                    <a:pt x="268173" y="1609001"/>
                  </a:lnTo>
                  <a:lnTo>
                    <a:pt x="1441145" y="1609001"/>
                  </a:lnTo>
                  <a:lnTo>
                    <a:pt x="1489349" y="1604680"/>
                  </a:lnTo>
                  <a:lnTo>
                    <a:pt x="1534719" y="1592223"/>
                  </a:lnTo>
                  <a:lnTo>
                    <a:pt x="1576497" y="1572387"/>
                  </a:lnTo>
                  <a:lnTo>
                    <a:pt x="1613925" y="1545929"/>
                  </a:lnTo>
                  <a:lnTo>
                    <a:pt x="1646247" y="1513608"/>
                  </a:lnTo>
                  <a:lnTo>
                    <a:pt x="1672704" y="1476179"/>
                  </a:lnTo>
                  <a:lnTo>
                    <a:pt x="1692540" y="1434401"/>
                  </a:lnTo>
                  <a:lnTo>
                    <a:pt x="1704997" y="1389032"/>
                  </a:lnTo>
                  <a:lnTo>
                    <a:pt x="1709318" y="1340827"/>
                  </a:lnTo>
                  <a:lnTo>
                    <a:pt x="1709318" y="268173"/>
                  </a:lnTo>
                  <a:lnTo>
                    <a:pt x="1704997" y="219968"/>
                  </a:lnTo>
                  <a:lnTo>
                    <a:pt x="1692540" y="174599"/>
                  </a:lnTo>
                  <a:lnTo>
                    <a:pt x="1672704" y="132821"/>
                  </a:lnTo>
                  <a:lnTo>
                    <a:pt x="1646247" y="95392"/>
                  </a:lnTo>
                  <a:lnTo>
                    <a:pt x="1613925" y="63071"/>
                  </a:lnTo>
                  <a:lnTo>
                    <a:pt x="1576497" y="36613"/>
                  </a:lnTo>
                  <a:lnTo>
                    <a:pt x="1534719" y="16777"/>
                  </a:lnTo>
                  <a:lnTo>
                    <a:pt x="1489349" y="4320"/>
                  </a:lnTo>
                  <a:lnTo>
                    <a:pt x="1441145" y="0"/>
                  </a:lnTo>
                  <a:close/>
                </a:path>
              </a:pathLst>
            </a:custGeom>
            <a:solidFill>
              <a:srgbClr val="CCC1DA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42C20B7C-452A-474C-998D-415B9E82F8D9}"/>
                </a:ext>
              </a:extLst>
            </p:cNvPr>
            <p:cNvSpPr/>
            <p:nvPr/>
          </p:nvSpPr>
          <p:spPr>
            <a:xfrm>
              <a:off x="1310636" y="2793491"/>
              <a:ext cx="711698" cy="7116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D53B7429-A48B-44B0-BD76-0A566C4F768C}"/>
                </a:ext>
              </a:extLst>
            </p:cNvPr>
            <p:cNvSpPr/>
            <p:nvPr/>
          </p:nvSpPr>
          <p:spPr>
            <a:xfrm>
              <a:off x="1339595" y="2831591"/>
              <a:ext cx="720839" cy="7254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29D43C21-0EC6-4BE7-8C91-625AADF150CE}"/>
                </a:ext>
              </a:extLst>
            </p:cNvPr>
            <p:cNvSpPr/>
            <p:nvPr/>
          </p:nvSpPr>
          <p:spPr>
            <a:xfrm>
              <a:off x="1366276" y="2825620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5" h="598804">
                  <a:moveTo>
                    <a:pt x="498500" y="0"/>
                  </a:moveTo>
                  <a:lnTo>
                    <a:pt x="99707" y="0"/>
                  </a:lnTo>
                  <a:lnTo>
                    <a:pt x="60896" y="7835"/>
                  </a:lnTo>
                  <a:lnTo>
                    <a:pt x="29203" y="29203"/>
                  </a:lnTo>
                  <a:lnTo>
                    <a:pt x="7835" y="60896"/>
                  </a:lnTo>
                  <a:lnTo>
                    <a:pt x="0" y="99707"/>
                  </a:lnTo>
                  <a:lnTo>
                    <a:pt x="0" y="498500"/>
                  </a:lnTo>
                  <a:lnTo>
                    <a:pt x="7835" y="537311"/>
                  </a:lnTo>
                  <a:lnTo>
                    <a:pt x="29203" y="569004"/>
                  </a:lnTo>
                  <a:lnTo>
                    <a:pt x="60896" y="590372"/>
                  </a:lnTo>
                  <a:lnTo>
                    <a:pt x="99707" y="598208"/>
                  </a:lnTo>
                  <a:lnTo>
                    <a:pt x="498500" y="598208"/>
                  </a:lnTo>
                  <a:lnTo>
                    <a:pt x="537303" y="590372"/>
                  </a:lnTo>
                  <a:lnTo>
                    <a:pt x="568993" y="569004"/>
                  </a:lnTo>
                  <a:lnTo>
                    <a:pt x="590360" y="537311"/>
                  </a:lnTo>
                  <a:lnTo>
                    <a:pt x="598195" y="498500"/>
                  </a:lnTo>
                  <a:lnTo>
                    <a:pt x="598195" y="99707"/>
                  </a:lnTo>
                  <a:lnTo>
                    <a:pt x="590360" y="60896"/>
                  </a:lnTo>
                  <a:lnTo>
                    <a:pt x="568993" y="29203"/>
                  </a:lnTo>
                  <a:lnTo>
                    <a:pt x="537303" y="7835"/>
                  </a:lnTo>
                  <a:lnTo>
                    <a:pt x="498500" y="0"/>
                  </a:lnTo>
                  <a:close/>
                </a:path>
              </a:pathLst>
            </a:custGeom>
            <a:solidFill>
              <a:srgbClr val="11D35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4A84D53F-DF66-468D-82CF-E596E6768C32}"/>
                </a:ext>
              </a:extLst>
            </p:cNvPr>
            <p:cNvSpPr/>
            <p:nvPr/>
          </p:nvSpPr>
          <p:spPr>
            <a:xfrm>
              <a:off x="1366276" y="2825620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5" h="598804">
                  <a:moveTo>
                    <a:pt x="0" y="99707"/>
                  </a:moveTo>
                  <a:lnTo>
                    <a:pt x="7835" y="60896"/>
                  </a:lnTo>
                  <a:lnTo>
                    <a:pt x="29203" y="29203"/>
                  </a:lnTo>
                  <a:lnTo>
                    <a:pt x="60896" y="7835"/>
                  </a:lnTo>
                  <a:lnTo>
                    <a:pt x="99707" y="0"/>
                  </a:lnTo>
                  <a:lnTo>
                    <a:pt x="498500" y="0"/>
                  </a:lnTo>
                  <a:lnTo>
                    <a:pt x="537303" y="7835"/>
                  </a:lnTo>
                  <a:lnTo>
                    <a:pt x="568993" y="29203"/>
                  </a:lnTo>
                  <a:lnTo>
                    <a:pt x="590360" y="60896"/>
                  </a:lnTo>
                  <a:lnTo>
                    <a:pt x="598195" y="99707"/>
                  </a:lnTo>
                  <a:lnTo>
                    <a:pt x="598195" y="498500"/>
                  </a:lnTo>
                  <a:lnTo>
                    <a:pt x="590360" y="537311"/>
                  </a:lnTo>
                  <a:lnTo>
                    <a:pt x="568993" y="569004"/>
                  </a:lnTo>
                  <a:lnTo>
                    <a:pt x="537303" y="590372"/>
                  </a:lnTo>
                  <a:lnTo>
                    <a:pt x="498500" y="598208"/>
                  </a:lnTo>
                  <a:lnTo>
                    <a:pt x="99707" y="598208"/>
                  </a:lnTo>
                  <a:lnTo>
                    <a:pt x="60896" y="590372"/>
                  </a:lnTo>
                  <a:lnTo>
                    <a:pt x="29203" y="569004"/>
                  </a:lnTo>
                  <a:lnTo>
                    <a:pt x="7835" y="537311"/>
                  </a:lnTo>
                  <a:lnTo>
                    <a:pt x="0" y="498500"/>
                  </a:lnTo>
                  <a:lnTo>
                    <a:pt x="0" y="99707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3FD150C2-CE2E-45FF-BC92-D3D61A8AB7BC}"/>
                </a:ext>
              </a:extLst>
            </p:cNvPr>
            <p:cNvSpPr/>
            <p:nvPr/>
          </p:nvSpPr>
          <p:spPr>
            <a:xfrm>
              <a:off x="1310636" y="2046731"/>
              <a:ext cx="711698" cy="7117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2">
              <a:extLst>
                <a:ext uri="{FF2B5EF4-FFF2-40B4-BE49-F238E27FC236}">
                  <a16:creationId xmlns:a16="http://schemas.microsoft.com/office/drawing/2014/main" id="{6D5F8387-4383-49FF-94EE-7F414DA8A8B2}"/>
                </a:ext>
              </a:extLst>
            </p:cNvPr>
            <p:cNvSpPr/>
            <p:nvPr/>
          </p:nvSpPr>
          <p:spPr>
            <a:xfrm>
              <a:off x="1339595" y="2086355"/>
              <a:ext cx="720839" cy="7254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D809F691-DB82-4466-A4F7-70235E1DC57C}"/>
                </a:ext>
              </a:extLst>
            </p:cNvPr>
            <p:cNvSpPr/>
            <p:nvPr/>
          </p:nvSpPr>
          <p:spPr>
            <a:xfrm>
              <a:off x="1366276" y="2079294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5" h="598805">
                  <a:moveTo>
                    <a:pt x="498500" y="0"/>
                  </a:moveTo>
                  <a:lnTo>
                    <a:pt x="99707" y="0"/>
                  </a:lnTo>
                  <a:lnTo>
                    <a:pt x="60896" y="7835"/>
                  </a:lnTo>
                  <a:lnTo>
                    <a:pt x="29203" y="29203"/>
                  </a:lnTo>
                  <a:lnTo>
                    <a:pt x="7835" y="60896"/>
                  </a:lnTo>
                  <a:lnTo>
                    <a:pt x="0" y="99707"/>
                  </a:lnTo>
                  <a:lnTo>
                    <a:pt x="0" y="498500"/>
                  </a:lnTo>
                  <a:lnTo>
                    <a:pt x="7835" y="537311"/>
                  </a:lnTo>
                  <a:lnTo>
                    <a:pt x="29203" y="569004"/>
                  </a:lnTo>
                  <a:lnTo>
                    <a:pt x="60896" y="590372"/>
                  </a:lnTo>
                  <a:lnTo>
                    <a:pt x="99707" y="598208"/>
                  </a:lnTo>
                  <a:lnTo>
                    <a:pt x="498500" y="598208"/>
                  </a:lnTo>
                  <a:lnTo>
                    <a:pt x="537303" y="590372"/>
                  </a:lnTo>
                  <a:lnTo>
                    <a:pt x="568993" y="569004"/>
                  </a:lnTo>
                  <a:lnTo>
                    <a:pt x="590360" y="537311"/>
                  </a:lnTo>
                  <a:lnTo>
                    <a:pt x="598195" y="498500"/>
                  </a:lnTo>
                  <a:lnTo>
                    <a:pt x="598195" y="99707"/>
                  </a:lnTo>
                  <a:lnTo>
                    <a:pt x="590360" y="60896"/>
                  </a:lnTo>
                  <a:lnTo>
                    <a:pt x="568993" y="29203"/>
                  </a:lnTo>
                  <a:lnTo>
                    <a:pt x="537303" y="7835"/>
                  </a:lnTo>
                  <a:lnTo>
                    <a:pt x="498500" y="0"/>
                  </a:lnTo>
                  <a:close/>
                </a:path>
              </a:pathLst>
            </a:custGeom>
            <a:solidFill>
              <a:srgbClr val="11D35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804E970C-CDF1-48E0-96CC-E708B4570371}"/>
                </a:ext>
              </a:extLst>
            </p:cNvPr>
            <p:cNvSpPr/>
            <p:nvPr/>
          </p:nvSpPr>
          <p:spPr>
            <a:xfrm>
              <a:off x="1366276" y="2079294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5" h="598805">
                  <a:moveTo>
                    <a:pt x="0" y="99707"/>
                  </a:moveTo>
                  <a:lnTo>
                    <a:pt x="7835" y="60896"/>
                  </a:lnTo>
                  <a:lnTo>
                    <a:pt x="29203" y="29203"/>
                  </a:lnTo>
                  <a:lnTo>
                    <a:pt x="60896" y="7835"/>
                  </a:lnTo>
                  <a:lnTo>
                    <a:pt x="99707" y="0"/>
                  </a:lnTo>
                  <a:lnTo>
                    <a:pt x="498500" y="0"/>
                  </a:lnTo>
                  <a:lnTo>
                    <a:pt x="537303" y="7835"/>
                  </a:lnTo>
                  <a:lnTo>
                    <a:pt x="568993" y="29203"/>
                  </a:lnTo>
                  <a:lnTo>
                    <a:pt x="590360" y="60896"/>
                  </a:lnTo>
                  <a:lnTo>
                    <a:pt x="598195" y="99707"/>
                  </a:lnTo>
                  <a:lnTo>
                    <a:pt x="598195" y="498500"/>
                  </a:lnTo>
                  <a:lnTo>
                    <a:pt x="590360" y="537311"/>
                  </a:lnTo>
                  <a:lnTo>
                    <a:pt x="568993" y="569004"/>
                  </a:lnTo>
                  <a:lnTo>
                    <a:pt x="537303" y="590372"/>
                  </a:lnTo>
                  <a:lnTo>
                    <a:pt x="498500" y="598208"/>
                  </a:lnTo>
                  <a:lnTo>
                    <a:pt x="99707" y="598208"/>
                  </a:lnTo>
                  <a:lnTo>
                    <a:pt x="60896" y="590372"/>
                  </a:lnTo>
                  <a:lnTo>
                    <a:pt x="29203" y="569004"/>
                  </a:lnTo>
                  <a:lnTo>
                    <a:pt x="7835" y="537311"/>
                  </a:lnTo>
                  <a:lnTo>
                    <a:pt x="0" y="498500"/>
                  </a:lnTo>
                  <a:lnTo>
                    <a:pt x="0" y="99707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1" name="object 15">
            <a:extLst>
              <a:ext uri="{FF2B5EF4-FFF2-40B4-BE49-F238E27FC236}">
                <a16:creationId xmlns:a16="http://schemas.microsoft.com/office/drawing/2014/main" id="{40E56C26-8BAA-41E3-90E8-91927E26222E}"/>
              </a:ext>
            </a:extLst>
          </p:cNvPr>
          <p:cNvSpPr txBox="1"/>
          <p:nvPr/>
        </p:nvSpPr>
        <p:spPr>
          <a:xfrm>
            <a:off x="1928635" y="3562609"/>
            <a:ext cx="303105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3" name="object 16">
            <a:extLst>
              <a:ext uri="{FF2B5EF4-FFF2-40B4-BE49-F238E27FC236}">
                <a16:creationId xmlns:a16="http://schemas.microsoft.com/office/drawing/2014/main" id="{5BBB9427-83E9-4859-BD69-F9676598841B}"/>
              </a:ext>
            </a:extLst>
          </p:cNvPr>
          <p:cNvGrpSpPr/>
          <p:nvPr/>
        </p:nvGrpSpPr>
        <p:grpSpPr>
          <a:xfrm>
            <a:off x="2693097" y="3411637"/>
            <a:ext cx="999913" cy="1020233"/>
            <a:chOff x="2124452" y="2049779"/>
            <a:chExt cx="749935" cy="765175"/>
          </a:xfrm>
        </p:grpSpPr>
        <p:sp>
          <p:nvSpPr>
            <p:cNvPr id="24" name="object 17">
              <a:extLst>
                <a:ext uri="{FF2B5EF4-FFF2-40B4-BE49-F238E27FC236}">
                  <a16:creationId xmlns:a16="http://schemas.microsoft.com/office/drawing/2014/main" id="{236EFE54-5B8B-4E6A-B8C4-2181829BD254}"/>
                </a:ext>
              </a:extLst>
            </p:cNvPr>
            <p:cNvSpPr/>
            <p:nvPr/>
          </p:nvSpPr>
          <p:spPr>
            <a:xfrm>
              <a:off x="2124452" y="2049779"/>
              <a:ext cx="711698" cy="7117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05AAADAD-C970-482A-A28A-0C7324E34915}"/>
                </a:ext>
              </a:extLst>
            </p:cNvPr>
            <p:cNvSpPr/>
            <p:nvPr/>
          </p:nvSpPr>
          <p:spPr>
            <a:xfrm>
              <a:off x="2153412" y="2089403"/>
              <a:ext cx="720839" cy="7254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E780A0A2-EFB8-431A-9DE8-1E088541A5B0}"/>
                </a:ext>
              </a:extLst>
            </p:cNvPr>
            <p:cNvSpPr/>
            <p:nvPr/>
          </p:nvSpPr>
          <p:spPr>
            <a:xfrm>
              <a:off x="2179241" y="2082060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5" h="598805">
                  <a:moveTo>
                    <a:pt x="498500" y="0"/>
                  </a:moveTo>
                  <a:lnTo>
                    <a:pt x="99707" y="0"/>
                  </a:lnTo>
                  <a:lnTo>
                    <a:pt x="60896" y="7835"/>
                  </a:lnTo>
                  <a:lnTo>
                    <a:pt x="29203" y="29203"/>
                  </a:lnTo>
                  <a:lnTo>
                    <a:pt x="7835" y="60896"/>
                  </a:lnTo>
                  <a:lnTo>
                    <a:pt x="0" y="99707"/>
                  </a:lnTo>
                  <a:lnTo>
                    <a:pt x="0" y="498500"/>
                  </a:lnTo>
                  <a:lnTo>
                    <a:pt x="7835" y="537311"/>
                  </a:lnTo>
                  <a:lnTo>
                    <a:pt x="29203" y="569004"/>
                  </a:lnTo>
                  <a:lnTo>
                    <a:pt x="60896" y="590372"/>
                  </a:lnTo>
                  <a:lnTo>
                    <a:pt x="99707" y="598208"/>
                  </a:lnTo>
                  <a:lnTo>
                    <a:pt x="498500" y="598208"/>
                  </a:lnTo>
                  <a:lnTo>
                    <a:pt x="537303" y="590372"/>
                  </a:lnTo>
                  <a:lnTo>
                    <a:pt x="568993" y="569004"/>
                  </a:lnTo>
                  <a:lnTo>
                    <a:pt x="590360" y="537311"/>
                  </a:lnTo>
                  <a:lnTo>
                    <a:pt x="598195" y="498500"/>
                  </a:lnTo>
                  <a:lnTo>
                    <a:pt x="598195" y="99707"/>
                  </a:lnTo>
                  <a:lnTo>
                    <a:pt x="590360" y="60896"/>
                  </a:lnTo>
                  <a:lnTo>
                    <a:pt x="568993" y="29203"/>
                  </a:lnTo>
                  <a:lnTo>
                    <a:pt x="537303" y="7835"/>
                  </a:lnTo>
                  <a:lnTo>
                    <a:pt x="498500" y="0"/>
                  </a:lnTo>
                  <a:close/>
                </a:path>
              </a:pathLst>
            </a:custGeom>
            <a:solidFill>
              <a:srgbClr val="11D35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0">
              <a:extLst>
                <a:ext uri="{FF2B5EF4-FFF2-40B4-BE49-F238E27FC236}">
                  <a16:creationId xmlns:a16="http://schemas.microsoft.com/office/drawing/2014/main" id="{5F0763C2-E656-41D0-ABB1-503F14373639}"/>
                </a:ext>
              </a:extLst>
            </p:cNvPr>
            <p:cNvSpPr/>
            <p:nvPr/>
          </p:nvSpPr>
          <p:spPr>
            <a:xfrm>
              <a:off x="2179241" y="2082060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5" h="598805">
                  <a:moveTo>
                    <a:pt x="0" y="99707"/>
                  </a:moveTo>
                  <a:lnTo>
                    <a:pt x="7835" y="60896"/>
                  </a:lnTo>
                  <a:lnTo>
                    <a:pt x="29203" y="29203"/>
                  </a:lnTo>
                  <a:lnTo>
                    <a:pt x="60896" y="7835"/>
                  </a:lnTo>
                  <a:lnTo>
                    <a:pt x="99707" y="0"/>
                  </a:lnTo>
                  <a:lnTo>
                    <a:pt x="498500" y="0"/>
                  </a:lnTo>
                  <a:lnTo>
                    <a:pt x="537303" y="7835"/>
                  </a:lnTo>
                  <a:lnTo>
                    <a:pt x="568993" y="29203"/>
                  </a:lnTo>
                  <a:lnTo>
                    <a:pt x="590360" y="60896"/>
                  </a:lnTo>
                  <a:lnTo>
                    <a:pt x="598195" y="99707"/>
                  </a:lnTo>
                  <a:lnTo>
                    <a:pt x="598195" y="498500"/>
                  </a:lnTo>
                  <a:lnTo>
                    <a:pt x="590360" y="537311"/>
                  </a:lnTo>
                  <a:lnTo>
                    <a:pt x="568993" y="569004"/>
                  </a:lnTo>
                  <a:lnTo>
                    <a:pt x="537303" y="590372"/>
                  </a:lnTo>
                  <a:lnTo>
                    <a:pt x="498500" y="598208"/>
                  </a:lnTo>
                  <a:lnTo>
                    <a:pt x="99707" y="598208"/>
                  </a:lnTo>
                  <a:lnTo>
                    <a:pt x="60896" y="590372"/>
                  </a:lnTo>
                  <a:lnTo>
                    <a:pt x="29203" y="569004"/>
                  </a:lnTo>
                  <a:lnTo>
                    <a:pt x="7835" y="537311"/>
                  </a:lnTo>
                  <a:lnTo>
                    <a:pt x="0" y="498500"/>
                  </a:lnTo>
                  <a:lnTo>
                    <a:pt x="0" y="99707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8" name="object 21">
            <a:extLst>
              <a:ext uri="{FF2B5EF4-FFF2-40B4-BE49-F238E27FC236}">
                <a16:creationId xmlns:a16="http://schemas.microsoft.com/office/drawing/2014/main" id="{AC608539-5351-454C-B773-7F87EE644955}"/>
              </a:ext>
            </a:extLst>
          </p:cNvPr>
          <p:cNvSpPr txBox="1"/>
          <p:nvPr/>
        </p:nvSpPr>
        <p:spPr>
          <a:xfrm>
            <a:off x="3012589" y="3566294"/>
            <a:ext cx="303105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9" name="object 22">
            <a:extLst>
              <a:ext uri="{FF2B5EF4-FFF2-40B4-BE49-F238E27FC236}">
                <a16:creationId xmlns:a16="http://schemas.microsoft.com/office/drawing/2014/main" id="{6EE2CD8E-21C2-4A4C-9311-A487EED4C436}"/>
              </a:ext>
            </a:extLst>
          </p:cNvPr>
          <p:cNvGrpSpPr/>
          <p:nvPr/>
        </p:nvGrpSpPr>
        <p:grpSpPr>
          <a:xfrm>
            <a:off x="2068295" y="3837099"/>
            <a:ext cx="1617133" cy="1590887"/>
            <a:chOff x="1655851" y="2368876"/>
            <a:chExt cx="1212850" cy="1193165"/>
          </a:xfrm>
        </p:grpSpPr>
        <p:sp>
          <p:nvSpPr>
            <p:cNvPr id="30" name="object 23">
              <a:extLst>
                <a:ext uri="{FF2B5EF4-FFF2-40B4-BE49-F238E27FC236}">
                  <a16:creationId xmlns:a16="http://schemas.microsoft.com/office/drawing/2014/main" id="{322CF175-DEC8-4A43-8F36-C129407CE08F}"/>
                </a:ext>
              </a:extLst>
            </p:cNvPr>
            <p:cNvSpPr/>
            <p:nvPr/>
          </p:nvSpPr>
          <p:spPr>
            <a:xfrm>
              <a:off x="1964475" y="2378401"/>
              <a:ext cx="215265" cy="3175"/>
            </a:xfrm>
            <a:custGeom>
              <a:avLst/>
              <a:gdLst/>
              <a:ahLst/>
              <a:cxnLst/>
              <a:rect l="l" t="t" r="r" b="b"/>
              <a:pathLst>
                <a:path w="215264" h="3175">
                  <a:moveTo>
                    <a:pt x="0" y="0"/>
                  </a:moveTo>
                  <a:lnTo>
                    <a:pt x="214769" y="2768"/>
                  </a:lnTo>
                </a:path>
              </a:pathLst>
            </a:custGeom>
            <a:ln w="19049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24">
              <a:extLst>
                <a:ext uri="{FF2B5EF4-FFF2-40B4-BE49-F238E27FC236}">
                  <a16:creationId xmlns:a16="http://schemas.microsoft.com/office/drawing/2014/main" id="{C6871D1D-55F7-4343-B3D0-9AE8431005EE}"/>
                </a:ext>
              </a:extLst>
            </p:cNvPr>
            <p:cNvSpPr/>
            <p:nvPr/>
          </p:nvSpPr>
          <p:spPr>
            <a:xfrm>
              <a:off x="1964475" y="3124725"/>
              <a:ext cx="209550" cy="3810"/>
            </a:xfrm>
            <a:custGeom>
              <a:avLst/>
              <a:gdLst/>
              <a:ahLst/>
              <a:cxnLst/>
              <a:rect l="l" t="t" r="r" b="b"/>
              <a:pathLst>
                <a:path w="209550" h="3810">
                  <a:moveTo>
                    <a:pt x="-9524" y="1905"/>
                  </a:moveTo>
                  <a:lnTo>
                    <a:pt x="218909" y="1905"/>
                  </a:lnTo>
                </a:path>
              </a:pathLst>
            </a:custGeom>
            <a:ln w="2286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25">
              <a:extLst>
                <a:ext uri="{FF2B5EF4-FFF2-40B4-BE49-F238E27FC236}">
                  <a16:creationId xmlns:a16="http://schemas.microsoft.com/office/drawing/2014/main" id="{506FFDDB-8DA7-42B9-B268-F083157EA73A}"/>
                </a:ext>
              </a:extLst>
            </p:cNvPr>
            <p:cNvSpPr/>
            <p:nvPr/>
          </p:nvSpPr>
          <p:spPr>
            <a:xfrm>
              <a:off x="1665376" y="2677500"/>
              <a:ext cx="0" cy="148590"/>
            </a:xfrm>
            <a:custGeom>
              <a:avLst/>
              <a:gdLst/>
              <a:ahLst/>
              <a:cxnLst/>
              <a:rect l="l" t="t" r="r" b="b"/>
              <a:pathLst>
                <a:path h="148589">
                  <a:moveTo>
                    <a:pt x="0" y="0"/>
                  </a:moveTo>
                  <a:lnTo>
                    <a:pt x="0" y="148120"/>
                  </a:lnTo>
                </a:path>
              </a:pathLst>
            </a:custGeom>
            <a:ln w="1905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26">
              <a:extLst>
                <a:ext uri="{FF2B5EF4-FFF2-40B4-BE49-F238E27FC236}">
                  <a16:creationId xmlns:a16="http://schemas.microsoft.com/office/drawing/2014/main" id="{40A2BE79-DB66-4ECE-9D49-F9BEA68B79DA}"/>
                </a:ext>
              </a:extLst>
            </p:cNvPr>
            <p:cNvSpPr/>
            <p:nvPr/>
          </p:nvSpPr>
          <p:spPr>
            <a:xfrm>
              <a:off x="2472956" y="2680265"/>
              <a:ext cx="5715" cy="149225"/>
            </a:xfrm>
            <a:custGeom>
              <a:avLst/>
              <a:gdLst/>
              <a:ahLst/>
              <a:cxnLst/>
              <a:rect l="l" t="t" r="r" b="b"/>
              <a:pathLst>
                <a:path w="5714" h="149225">
                  <a:moveTo>
                    <a:pt x="2692" y="-9524"/>
                  </a:moveTo>
                  <a:lnTo>
                    <a:pt x="2692" y="158699"/>
                  </a:lnTo>
                </a:path>
              </a:pathLst>
            </a:custGeom>
            <a:ln w="24434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4" name="object 27">
              <a:extLst>
                <a:ext uri="{FF2B5EF4-FFF2-40B4-BE49-F238E27FC236}">
                  <a16:creationId xmlns:a16="http://schemas.microsoft.com/office/drawing/2014/main" id="{28B81ECD-C97E-4DA4-BABF-6B4ACF788051}"/>
                </a:ext>
              </a:extLst>
            </p:cNvPr>
            <p:cNvSpPr/>
            <p:nvPr/>
          </p:nvSpPr>
          <p:spPr>
            <a:xfrm>
              <a:off x="1940241" y="2651149"/>
              <a:ext cx="288290" cy="215265"/>
            </a:xfrm>
            <a:custGeom>
              <a:avLst/>
              <a:gdLst/>
              <a:ahLst/>
              <a:cxnLst/>
              <a:rect l="l" t="t" r="r" b="b"/>
              <a:pathLst>
                <a:path w="288289" h="215264">
                  <a:moveTo>
                    <a:pt x="0" y="0"/>
                  </a:moveTo>
                  <a:lnTo>
                    <a:pt x="288099" y="214807"/>
                  </a:lnTo>
                </a:path>
              </a:pathLst>
            </a:custGeom>
            <a:ln w="1905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28">
              <a:extLst>
                <a:ext uri="{FF2B5EF4-FFF2-40B4-BE49-F238E27FC236}">
                  <a16:creationId xmlns:a16="http://schemas.microsoft.com/office/drawing/2014/main" id="{6D237B4C-CECA-414B-9CEC-F2E94F49BA9A}"/>
                </a:ext>
              </a:extLst>
            </p:cNvPr>
            <p:cNvSpPr/>
            <p:nvPr/>
          </p:nvSpPr>
          <p:spPr>
            <a:xfrm>
              <a:off x="1940241" y="2645220"/>
              <a:ext cx="281305" cy="220979"/>
            </a:xfrm>
            <a:custGeom>
              <a:avLst/>
              <a:gdLst/>
              <a:ahLst/>
              <a:cxnLst/>
              <a:rect l="l" t="t" r="r" b="b"/>
              <a:pathLst>
                <a:path w="281305" h="220980">
                  <a:moveTo>
                    <a:pt x="0" y="220738"/>
                  </a:moveTo>
                  <a:lnTo>
                    <a:pt x="281292" y="0"/>
                  </a:lnTo>
                </a:path>
              </a:pathLst>
            </a:custGeom>
            <a:ln w="1905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6" name="object 29">
              <a:extLst>
                <a:ext uri="{FF2B5EF4-FFF2-40B4-BE49-F238E27FC236}">
                  <a16:creationId xmlns:a16="http://schemas.microsoft.com/office/drawing/2014/main" id="{EAF0B060-4751-41E7-895E-DFBD90139FA3}"/>
                </a:ext>
              </a:extLst>
            </p:cNvPr>
            <p:cNvSpPr/>
            <p:nvPr/>
          </p:nvSpPr>
          <p:spPr>
            <a:xfrm>
              <a:off x="2118360" y="2796540"/>
              <a:ext cx="711704" cy="7132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0">
              <a:extLst>
                <a:ext uri="{FF2B5EF4-FFF2-40B4-BE49-F238E27FC236}">
                  <a16:creationId xmlns:a16="http://schemas.microsoft.com/office/drawing/2014/main" id="{0338DD54-7311-4825-9093-C352252482C9}"/>
                </a:ext>
              </a:extLst>
            </p:cNvPr>
            <p:cNvSpPr/>
            <p:nvPr/>
          </p:nvSpPr>
          <p:spPr>
            <a:xfrm>
              <a:off x="2147312" y="2836164"/>
              <a:ext cx="720851" cy="7254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1">
              <a:extLst>
                <a:ext uri="{FF2B5EF4-FFF2-40B4-BE49-F238E27FC236}">
                  <a16:creationId xmlns:a16="http://schemas.microsoft.com/office/drawing/2014/main" id="{CA5D2B2F-0867-4A69-8A30-2994A36E49A9}"/>
                </a:ext>
              </a:extLst>
            </p:cNvPr>
            <p:cNvSpPr/>
            <p:nvPr/>
          </p:nvSpPr>
          <p:spPr>
            <a:xfrm>
              <a:off x="2173859" y="2829431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5" h="598804">
                  <a:moveTo>
                    <a:pt x="498500" y="0"/>
                  </a:moveTo>
                  <a:lnTo>
                    <a:pt x="99707" y="0"/>
                  </a:lnTo>
                  <a:lnTo>
                    <a:pt x="60896" y="7835"/>
                  </a:lnTo>
                  <a:lnTo>
                    <a:pt x="29203" y="29203"/>
                  </a:lnTo>
                  <a:lnTo>
                    <a:pt x="7835" y="60896"/>
                  </a:lnTo>
                  <a:lnTo>
                    <a:pt x="0" y="99707"/>
                  </a:lnTo>
                  <a:lnTo>
                    <a:pt x="0" y="498500"/>
                  </a:lnTo>
                  <a:lnTo>
                    <a:pt x="7835" y="537311"/>
                  </a:lnTo>
                  <a:lnTo>
                    <a:pt x="29203" y="569004"/>
                  </a:lnTo>
                  <a:lnTo>
                    <a:pt x="60896" y="590372"/>
                  </a:lnTo>
                  <a:lnTo>
                    <a:pt x="99707" y="598208"/>
                  </a:lnTo>
                  <a:lnTo>
                    <a:pt x="498500" y="598208"/>
                  </a:lnTo>
                  <a:lnTo>
                    <a:pt x="537303" y="590372"/>
                  </a:lnTo>
                  <a:lnTo>
                    <a:pt x="568993" y="569004"/>
                  </a:lnTo>
                  <a:lnTo>
                    <a:pt x="590360" y="537311"/>
                  </a:lnTo>
                  <a:lnTo>
                    <a:pt x="598195" y="498500"/>
                  </a:lnTo>
                  <a:lnTo>
                    <a:pt x="598195" y="99707"/>
                  </a:lnTo>
                  <a:lnTo>
                    <a:pt x="590360" y="60896"/>
                  </a:lnTo>
                  <a:lnTo>
                    <a:pt x="568993" y="29203"/>
                  </a:lnTo>
                  <a:lnTo>
                    <a:pt x="537303" y="7835"/>
                  </a:lnTo>
                  <a:lnTo>
                    <a:pt x="498500" y="0"/>
                  </a:lnTo>
                  <a:close/>
                </a:path>
              </a:pathLst>
            </a:custGeom>
            <a:solidFill>
              <a:srgbClr val="11D35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2">
              <a:extLst>
                <a:ext uri="{FF2B5EF4-FFF2-40B4-BE49-F238E27FC236}">
                  <a16:creationId xmlns:a16="http://schemas.microsoft.com/office/drawing/2014/main" id="{CE36F432-0C01-4352-A9F0-D1758EA2DE29}"/>
                </a:ext>
              </a:extLst>
            </p:cNvPr>
            <p:cNvSpPr/>
            <p:nvPr/>
          </p:nvSpPr>
          <p:spPr>
            <a:xfrm>
              <a:off x="2173859" y="2829431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5" h="598804">
                  <a:moveTo>
                    <a:pt x="0" y="99707"/>
                  </a:moveTo>
                  <a:lnTo>
                    <a:pt x="7835" y="60896"/>
                  </a:lnTo>
                  <a:lnTo>
                    <a:pt x="29203" y="29203"/>
                  </a:lnTo>
                  <a:lnTo>
                    <a:pt x="60896" y="7835"/>
                  </a:lnTo>
                  <a:lnTo>
                    <a:pt x="99707" y="0"/>
                  </a:lnTo>
                  <a:lnTo>
                    <a:pt x="498500" y="0"/>
                  </a:lnTo>
                  <a:lnTo>
                    <a:pt x="537303" y="7835"/>
                  </a:lnTo>
                  <a:lnTo>
                    <a:pt x="568993" y="29203"/>
                  </a:lnTo>
                  <a:lnTo>
                    <a:pt x="590360" y="60896"/>
                  </a:lnTo>
                  <a:lnTo>
                    <a:pt x="598195" y="99707"/>
                  </a:lnTo>
                  <a:lnTo>
                    <a:pt x="598195" y="498500"/>
                  </a:lnTo>
                  <a:lnTo>
                    <a:pt x="590360" y="537311"/>
                  </a:lnTo>
                  <a:lnTo>
                    <a:pt x="568993" y="569004"/>
                  </a:lnTo>
                  <a:lnTo>
                    <a:pt x="537303" y="590372"/>
                  </a:lnTo>
                  <a:lnTo>
                    <a:pt x="498500" y="598208"/>
                  </a:lnTo>
                  <a:lnTo>
                    <a:pt x="99707" y="598208"/>
                  </a:lnTo>
                  <a:lnTo>
                    <a:pt x="60896" y="590372"/>
                  </a:lnTo>
                  <a:lnTo>
                    <a:pt x="29203" y="569004"/>
                  </a:lnTo>
                  <a:lnTo>
                    <a:pt x="7835" y="537311"/>
                  </a:lnTo>
                  <a:lnTo>
                    <a:pt x="0" y="498500"/>
                  </a:lnTo>
                  <a:lnTo>
                    <a:pt x="0" y="99707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0" name="object 33">
            <a:extLst>
              <a:ext uri="{FF2B5EF4-FFF2-40B4-BE49-F238E27FC236}">
                <a16:creationId xmlns:a16="http://schemas.microsoft.com/office/drawing/2014/main" id="{2AB14F0A-FA85-4496-8C43-FF9CA7AFAB0E}"/>
              </a:ext>
            </a:extLst>
          </p:cNvPr>
          <p:cNvSpPr txBox="1"/>
          <p:nvPr/>
        </p:nvSpPr>
        <p:spPr>
          <a:xfrm>
            <a:off x="1928634" y="4562791"/>
            <a:ext cx="1380067" cy="11174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093019" algn="l"/>
              </a:tabLst>
            </a:pPr>
            <a:r>
              <a:rPr sz="4800" baseline="1157" dirty="0">
                <a:latin typeface="Calibri"/>
                <a:cs typeface="Calibri"/>
              </a:rPr>
              <a:t>O	</a:t>
            </a: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73"/>
              </a:spcBef>
            </a:pPr>
            <a:endParaRPr sz="2667">
              <a:latin typeface="Calibri"/>
              <a:cs typeface="Calibri"/>
            </a:endParaRPr>
          </a:p>
          <a:p>
            <a:pPr marL="104137">
              <a:spcBef>
                <a:spcPts val="7"/>
              </a:spcBef>
            </a:pPr>
            <a:r>
              <a:rPr sz="1200" spc="-7" dirty="0">
                <a:latin typeface="Calibri"/>
                <a:cs typeface="Calibri"/>
              </a:rPr>
              <a:t>Ordering-Service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3867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Channel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41" name="object 3">
            <a:extLst>
              <a:ext uri="{FF2B5EF4-FFF2-40B4-BE49-F238E27FC236}">
                <a16:creationId xmlns:a16="http://schemas.microsoft.com/office/drawing/2014/main" id="{232C1524-CBE7-48CD-815C-94C08ECF6044}"/>
              </a:ext>
            </a:extLst>
          </p:cNvPr>
          <p:cNvSpPr txBox="1"/>
          <p:nvPr/>
        </p:nvSpPr>
        <p:spPr>
          <a:xfrm>
            <a:off x="598883" y="1868853"/>
            <a:ext cx="7102687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spc="-7" dirty="0">
                <a:latin typeface="Calibri"/>
                <a:cs typeface="Calibri"/>
              </a:rPr>
              <a:t>Channels </a:t>
            </a:r>
            <a:r>
              <a:rPr sz="2667" spc="-13" dirty="0">
                <a:latin typeface="Calibri"/>
                <a:cs typeface="Calibri"/>
              </a:rPr>
              <a:t>provide </a:t>
            </a:r>
            <a:r>
              <a:rPr sz="2667" spc="-7" dirty="0">
                <a:latin typeface="Calibri"/>
                <a:cs typeface="Calibri"/>
              </a:rPr>
              <a:t>privacy between </a:t>
            </a:r>
            <a:r>
              <a:rPr sz="2667" spc="-20" dirty="0">
                <a:latin typeface="Calibri"/>
                <a:cs typeface="Calibri"/>
              </a:rPr>
              <a:t>different </a:t>
            </a:r>
            <a:r>
              <a:rPr sz="2667" spc="-13" dirty="0">
                <a:latin typeface="Calibri"/>
                <a:cs typeface="Calibri"/>
              </a:rPr>
              <a:t>ledgers</a:t>
            </a:r>
            <a:endParaRPr sz="2667">
              <a:latin typeface="Calibri"/>
              <a:cs typeface="Calibri"/>
            </a:endParaRPr>
          </a:p>
        </p:txBody>
      </p:sp>
      <p:sp>
        <p:nvSpPr>
          <p:cNvPr id="42" name="object 4">
            <a:extLst>
              <a:ext uri="{FF2B5EF4-FFF2-40B4-BE49-F238E27FC236}">
                <a16:creationId xmlns:a16="http://schemas.microsoft.com/office/drawing/2014/main" id="{544FC337-AEE8-4246-9529-DBCAF25B4ECF}"/>
              </a:ext>
            </a:extLst>
          </p:cNvPr>
          <p:cNvSpPr txBox="1"/>
          <p:nvPr/>
        </p:nvSpPr>
        <p:spPr>
          <a:xfrm>
            <a:off x="4620716" y="3000432"/>
            <a:ext cx="6697980" cy="303916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56534" indent="-240447">
              <a:spcBef>
                <a:spcPts val="1060"/>
              </a:spcBef>
              <a:buFont typeface="Arial"/>
              <a:buChar char="–"/>
              <a:tabLst>
                <a:tab pos="257380" algn="l"/>
              </a:tabLst>
            </a:pPr>
            <a:r>
              <a:rPr sz="2200" spc="-7" dirty="0">
                <a:latin typeface="Calibri"/>
                <a:cs typeface="Calibri"/>
              </a:rPr>
              <a:t>Ledgers </a:t>
            </a:r>
            <a:r>
              <a:rPr sz="2200" spc="-13" dirty="0">
                <a:latin typeface="Calibri"/>
                <a:cs typeface="Calibri"/>
              </a:rPr>
              <a:t>exist </a:t>
            </a:r>
            <a:r>
              <a:rPr sz="2200" dirty="0">
                <a:latin typeface="Calibri"/>
                <a:cs typeface="Calibri"/>
              </a:rPr>
              <a:t>in the </a:t>
            </a:r>
            <a:r>
              <a:rPr sz="2200" spc="-7" dirty="0">
                <a:latin typeface="Calibri"/>
                <a:cs typeface="Calibri"/>
              </a:rPr>
              <a:t>scope </a:t>
            </a:r>
            <a:r>
              <a:rPr sz="2200" dirty="0">
                <a:latin typeface="Calibri"/>
                <a:cs typeface="Calibri"/>
              </a:rPr>
              <a:t>of a</a:t>
            </a:r>
            <a:r>
              <a:rPr sz="2200" spc="-127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channel</a:t>
            </a:r>
            <a:endParaRPr sz="2200">
              <a:latin typeface="Calibri"/>
              <a:cs typeface="Calibri"/>
            </a:endParaRPr>
          </a:p>
          <a:p>
            <a:pPr marL="487668" lvl="1" indent="-231981">
              <a:spcBef>
                <a:spcPts val="807"/>
              </a:spcBef>
              <a:buFont typeface="Arial"/>
              <a:buChar char="•"/>
              <a:tabLst>
                <a:tab pos="488514" algn="l"/>
              </a:tabLst>
            </a:pPr>
            <a:r>
              <a:rPr sz="1933" dirty="0">
                <a:latin typeface="Calibri"/>
                <a:cs typeface="Calibri"/>
              </a:rPr>
              <a:t>Channels </a:t>
            </a:r>
            <a:r>
              <a:rPr sz="1933" spc="-7" dirty="0">
                <a:latin typeface="Calibri"/>
                <a:cs typeface="Calibri"/>
              </a:rPr>
              <a:t>can </a:t>
            </a:r>
            <a:r>
              <a:rPr sz="1933" dirty="0">
                <a:latin typeface="Calibri"/>
                <a:cs typeface="Calibri"/>
              </a:rPr>
              <a:t>be </a:t>
            </a:r>
            <a:r>
              <a:rPr sz="1933" spc="-13" dirty="0">
                <a:latin typeface="Calibri"/>
                <a:cs typeface="Calibri"/>
              </a:rPr>
              <a:t>shared across </a:t>
            </a:r>
            <a:r>
              <a:rPr sz="1933" dirty="0">
                <a:latin typeface="Calibri"/>
                <a:cs typeface="Calibri"/>
              </a:rPr>
              <a:t>an </a:t>
            </a:r>
            <a:r>
              <a:rPr sz="1933" spc="-13" dirty="0">
                <a:latin typeface="Calibri"/>
                <a:cs typeface="Calibri"/>
              </a:rPr>
              <a:t>entire </a:t>
            </a:r>
            <a:r>
              <a:rPr sz="1933" spc="-7" dirty="0">
                <a:latin typeface="Calibri"/>
                <a:cs typeface="Calibri"/>
              </a:rPr>
              <a:t>network </a:t>
            </a:r>
            <a:r>
              <a:rPr sz="1933" dirty="0">
                <a:latin typeface="Calibri"/>
                <a:cs typeface="Calibri"/>
              </a:rPr>
              <a:t>of</a:t>
            </a:r>
            <a:r>
              <a:rPr sz="1933" spc="-40" dirty="0">
                <a:latin typeface="Calibri"/>
                <a:cs typeface="Calibri"/>
              </a:rPr>
              <a:t> </a:t>
            </a:r>
            <a:r>
              <a:rPr sz="1933" spc="-13" dirty="0">
                <a:latin typeface="Calibri"/>
                <a:cs typeface="Calibri"/>
              </a:rPr>
              <a:t>peers</a:t>
            </a:r>
            <a:endParaRPr sz="1933">
              <a:latin typeface="Calibri"/>
              <a:cs typeface="Calibri"/>
            </a:endParaRPr>
          </a:p>
          <a:p>
            <a:pPr marL="487668" lvl="1" indent="-231981">
              <a:spcBef>
                <a:spcPts val="800"/>
              </a:spcBef>
              <a:buFont typeface="Arial"/>
              <a:buChar char="•"/>
              <a:tabLst>
                <a:tab pos="488514" algn="l"/>
              </a:tabLst>
            </a:pPr>
            <a:r>
              <a:rPr sz="1933" dirty="0">
                <a:latin typeface="Calibri"/>
                <a:cs typeface="Calibri"/>
              </a:rPr>
              <a:t>Channels </a:t>
            </a:r>
            <a:r>
              <a:rPr sz="1933" spc="-7" dirty="0">
                <a:latin typeface="Calibri"/>
                <a:cs typeface="Calibri"/>
              </a:rPr>
              <a:t>can </a:t>
            </a:r>
            <a:r>
              <a:rPr sz="1933" dirty="0">
                <a:latin typeface="Calibri"/>
                <a:cs typeface="Calibri"/>
              </a:rPr>
              <a:t>be </a:t>
            </a:r>
            <a:r>
              <a:rPr sz="1933" spc="-7" dirty="0">
                <a:latin typeface="Calibri"/>
                <a:cs typeface="Calibri"/>
              </a:rPr>
              <a:t>permissioned </a:t>
            </a:r>
            <a:r>
              <a:rPr sz="1933" spc="-20" dirty="0">
                <a:latin typeface="Calibri"/>
                <a:cs typeface="Calibri"/>
              </a:rPr>
              <a:t>for </a:t>
            </a:r>
            <a:r>
              <a:rPr sz="1933" dirty="0">
                <a:latin typeface="Calibri"/>
                <a:cs typeface="Calibri"/>
              </a:rPr>
              <a:t>a </a:t>
            </a:r>
            <a:r>
              <a:rPr sz="1933" spc="-7" dirty="0">
                <a:latin typeface="Calibri"/>
                <a:cs typeface="Calibri"/>
              </a:rPr>
              <a:t>specific </a:t>
            </a:r>
            <a:r>
              <a:rPr sz="1933" spc="-13" dirty="0">
                <a:latin typeface="Calibri"/>
                <a:cs typeface="Calibri"/>
              </a:rPr>
              <a:t>set </a:t>
            </a:r>
            <a:r>
              <a:rPr sz="1933" dirty="0">
                <a:latin typeface="Calibri"/>
                <a:cs typeface="Calibri"/>
              </a:rPr>
              <a:t>of</a:t>
            </a:r>
            <a:r>
              <a:rPr sz="1933" spc="-13" dirty="0">
                <a:latin typeface="Calibri"/>
                <a:cs typeface="Calibri"/>
              </a:rPr>
              <a:t> </a:t>
            </a:r>
            <a:r>
              <a:rPr sz="1933" dirty="0">
                <a:latin typeface="Calibri"/>
                <a:cs typeface="Calibri"/>
              </a:rPr>
              <a:t>participants</a:t>
            </a:r>
            <a:endParaRPr sz="1933">
              <a:latin typeface="Calibri"/>
              <a:cs typeface="Calibri"/>
            </a:endParaRPr>
          </a:p>
          <a:p>
            <a:pPr marL="256534" indent="-240447">
              <a:spcBef>
                <a:spcPts val="793"/>
              </a:spcBef>
              <a:buFont typeface="Arial"/>
              <a:buChar char="–"/>
              <a:tabLst>
                <a:tab pos="257380" algn="l"/>
              </a:tabLst>
            </a:pPr>
            <a:r>
              <a:rPr sz="2200" spc="-7" dirty="0">
                <a:latin typeface="Calibri"/>
                <a:cs typeface="Calibri"/>
              </a:rPr>
              <a:t>Chaincode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7" dirty="0">
                <a:solidFill>
                  <a:srgbClr val="2163FF"/>
                </a:solidFill>
                <a:latin typeface="Calibri"/>
                <a:cs typeface="Calibri"/>
              </a:rPr>
              <a:t>installed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7" dirty="0">
                <a:latin typeface="Calibri"/>
                <a:cs typeface="Calibri"/>
              </a:rPr>
              <a:t>peers to </a:t>
            </a:r>
            <a:r>
              <a:rPr sz="2200" dirty="0">
                <a:latin typeface="Calibri"/>
                <a:cs typeface="Calibri"/>
              </a:rPr>
              <a:t>access the</a:t>
            </a:r>
            <a:r>
              <a:rPr sz="2200" spc="-160" dirty="0">
                <a:latin typeface="Calibri"/>
                <a:cs typeface="Calibri"/>
              </a:rPr>
              <a:t> </a:t>
            </a:r>
            <a:r>
              <a:rPr sz="2200" spc="-13" dirty="0">
                <a:latin typeface="Calibri"/>
                <a:cs typeface="Calibri"/>
              </a:rPr>
              <a:t>worldstate</a:t>
            </a:r>
            <a:endParaRPr sz="2200">
              <a:latin typeface="Calibri"/>
              <a:cs typeface="Calibri"/>
            </a:endParaRPr>
          </a:p>
          <a:p>
            <a:pPr marL="256534" indent="-240447">
              <a:spcBef>
                <a:spcPts val="800"/>
              </a:spcBef>
              <a:buFont typeface="Arial"/>
              <a:buChar char="–"/>
              <a:tabLst>
                <a:tab pos="257380" algn="l"/>
              </a:tabLst>
            </a:pPr>
            <a:r>
              <a:rPr sz="2200" spc="-7" dirty="0">
                <a:latin typeface="Calibri"/>
                <a:cs typeface="Calibri"/>
              </a:rPr>
              <a:t>Chaincode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13" dirty="0">
                <a:solidFill>
                  <a:srgbClr val="2163FF"/>
                </a:solidFill>
                <a:latin typeface="Calibri"/>
                <a:cs typeface="Calibri"/>
              </a:rPr>
              <a:t>instantiated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127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specific</a:t>
            </a:r>
            <a:endParaRPr sz="2200">
              <a:latin typeface="Calibri"/>
              <a:cs typeface="Calibri"/>
            </a:endParaRPr>
          </a:p>
          <a:p>
            <a:pPr marL="256534" indent="-240447">
              <a:spcBef>
                <a:spcPts val="800"/>
              </a:spcBef>
              <a:buFont typeface="Arial"/>
              <a:buChar char="–"/>
              <a:tabLst>
                <a:tab pos="257380" algn="l"/>
              </a:tabLst>
            </a:pPr>
            <a:r>
              <a:rPr sz="2200" spc="-20" dirty="0">
                <a:latin typeface="Calibri"/>
                <a:cs typeface="Calibri"/>
              </a:rPr>
              <a:t>Peers </a:t>
            </a:r>
            <a:r>
              <a:rPr sz="2200" spc="-13" dirty="0">
                <a:latin typeface="Calibri"/>
                <a:cs typeface="Calibri"/>
              </a:rPr>
              <a:t>can </a:t>
            </a:r>
            <a:r>
              <a:rPr sz="2200" spc="-7" dirty="0">
                <a:latin typeface="Calibri"/>
                <a:cs typeface="Calibri"/>
              </a:rPr>
              <a:t>participate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7" dirty="0">
                <a:latin typeface="Calibri"/>
                <a:cs typeface="Calibri"/>
              </a:rPr>
              <a:t>multiple</a:t>
            </a:r>
            <a:r>
              <a:rPr sz="2200" spc="-9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channels</a:t>
            </a:r>
            <a:endParaRPr sz="2200">
              <a:latin typeface="Calibri"/>
              <a:cs typeface="Calibri"/>
            </a:endParaRPr>
          </a:p>
          <a:p>
            <a:pPr marL="256534" indent="-240447">
              <a:spcBef>
                <a:spcPts val="800"/>
              </a:spcBef>
              <a:buFont typeface="Arial"/>
              <a:buChar char="–"/>
              <a:tabLst>
                <a:tab pos="257380" algn="l"/>
              </a:tabLst>
            </a:pPr>
            <a:r>
              <a:rPr sz="2200" spc="-7" dirty="0">
                <a:latin typeface="Calibri"/>
                <a:cs typeface="Calibri"/>
              </a:rPr>
              <a:t>Concurrent </a:t>
            </a:r>
            <a:r>
              <a:rPr sz="2200" spc="-13" dirty="0">
                <a:latin typeface="Calibri"/>
                <a:cs typeface="Calibri"/>
              </a:rPr>
              <a:t>execution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7" dirty="0">
                <a:latin typeface="Calibri"/>
                <a:cs typeface="Calibri"/>
              </a:rPr>
              <a:t>performance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20" dirty="0">
                <a:latin typeface="Calibri"/>
                <a:cs typeface="Calibri"/>
              </a:rPr>
              <a:t> </a:t>
            </a:r>
            <a:r>
              <a:rPr sz="2200" spc="-7" dirty="0">
                <a:latin typeface="Calibri"/>
                <a:cs typeface="Calibri"/>
              </a:rPr>
              <a:t>scalability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3" name="object 5">
            <a:extLst>
              <a:ext uri="{FF2B5EF4-FFF2-40B4-BE49-F238E27FC236}">
                <a16:creationId xmlns:a16="http://schemas.microsoft.com/office/drawing/2014/main" id="{4723C85B-9FFB-4384-AFB7-87003A695F97}"/>
              </a:ext>
            </a:extLst>
          </p:cNvPr>
          <p:cNvGrpSpPr/>
          <p:nvPr/>
        </p:nvGrpSpPr>
        <p:grpSpPr>
          <a:xfrm>
            <a:off x="433353" y="3395728"/>
            <a:ext cx="1034627" cy="1020233"/>
            <a:chOff x="429768" y="1984248"/>
            <a:chExt cx="775970" cy="765175"/>
          </a:xfrm>
        </p:grpSpPr>
        <p:sp>
          <p:nvSpPr>
            <p:cNvPr id="44" name="object 6">
              <a:extLst>
                <a:ext uri="{FF2B5EF4-FFF2-40B4-BE49-F238E27FC236}">
                  <a16:creationId xmlns:a16="http://schemas.microsoft.com/office/drawing/2014/main" id="{43C0E0C1-D3FD-4464-AE72-82B3C1B2BBCA}"/>
                </a:ext>
              </a:extLst>
            </p:cNvPr>
            <p:cNvSpPr/>
            <p:nvPr/>
          </p:nvSpPr>
          <p:spPr>
            <a:xfrm>
              <a:off x="429768" y="1984248"/>
              <a:ext cx="711695" cy="7132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5" name="object 7">
              <a:extLst>
                <a:ext uri="{FF2B5EF4-FFF2-40B4-BE49-F238E27FC236}">
                  <a16:creationId xmlns:a16="http://schemas.microsoft.com/office/drawing/2014/main" id="{7B512D2C-58AB-44A5-8A61-1B21FDA1BBAA}"/>
                </a:ext>
              </a:extLst>
            </p:cNvPr>
            <p:cNvSpPr/>
            <p:nvPr/>
          </p:nvSpPr>
          <p:spPr>
            <a:xfrm>
              <a:off x="434340" y="2023872"/>
              <a:ext cx="771143" cy="7254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8">
              <a:extLst>
                <a:ext uri="{FF2B5EF4-FFF2-40B4-BE49-F238E27FC236}">
                  <a16:creationId xmlns:a16="http://schemas.microsoft.com/office/drawing/2014/main" id="{D253D243-D854-4570-A129-E08B2156C79D}"/>
                </a:ext>
              </a:extLst>
            </p:cNvPr>
            <p:cNvSpPr/>
            <p:nvPr/>
          </p:nvSpPr>
          <p:spPr>
            <a:xfrm>
              <a:off x="485489" y="2017331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5" h="598805">
                  <a:moveTo>
                    <a:pt x="498500" y="0"/>
                  </a:moveTo>
                  <a:lnTo>
                    <a:pt x="99707" y="0"/>
                  </a:lnTo>
                  <a:lnTo>
                    <a:pt x="60896" y="7835"/>
                  </a:lnTo>
                  <a:lnTo>
                    <a:pt x="29203" y="29203"/>
                  </a:lnTo>
                  <a:lnTo>
                    <a:pt x="7835" y="60896"/>
                  </a:lnTo>
                  <a:lnTo>
                    <a:pt x="0" y="99707"/>
                  </a:lnTo>
                  <a:lnTo>
                    <a:pt x="0" y="498500"/>
                  </a:lnTo>
                  <a:lnTo>
                    <a:pt x="7835" y="537311"/>
                  </a:lnTo>
                  <a:lnTo>
                    <a:pt x="29203" y="569004"/>
                  </a:lnTo>
                  <a:lnTo>
                    <a:pt x="60896" y="590372"/>
                  </a:lnTo>
                  <a:lnTo>
                    <a:pt x="99707" y="598208"/>
                  </a:lnTo>
                  <a:lnTo>
                    <a:pt x="498500" y="598208"/>
                  </a:lnTo>
                  <a:lnTo>
                    <a:pt x="537303" y="590372"/>
                  </a:lnTo>
                  <a:lnTo>
                    <a:pt x="568993" y="569004"/>
                  </a:lnTo>
                  <a:lnTo>
                    <a:pt x="590360" y="537311"/>
                  </a:lnTo>
                  <a:lnTo>
                    <a:pt x="598195" y="498500"/>
                  </a:lnTo>
                  <a:lnTo>
                    <a:pt x="598195" y="99707"/>
                  </a:lnTo>
                  <a:lnTo>
                    <a:pt x="590360" y="60896"/>
                  </a:lnTo>
                  <a:lnTo>
                    <a:pt x="568993" y="29203"/>
                  </a:lnTo>
                  <a:lnTo>
                    <a:pt x="537303" y="7835"/>
                  </a:lnTo>
                  <a:lnTo>
                    <a:pt x="498500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9">
              <a:extLst>
                <a:ext uri="{FF2B5EF4-FFF2-40B4-BE49-F238E27FC236}">
                  <a16:creationId xmlns:a16="http://schemas.microsoft.com/office/drawing/2014/main" id="{8396CF98-D3D1-472C-A24C-126099D7BE0D}"/>
                </a:ext>
              </a:extLst>
            </p:cNvPr>
            <p:cNvSpPr/>
            <p:nvPr/>
          </p:nvSpPr>
          <p:spPr>
            <a:xfrm>
              <a:off x="485489" y="2017331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5" h="598805">
                  <a:moveTo>
                    <a:pt x="0" y="99707"/>
                  </a:moveTo>
                  <a:lnTo>
                    <a:pt x="7835" y="60896"/>
                  </a:lnTo>
                  <a:lnTo>
                    <a:pt x="29203" y="29203"/>
                  </a:lnTo>
                  <a:lnTo>
                    <a:pt x="60896" y="7835"/>
                  </a:lnTo>
                  <a:lnTo>
                    <a:pt x="99707" y="0"/>
                  </a:lnTo>
                  <a:lnTo>
                    <a:pt x="498500" y="0"/>
                  </a:lnTo>
                  <a:lnTo>
                    <a:pt x="537303" y="7835"/>
                  </a:lnTo>
                  <a:lnTo>
                    <a:pt x="568993" y="29203"/>
                  </a:lnTo>
                  <a:lnTo>
                    <a:pt x="590360" y="60896"/>
                  </a:lnTo>
                  <a:lnTo>
                    <a:pt x="598195" y="99707"/>
                  </a:lnTo>
                  <a:lnTo>
                    <a:pt x="598195" y="498500"/>
                  </a:lnTo>
                  <a:lnTo>
                    <a:pt x="590360" y="537311"/>
                  </a:lnTo>
                  <a:lnTo>
                    <a:pt x="568993" y="569004"/>
                  </a:lnTo>
                  <a:lnTo>
                    <a:pt x="537303" y="590372"/>
                  </a:lnTo>
                  <a:lnTo>
                    <a:pt x="498500" y="598208"/>
                  </a:lnTo>
                  <a:lnTo>
                    <a:pt x="99707" y="598208"/>
                  </a:lnTo>
                  <a:lnTo>
                    <a:pt x="60896" y="590372"/>
                  </a:lnTo>
                  <a:lnTo>
                    <a:pt x="29203" y="569004"/>
                  </a:lnTo>
                  <a:lnTo>
                    <a:pt x="7835" y="537311"/>
                  </a:lnTo>
                  <a:lnTo>
                    <a:pt x="0" y="498500"/>
                  </a:lnTo>
                  <a:lnTo>
                    <a:pt x="0" y="99707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8" name="object 10">
            <a:extLst>
              <a:ext uri="{FF2B5EF4-FFF2-40B4-BE49-F238E27FC236}">
                <a16:creationId xmlns:a16="http://schemas.microsoft.com/office/drawing/2014/main" id="{E5455853-C3F2-42D2-B6A4-4FE3C8C241A7}"/>
              </a:ext>
            </a:extLst>
          </p:cNvPr>
          <p:cNvSpPr txBox="1"/>
          <p:nvPr/>
        </p:nvSpPr>
        <p:spPr>
          <a:xfrm>
            <a:off x="721577" y="3551456"/>
            <a:ext cx="23283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9" name="object 11">
            <a:extLst>
              <a:ext uri="{FF2B5EF4-FFF2-40B4-BE49-F238E27FC236}">
                <a16:creationId xmlns:a16="http://schemas.microsoft.com/office/drawing/2014/main" id="{D6C0C261-EEE8-466C-BCDD-F0F7A92F626C}"/>
              </a:ext>
            </a:extLst>
          </p:cNvPr>
          <p:cNvSpPr txBox="1"/>
          <p:nvPr/>
        </p:nvSpPr>
        <p:spPr>
          <a:xfrm>
            <a:off x="920712" y="3787166"/>
            <a:ext cx="171027" cy="34447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133" spc="-7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2133">
              <a:latin typeface="Calibri"/>
              <a:cs typeface="Calibri"/>
            </a:endParaRPr>
          </a:p>
        </p:txBody>
      </p:sp>
      <p:grpSp>
        <p:nvGrpSpPr>
          <p:cNvPr id="50" name="object 12">
            <a:extLst>
              <a:ext uri="{FF2B5EF4-FFF2-40B4-BE49-F238E27FC236}">
                <a16:creationId xmlns:a16="http://schemas.microsoft.com/office/drawing/2014/main" id="{0263AC46-CB79-4510-B108-CB57743F9AC5}"/>
              </a:ext>
            </a:extLst>
          </p:cNvPr>
          <p:cNvGrpSpPr/>
          <p:nvPr/>
        </p:nvGrpSpPr>
        <p:grpSpPr>
          <a:xfrm>
            <a:off x="433353" y="4749040"/>
            <a:ext cx="1034627" cy="1020233"/>
            <a:chOff x="429768" y="2999232"/>
            <a:chExt cx="775970" cy="765175"/>
          </a:xfrm>
        </p:grpSpPr>
        <p:sp>
          <p:nvSpPr>
            <p:cNvPr id="51" name="object 13">
              <a:extLst>
                <a:ext uri="{FF2B5EF4-FFF2-40B4-BE49-F238E27FC236}">
                  <a16:creationId xmlns:a16="http://schemas.microsoft.com/office/drawing/2014/main" id="{CF5E59A3-64A0-48ED-B3F9-CF5328FDAC85}"/>
                </a:ext>
              </a:extLst>
            </p:cNvPr>
            <p:cNvSpPr/>
            <p:nvPr/>
          </p:nvSpPr>
          <p:spPr>
            <a:xfrm>
              <a:off x="429768" y="2999232"/>
              <a:ext cx="711695" cy="7116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2" name="object 14">
              <a:extLst>
                <a:ext uri="{FF2B5EF4-FFF2-40B4-BE49-F238E27FC236}">
                  <a16:creationId xmlns:a16="http://schemas.microsoft.com/office/drawing/2014/main" id="{FFBE020D-5218-42D8-BC97-DE353E894D69}"/>
                </a:ext>
              </a:extLst>
            </p:cNvPr>
            <p:cNvSpPr/>
            <p:nvPr/>
          </p:nvSpPr>
          <p:spPr>
            <a:xfrm>
              <a:off x="434340" y="3038856"/>
              <a:ext cx="771143" cy="7254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3" name="object 15">
              <a:extLst>
                <a:ext uri="{FF2B5EF4-FFF2-40B4-BE49-F238E27FC236}">
                  <a16:creationId xmlns:a16="http://schemas.microsoft.com/office/drawing/2014/main" id="{5C9A4ABC-59B8-47F4-8564-8353342859ED}"/>
                </a:ext>
              </a:extLst>
            </p:cNvPr>
            <p:cNvSpPr/>
            <p:nvPr/>
          </p:nvSpPr>
          <p:spPr>
            <a:xfrm>
              <a:off x="485489" y="3031581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5" h="598804">
                  <a:moveTo>
                    <a:pt x="498500" y="0"/>
                  </a:moveTo>
                  <a:lnTo>
                    <a:pt x="99707" y="0"/>
                  </a:lnTo>
                  <a:lnTo>
                    <a:pt x="60896" y="7835"/>
                  </a:lnTo>
                  <a:lnTo>
                    <a:pt x="29203" y="29203"/>
                  </a:lnTo>
                  <a:lnTo>
                    <a:pt x="7835" y="60896"/>
                  </a:lnTo>
                  <a:lnTo>
                    <a:pt x="0" y="99707"/>
                  </a:lnTo>
                  <a:lnTo>
                    <a:pt x="0" y="498500"/>
                  </a:lnTo>
                  <a:lnTo>
                    <a:pt x="7835" y="537311"/>
                  </a:lnTo>
                  <a:lnTo>
                    <a:pt x="29203" y="569004"/>
                  </a:lnTo>
                  <a:lnTo>
                    <a:pt x="60896" y="590372"/>
                  </a:lnTo>
                  <a:lnTo>
                    <a:pt x="99707" y="598208"/>
                  </a:lnTo>
                  <a:lnTo>
                    <a:pt x="498500" y="598208"/>
                  </a:lnTo>
                  <a:lnTo>
                    <a:pt x="537303" y="590372"/>
                  </a:lnTo>
                  <a:lnTo>
                    <a:pt x="568993" y="569004"/>
                  </a:lnTo>
                  <a:lnTo>
                    <a:pt x="590360" y="537311"/>
                  </a:lnTo>
                  <a:lnTo>
                    <a:pt x="598195" y="498500"/>
                  </a:lnTo>
                  <a:lnTo>
                    <a:pt x="598195" y="99707"/>
                  </a:lnTo>
                  <a:lnTo>
                    <a:pt x="590360" y="60896"/>
                  </a:lnTo>
                  <a:lnTo>
                    <a:pt x="568993" y="29203"/>
                  </a:lnTo>
                  <a:lnTo>
                    <a:pt x="537303" y="7835"/>
                  </a:lnTo>
                  <a:lnTo>
                    <a:pt x="498500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4" name="object 16">
              <a:extLst>
                <a:ext uri="{FF2B5EF4-FFF2-40B4-BE49-F238E27FC236}">
                  <a16:creationId xmlns:a16="http://schemas.microsoft.com/office/drawing/2014/main" id="{3D61994F-3815-4125-87A9-BDDDF16FC4E8}"/>
                </a:ext>
              </a:extLst>
            </p:cNvPr>
            <p:cNvSpPr/>
            <p:nvPr/>
          </p:nvSpPr>
          <p:spPr>
            <a:xfrm>
              <a:off x="485489" y="3031581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5" h="598804">
                  <a:moveTo>
                    <a:pt x="0" y="99707"/>
                  </a:moveTo>
                  <a:lnTo>
                    <a:pt x="7835" y="60896"/>
                  </a:lnTo>
                  <a:lnTo>
                    <a:pt x="29203" y="29203"/>
                  </a:lnTo>
                  <a:lnTo>
                    <a:pt x="60896" y="7835"/>
                  </a:lnTo>
                  <a:lnTo>
                    <a:pt x="99707" y="0"/>
                  </a:lnTo>
                  <a:lnTo>
                    <a:pt x="498500" y="0"/>
                  </a:lnTo>
                  <a:lnTo>
                    <a:pt x="537303" y="7835"/>
                  </a:lnTo>
                  <a:lnTo>
                    <a:pt x="568993" y="29203"/>
                  </a:lnTo>
                  <a:lnTo>
                    <a:pt x="590360" y="60896"/>
                  </a:lnTo>
                  <a:lnTo>
                    <a:pt x="598195" y="99707"/>
                  </a:lnTo>
                  <a:lnTo>
                    <a:pt x="598195" y="498500"/>
                  </a:lnTo>
                  <a:lnTo>
                    <a:pt x="590360" y="537311"/>
                  </a:lnTo>
                  <a:lnTo>
                    <a:pt x="568993" y="569004"/>
                  </a:lnTo>
                  <a:lnTo>
                    <a:pt x="537303" y="590372"/>
                  </a:lnTo>
                  <a:lnTo>
                    <a:pt x="498500" y="598208"/>
                  </a:lnTo>
                  <a:lnTo>
                    <a:pt x="99707" y="598208"/>
                  </a:lnTo>
                  <a:lnTo>
                    <a:pt x="60896" y="590372"/>
                  </a:lnTo>
                  <a:lnTo>
                    <a:pt x="29203" y="569004"/>
                  </a:lnTo>
                  <a:lnTo>
                    <a:pt x="7835" y="537311"/>
                  </a:lnTo>
                  <a:lnTo>
                    <a:pt x="0" y="498500"/>
                  </a:lnTo>
                  <a:lnTo>
                    <a:pt x="0" y="99707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5" name="object 17">
            <a:extLst>
              <a:ext uri="{FF2B5EF4-FFF2-40B4-BE49-F238E27FC236}">
                <a16:creationId xmlns:a16="http://schemas.microsoft.com/office/drawing/2014/main" id="{F30CCE10-CFBF-42AC-AC1B-F9CE46620D35}"/>
              </a:ext>
            </a:extLst>
          </p:cNvPr>
          <p:cNvSpPr txBox="1"/>
          <p:nvPr/>
        </p:nvSpPr>
        <p:spPr>
          <a:xfrm>
            <a:off x="687710" y="4903788"/>
            <a:ext cx="4377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799">
              <a:spcBef>
                <a:spcPts val="133"/>
              </a:spcBef>
            </a:pPr>
            <a:r>
              <a:rPr sz="3200" spc="-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-9" baseline="-20833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200" baseline="-20833">
              <a:latin typeface="Calibri"/>
              <a:cs typeface="Calibri"/>
            </a:endParaRPr>
          </a:p>
        </p:txBody>
      </p:sp>
      <p:grpSp>
        <p:nvGrpSpPr>
          <p:cNvPr id="56" name="object 18">
            <a:extLst>
              <a:ext uri="{FF2B5EF4-FFF2-40B4-BE49-F238E27FC236}">
                <a16:creationId xmlns:a16="http://schemas.microsoft.com/office/drawing/2014/main" id="{26F2B649-EC08-48A3-830D-0664FD3D8CCE}"/>
              </a:ext>
            </a:extLst>
          </p:cNvPr>
          <p:cNvGrpSpPr/>
          <p:nvPr/>
        </p:nvGrpSpPr>
        <p:grpSpPr>
          <a:xfrm>
            <a:off x="1262410" y="3361839"/>
            <a:ext cx="3036993" cy="2145453"/>
            <a:chOff x="1051560" y="1958832"/>
            <a:chExt cx="2277745" cy="1609090"/>
          </a:xfrm>
        </p:grpSpPr>
        <p:sp>
          <p:nvSpPr>
            <p:cNvPr id="57" name="object 19">
              <a:extLst>
                <a:ext uri="{FF2B5EF4-FFF2-40B4-BE49-F238E27FC236}">
                  <a16:creationId xmlns:a16="http://schemas.microsoft.com/office/drawing/2014/main" id="{6B0EA234-B7F4-4F41-B319-F343BA37ED8D}"/>
                </a:ext>
              </a:extLst>
            </p:cNvPr>
            <p:cNvSpPr/>
            <p:nvPr/>
          </p:nvSpPr>
          <p:spPr>
            <a:xfrm>
              <a:off x="1059180" y="2031484"/>
              <a:ext cx="722375" cy="3124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8" name="object 20">
              <a:extLst>
                <a:ext uri="{FF2B5EF4-FFF2-40B4-BE49-F238E27FC236}">
                  <a16:creationId xmlns:a16="http://schemas.microsoft.com/office/drawing/2014/main" id="{607F15B0-7D36-49B9-8717-47D0E7DC1305}"/>
                </a:ext>
              </a:extLst>
            </p:cNvPr>
            <p:cNvSpPr/>
            <p:nvPr/>
          </p:nvSpPr>
          <p:spPr>
            <a:xfrm>
              <a:off x="1100391" y="2166376"/>
              <a:ext cx="498475" cy="1905"/>
            </a:xfrm>
            <a:custGeom>
              <a:avLst/>
              <a:gdLst/>
              <a:ahLst/>
              <a:cxnLst/>
              <a:rect l="l" t="t" r="r" b="b"/>
              <a:pathLst>
                <a:path w="498475" h="1905">
                  <a:moveTo>
                    <a:pt x="-12700" y="768"/>
                  </a:moveTo>
                  <a:lnTo>
                    <a:pt x="510616" y="768"/>
                  </a:lnTo>
                </a:path>
              </a:pathLst>
            </a:custGeom>
            <a:ln w="269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9" name="object 21">
              <a:extLst>
                <a:ext uri="{FF2B5EF4-FFF2-40B4-BE49-F238E27FC236}">
                  <a16:creationId xmlns:a16="http://schemas.microsoft.com/office/drawing/2014/main" id="{3485FA1C-809D-428D-AFCF-48BAFDBA496D}"/>
                </a:ext>
              </a:extLst>
            </p:cNvPr>
            <p:cNvSpPr/>
            <p:nvPr/>
          </p:nvSpPr>
          <p:spPr>
            <a:xfrm>
              <a:off x="1522432" y="2121945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4" h="88900">
                  <a:moveTo>
                    <a:pt x="25" y="88900"/>
                  </a:moveTo>
                  <a:lnTo>
                    <a:pt x="76212" y="4443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0" name="object 22">
              <a:extLst>
                <a:ext uri="{FF2B5EF4-FFF2-40B4-BE49-F238E27FC236}">
                  <a16:creationId xmlns:a16="http://schemas.microsoft.com/office/drawing/2014/main" id="{447CA107-BCF6-46C2-8C1B-D62B9C380853}"/>
                </a:ext>
              </a:extLst>
            </p:cNvPr>
            <p:cNvSpPr/>
            <p:nvPr/>
          </p:nvSpPr>
          <p:spPr>
            <a:xfrm>
              <a:off x="1124445" y="2581401"/>
              <a:ext cx="432434" cy="114300"/>
            </a:xfrm>
            <a:custGeom>
              <a:avLst/>
              <a:gdLst/>
              <a:ahLst/>
              <a:cxnLst/>
              <a:rect l="l" t="t" r="r" b="b"/>
              <a:pathLst>
                <a:path w="432434" h="114300">
                  <a:moveTo>
                    <a:pt x="109105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09105" y="114300"/>
                  </a:lnTo>
                  <a:lnTo>
                    <a:pt x="109105" y="0"/>
                  </a:lnTo>
                  <a:close/>
                </a:path>
                <a:path w="432434" h="114300">
                  <a:moveTo>
                    <a:pt x="271792" y="0"/>
                  </a:moveTo>
                  <a:lnTo>
                    <a:pt x="162699" y="0"/>
                  </a:lnTo>
                  <a:lnTo>
                    <a:pt x="162699" y="114300"/>
                  </a:lnTo>
                  <a:lnTo>
                    <a:pt x="271792" y="114300"/>
                  </a:lnTo>
                  <a:lnTo>
                    <a:pt x="271792" y="0"/>
                  </a:lnTo>
                  <a:close/>
                </a:path>
                <a:path w="432434" h="114300">
                  <a:moveTo>
                    <a:pt x="432015" y="0"/>
                  </a:moveTo>
                  <a:lnTo>
                    <a:pt x="322910" y="0"/>
                  </a:lnTo>
                  <a:lnTo>
                    <a:pt x="322910" y="114300"/>
                  </a:lnTo>
                  <a:lnTo>
                    <a:pt x="432015" y="114300"/>
                  </a:lnTo>
                  <a:lnTo>
                    <a:pt x="432015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1" name="object 23">
              <a:extLst>
                <a:ext uri="{FF2B5EF4-FFF2-40B4-BE49-F238E27FC236}">
                  <a16:creationId xmlns:a16="http://schemas.microsoft.com/office/drawing/2014/main" id="{20BFEAFC-128D-4055-B139-398591E2B85F}"/>
                </a:ext>
              </a:extLst>
            </p:cNvPr>
            <p:cNvSpPr/>
            <p:nvPr/>
          </p:nvSpPr>
          <p:spPr>
            <a:xfrm>
              <a:off x="1233549" y="2638551"/>
              <a:ext cx="213995" cy="0"/>
            </a:xfrm>
            <a:custGeom>
              <a:avLst/>
              <a:gdLst/>
              <a:ahLst/>
              <a:cxnLst/>
              <a:rect l="l" t="t" r="r" b="b"/>
              <a:pathLst>
                <a:path w="213994">
                  <a:moveTo>
                    <a:pt x="0" y="0"/>
                  </a:moveTo>
                  <a:lnTo>
                    <a:pt x="213804" y="0"/>
                  </a:lnTo>
                </a:path>
              </a:pathLst>
            </a:custGeom>
            <a:ln w="1905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2" name="object 24">
              <a:extLst>
                <a:ext uri="{FF2B5EF4-FFF2-40B4-BE49-F238E27FC236}">
                  <a16:creationId xmlns:a16="http://schemas.microsoft.com/office/drawing/2014/main" id="{C2D8CC62-6E12-46C2-9212-39AE9731BA6F}"/>
                </a:ext>
              </a:extLst>
            </p:cNvPr>
            <p:cNvSpPr/>
            <p:nvPr/>
          </p:nvSpPr>
          <p:spPr>
            <a:xfrm>
              <a:off x="1126236" y="2214600"/>
              <a:ext cx="272415" cy="114300"/>
            </a:xfrm>
            <a:custGeom>
              <a:avLst/>
              <a:gdLst/>
              <a:ahLst/>
              <a:cxnLst/>
              <a:rect l="l" t="t" r="r" b="b"/>
              <a:pathLst>
                <a:path w="272415" h="114300">
                  <a:moveTo>
                    <a:pt x="109105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09105" y="114300"/>
                  </a:lnTo>
                  <a:lnTo>
                    <a:pt x="109105" y="0"/>
                  </a:lnTo>
                  <a:close/>
                </a:path>
                <a:path w="272415" h="114300">
                  <a:moveTo>
                    <a:pt x="271805" y="0"/>
                  </a:moveTo>
                  <a:lnTo>
                    <a:pt x="162699" y="0"/>
                  </a:lnTo>
                  <a:lnTo>
                    <a:pt x="162699" y="114300"/>
                  </a:lnTo>
                  <a:lnTo>
                    <a:pt x="271805" y="114300"/>
                  </a:lnTo>
                  <a:lnTo>
                    <a:pt x="27180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3" name="object 25">
              <a:extLst>
                <a:ext uri="{FF2B5EF4-FFF2-40B4-BE49-F238E27FC236}">
                  <a16:creationId xmlns:a16="http://schemas.microsoft.com/office/drawing/2014/main" id="{8508161C-F35D-412E-A5AF-45D5E3BB82EA}"/>
                </a:ext>
              </a:extLst>
            </p:cNvPr>
            <p:cNvSpPr/>
            <p:nvPr/>
          </p:nvSpPr>
          <p:spPr>
            <a:xfrm>
              <a:off x="1235341" y="2271754"/>
              <a:ext cx="53975" cy="0"/>
            </a:xfrm>
            <a:custGeom>
              <a:avLst/>
              <a:gdLst/>
              <a:ahLst/>
              <a:cxnLst/>
              <a:rect l="l" t="t" r="r" b="b"/>
              <a:pathLst>
                <a:path w="53975">
                  <a:moveTo>
                    <a:pt x="0" y="0"/>
                  </a:moveTo>
                  <a:lnTo>
                    <a:pt x="53594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4" name="object 26">
              <a:extLst>
                <a:ext uri="{FF2B5EF4-FFF2-40B4-BE49-F238E27FC236}">
                  <a16:creationId xmlns:a16="http://schemas.microsoft.com/office/drawing/2014/main" id="{32EFF89C-3A46-407E-A6B6-27CCBCC475B1}"/>
                </a:ext>
              </a:extLst>
            </p:cNvPr>
            <p:cNvSpPr/>
            <p:nvPr/>
          </p:nvSpPr>
          <p:spPr>
            <a:xfrm>
              <a:off x="1056132" y="2377432"/>
              <a:ext cx="702551" cy="312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5" name="object 27">
              <a:extLst>
                <a:ext uri="{FF2B5EF4-FFF2-40B4-BE49-F238E27FC236}">
                  <a16:creationId xmlns:a16="http://schemas.microsoft.com/office/drawing/2014/main" id="{C3C212B8-EA14-4E20-A4DB-6F486AA12D46}"/>
                </a:ext>
              </a:extLst>
            </p:cNvPr>
            <p:cNvSpPr/>
            <p:nvPr/>
          </p:nvSpPr>
          <p:spPr>
            <a:xfrm>
              <a:off x="1097305" y="2511779"/>
              <a:ext cx="479425" cy="3175"/>
            </a:xfrm>
            <a:custGeom>
              <a:avLst/>
              <a:gdLst/>
              <a:ahLst/>
              <a:cxnLst/>
              <a:rect l="l" t="t" r="r" b="b"/>
              <a:pathLst>
                <a:path w="479425" h="3175">
                  <a:moveTo>
                    <a:pt x="-12700" y="1454"/>
                  </a:moveTo>
                  <a:lnTo>
                    <a:pt x="492125" y="1454"/>
                  </a:lnTo>
                </a:path>
              </a:pathLst>
            </a:custGeom>
            <a:ln w="2830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6" name="object 28">
              <a:extLst>
                <a:ext uri="{FF2B5EF4-FFF2-40B4-BE49-F238E27FC236}">
                  <a16:creationId xmlns:a16="http://schemas.microsoft.com/office/drawing/2014/main" id="{15F24832-5140-487B-B831-E2C2C95AC326}"/>
                </a:ext>
              </a:extLst>
            </p:cNvPr>
            <p:cNvSpPr/>
            <p:nvPr/>
          </p:nvSpPr>
          <p:spPr>
            <a:xfrm>
              <a:off x="1500686" y="2467366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4" h="88900">
                  <a:moveTo>
                    <a:pt x="38" y="88900"/>
                  </a:moveTo>
                  <a:lnTo>
                    <a:pt x="76225" y="44411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7" name="object 29">
              <a:extLst>
                <a:ext uri="{FF2B5EF4-FFF2-40B4-BE49-F238E27FC236}">
                  <a16:creationId xmlns:a16="http://schemas.microsoft.com/office/drawing/2014/main" id="{1B5EB67C-741E-4DBD-9549-18F8D0476151}"/>
                </a:ext>
              </a:extLst>
            </p:cNvPr>
            <p:cNvSpPr/>
            <p:nvPr/>
          </p:nvSpPr>
          <p:spPr>
            <a:xfrm>
              <a:off x="1051560" y="3081520"/>
              <a:ext cx="707135" cy="3124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8" name="object 30">
              <a:extLst>
                <a:ext uri="{FF2B5EF4-FFF2-40B4-BE49-F238E27FC236}">
                  <a16:creationId xmlns:a16="http://schemas.microsoft.com/office/drawing/2014/main" id="{894B50E5-60ED-4BC4-8362-92CB372E6856}"/>
                </a:ext>
              </a:extLst>
            </p:cNvPr>
            <p:cNvSpPr/>
            <p:nvPr/>
          </p:nvSpPr>
          <p:spPr>
            <a:xfrm>
              <a:off x="1092174" y="3216165"/>
              <a:ext cx="485140" cy="0"/>
            </a:xfrm>
            <a:custGeom>
              <a:avLst/>
              <a:gdLst/>
              <a:ahLst/>
              <a:cxnLst/>
              <a:rect l="l" t="t" r="r" b="b"/>
              <a:pathLst>
                <a:path w="485140">
                  <a:moveTo>
                    <a:pt x="0" y="0"/>
                  </a:moveTo>
                  <a:lnTo>
                    <a:pt x="93610" y="0"/>
                  </a:lnTo>
                  <a:lnTo>
                    <a:pt x="175271" y="0"/>
                  </a:lnTo>
                  <a:lnTo>
                    <a:pt x="233030" y="0"/>
                  </a:lnTo>
                  <a:lnTo>
                    <a:pt x="254939" y="0"/>
                  </a:lnTo>
                  <a:lnTo>
                    <a:pt x="48467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9" name="object 31">
              <a:extLst>
                <a:ext uri="{FF2B5EF4-FFF2-40B4-BE49-F238E27FC236}">
                  <a16:creationId xmlns:a16="http://schemas.microsoft.com/office/drawing/2014/main" id="{569EBEA7-309A-4E09-B81A-1B273C74D704}"/>
                </a:ext>
              </a:extLst>
            </p:cNvPr>
            <p:cNvSpPr/>
            <p:nvPr/>
          </p:nvSpPr>
          <p:spPr>
            <a:xfrm>
              <a:off x="1500708" y="3171711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0" name="object 32">
              <a:extLst>
                <a:ext uri="{FF2B5EF4-FFF2-40B4-BE49-F238E27FC236}">
                  <a16:creationId xmlns:a16="http://schemas.microsoft.com/office/drawing/2014/main" id="{7E9679E6-F08C-4C75-984A-F4F37EE9B7AC}"/>
                </a:ext>
              </a:extLst>
            </p:cNvPr>
            <p:cNvSpPr/>
            <p:nvPr/>
          </p:nvSpPr>
          <p:spPr>
            <a:xfrm>
              <a:off x="1126236" y="3262858"/>
              <a:ext cx="272415" cy="114300"/>
            </a:xfrm>
            <a:custGeom>
              <a:avLst/>
              <a:gdLst/>
              <a:ahLst/>
              <a:cxnLst/>
              <a:rect l="l" t="t" r="r" b="b"/>
              <a:pathLst>
                <a:path w="272415" h="114300">
                  <a:moveTo>
                    <a:pt x="109105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09105" y="114300"/>
                  </a:lnTo>
                  <a:lnTo>
                    <a:pt x="109105" y="0"/>
                  </a:lnTo>
                  <a:close/>
                </a:path>
                <a:path w="272415" h="114300">
                  <a:moveTo>
                    <a:pt x="271805" y="0"/>
                  </a:moveTo>
                  <a:lnTo>
                    <a:pt x="162699" y="0"/>
                  </a:lnTo>
                  <a:lnTo>
                    <a:pt x="162699" y="114300"/>
                  </a:lnTo>
                  <a:lnTo>
                    <a:pt x="271805" y="114300"/>
                  </a:lnTo>
                  <a:lnTo>
                    <a:pt x="27180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1" name="object 33">
              <a:extLst>
                <a:ext uri="{FF2B5EF4-FFF2-40B4-BE49-F238E27FC236}">
                  <a16:creationId xmlns:a16="http://schemas.microsoft.com/office/drawing/2014/main" id="{CB9E6740-F408-4C23-BB2F-6BDBFA49C004}"/>
                </a:ext>
              </a:extLst>
            </p:cNvPr>
            <p:cNvSpPr/>
            <p:nvPr/>
          </p:nvSpPr>
          <p:spPr>
            <a:xfrm>
              <a:off x="1235341" y="3320007"/>
              <a:ext cx="53975" cy="0"/>
            </a:xfrm>
            <a:custGeom>
              <a:avLst/>
              <a:gdLst/>
              <a:ahLst/>
              <a:cxnLst/>
              <a:rect l="l" t="t" r="r" b="b"/>
              <a:pathLst>
                <a:path w="53975">
                  <a:moveTo>
                    <a:pt x="0" y="0"/>
                  </a:moveTo>
                  <a:lnTo>
                    <a:pt x="53594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2" name="object 34">
              <a:extLst>
                <a:ext uri="{FF2B5EF4-FFF2-40B4-BE49-F238E27FC236}">
                  <a16:creationId xmlns:a16="http://schemas.microsoft.com/office/drawing/2014/main" id="{F9A3DC06-6E55-4BDF-BFF2-2B9362442B09}"/>
                </a:ext>
              </a:extLst>
            </p:cNvPr>
            <p:cNvSpPr/>
            <p:nvPr/>
          </p:nvSpPr>
          <p:spPr>
            <a:xfrm>
              <a:off x="1619589" y="1958832"/>
              <a:ext cx="1709420" cy="1609090"/>
            </a:xfrm>
            <a:custGeom>
              <a:avLst/>
              <a:gdLst/>
              <a:ahLst/>
              <a:cxnLst/>
              <a:rect l="l" t="t" r="r" b="b"/>
              <a:pathLst>
                <a:path w="1709420" h="1609089">
                  <a:moveTo>
                    <a:pt x="1441145" y="0"/>
                  </a:moveTo>
                  <a:lnTo>
                    <a:pt x="268173" y="0"/>
                  </a:lnTo>
                  <a:lnTo>
                    <a:pt x="219968" y="4320"/>
                  </a:lnTo>
                  <a:lnTo>
                    <a:pt x="174599" y="16777"/>
                  </a:lnTo>
                  <a:lnTo>
                    <a:pt x="132821" y="36613"/>
                  </a:lnTo>
                  <a:lnTo>
                    <a:pt x="95392" y="63071"/>
                  </a:lnTo>
                  <a:lnTo>
                    <a:pt x="63071" y="95392"/>
                  </a:lnTo>
                  <a:lnTo>
                    <a:pt x="36613" y="132821"/>
                  </a:lnTo>
                  <a:lnTo>
                    <a:pt x="16777" y="174599"/>
                  </a:lnTo>
                  <a:lnTo>
                    <a:pt x="4320" y="219968"/>
                  </a:lnTo>
                  <a:lnTo>
                    <a:pt x="0" y="268173"/>
                  </a:lnTo>
                  <a:lnTo>
                    <a:pt x="0" y="1340827"/>
                  </a:lnTo>
                  <a:lnTo>
                    <a:pt x="4320" y="1389032"/>
                  </a:lnTo>
                  <a:lnTo>
                    <a:pt x="16777" y="1434401"/>
                  </a:lnTo>
                  <a:lnTo>
                    <a:pt x="36613" y="1476179"/>
                  </a:lnTo>
                  <a:lnTo>
                    <a:pt x="63071" y="1513608"/>
                  </a:lnTo>
                  <a:lnTo>
                    <a:pt x="95392" y="1545929"/>
                  </a:lnTo>
                  <a:lnTo>
                    <a:pt x="132821" y="1572387"/>
                  </a:lnTo>
                  <a:lnTo>
                    <a:pt x="174599" y="1592223"/>
                  </a:lnTo>
                  <a:lnTo>
                    <a:pt x="219968" y="1604680"/>
                  </a:lnTo>
                  <a:lnTo>
                    <a:pt x="268173" y="1609001"/>
                  </a:lnTo>
                  <a:lnTo>
                    <a:pt x="1441145" y="1609001"/>
                  </a:lnTo>
                  <a:lnTo>
                    <a:pt x="1489349" y="1604680"/>
                  </a:lnTo>
                  <a:lnTo>
                    <a:pt x="1534719" y="1592223"/>
                  </a:lnTo>
                  <a:lnTo>
                    <a:pt x="1576497" y="1572387"/>
                  </a:lnTo>
                  <a:lnTo>
                    <a:pt x="1613925" y="1545929"/>
                  </a:lnTo>
                  <a:lnTo>
                    <a:pt x="1646247" y="1513608"/>
                  </a:lnTo>
                  <a:lnTo>
                    <a:pt x="1672704" y="1476179"/>
                  </a:lnTo>
                  <a:lnTo>
                    <a:pt x="1692540" y="1434401"/>
                  </a:lnTo>
                  <a:lnTo>
                    <a:pt x="1704997" y="1389032"/>
                  </a:lnTo>
                  <a:lnTo>
                    <a:pt x="1709318" y="1340827"/>
                  </a:lnTo>
                  <a:lnTo>
                    <a:pt x="1709318" y="268173"/>
                  </a:lnTo>
                  <a:lnTo>
                    <a:pt x="1704997" y="219968"/>
                  </a:lnTo>
                  <a:lnTo>
                    <a:pt x="1692540" y="174599"/>
                  </a:lnTo>
                  <a:lnTo>
                    <a:pt x="1672704" y="132821"/>
                  </a:lnTo>
                  <a:lnTo>
                    <a:pt x="1646247" y="95392"/>
                  </a:lnTo>
                  <a:lnTo>
                    <a:pt x="1613925" y="63071"/>
                  </a:lnTo>
                  <a:lnTo>
                    <a:pt x="1576497" y="36613"/>
                  </a:lnTo>
                  <a:lnTo>
                    <a:pt x="1534719" y="16777"/>
                  </a:lnTo>
                  <a:lnTo>
                    <a:pt x="1489349" y="4320"/>
                  </a:lnTo>
                  <a:lnTo>
                    <a:pt x="1441145" y="0"/>
                  </a:lnTo>
                  <a:close/>
                </a:path>
              </a:pathLst>
            </a:custGeom>
            <a:solidFill>
              <a:srgbClr val="CCC1DA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3" name="object 35">
              <a:extLst>
                <a:ext uri="{FF2B5EF4-FFF2-40B4-BE49-F238E27FC236}">
                  <a16:creationId xmlns:a16="http://schemas.microsoft.com/office/drawing/2014/main" id="{0ED976B9-A88F-427A-A489-A58528BCDD31}"/>
                </a:ext>
              </a:extLst>
            </p:cNvPr>
            <p:cNvSpPr/>
            <p:nvPr/>
          </p:nvSpPr>
          <p:spPr>
            <a:xfrm>
              <a:off x="1711451" y="2790444"/>
              <a:ext cx="711704" cy="7117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4" name="object 36">
              <a:extLst>
                <a:ext uri="{FF2B5EF4-FFF2-40B4-BE49-F238E27FC236}">
                  <a16:creationId xmlns:a16="http://schemas.microsoft.com/office/drawing/2014/main" id="{689AA17E-7C0C-4FB2-842C-F3322A1EC4E1}"/>
                </a:ext>
              </a:extLst>
            </p:cNvPr>
            <p:cNvSpPr/>
            <p:nvPr/>
          </p:nvSpPr>
          <p:spPr>
            <a:xfrm>
              <a:off x="1740404" y="2828544"/>
              <a:ext cx="720851" cy="72542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5" name="object 37">
              <a:extLst>
                <a:ext uri="{FF2B5EF4-FFF2-40B4-BE49-F238E27FC236}">
                  <a16:creationId xmlns:a16="http://schemas.microsoft.com/office/drawing/2014/main" id="{17BBB43D-F7CB-4D00-B8A7-24017D4F2E2A}"/>
                </a:ext>
              </a:extLst>
            </p:cNvPr>
            <p:cNvSpPr/>
            <p:nvPr/>
          </p:nvSpPr>
          <p:spPr>
            <a:xfrm>
              <a:off x="1766665" y="2822303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5" h="598804">
                  <a:moveTo>
                    <a:pt x="498500" y="0"/>
                  </a:moveTo>
                  <a:lnTo>
                    <a:pt x="99707" y="0"/>
                  </a:lnTo>
                  <a:lnTo>
                    <a:pt x="60896" y="7835"/>
                  </a:lnTo>
                  <a:lnTo>
                    <a:pt x="29203" y="29203"/>
                  </a:lnTo>
                  <a:lnTo>
                    <a:pt x="7835" y="60896"/>
                  </a:lnTo>
                  <a:lnTo>
                    <a:pt x="0" y="99707"/>
                  </a:lnTo>
                  <a:lnTo>
                    <a:pt x="0" y="498500"/>
                  </a:lnTo>
                  <a:lnTo>
                    <a:pt x="7835" y="537311"/>
                  </a:lnTo>
                  <a:lnTo>
                    <a:pt x="29203" y="569004"/>
                  </a:lnTo>
                  <a:lnTo>
                    <a:pt x="60896" y="590372"/>
                  </a:lnTo>
                  <a:lnTo>
                    <a:pt x="99707" y="598208"/>
                  </a:lnTo>
                  <a:lnTo>
                    <a:pt x="498500" y="598208"/>
                  </a:lnTo>
                  <a:lnTo>
                    <a:pt x="537303" y="590372"/>
                  </a:lnTo>
                  <a:lnTo>
                    <a:pt x="568993" y="569004"/>
                  </a:lnTo>
                  <a:lnTo>
                    <a:pt x="590360" y="537311"/>
                  </a:lnTo>
                  <a:lnTo>
                    <a:pt x="598195" y="498500"/>
                  </a:lnTo>
                  <a:lnTo>
                    <a:pt x="598195" y="99707"/>
                  </a:lnTo>
                  <a:lnTo>
                    <a:pt x="590360" y="60896"/>
                  </a:lnTo>
                  <a:lnTo>
                    <a:pt x="568993" y="29203"/>
                  </a:lnTo>
                  <a:lnTo>
                    <a:pt x="537303" y="7835"/>
                  </a:lnTo>
                  <a:lnTo>
                    <a:pt x="498500" y="0"/>
                  </a:lnTo>
                  <a:close/>
                </a:path>
              </a:pathLst>
            </a:custGeom>
            <a:solidFill>
              <a:srgbClr val="11D35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6" name="object 38">
              <a:extLst>
                <a:ext uri="{FF2B5EF4-FFF2-40B4-BE49-F238E27FC236}">
                  <a16:creationId xmlns:a16="http://schemas.microsoft.com/office/drawing/2014/main" id="{0AE15C7B-00F4-40B2-836A-49E65AB77298}"/>
                </a:ext>
              </a:extLst>
            </p:cNvPr>
            <p:cNvSpPr/>
            <p:nvPr/>
          </p:nvSpPr>
          <p:spPr>
            <a:xfrm>
              <a:off x="1766665" y="2822303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5" h="598804">
                  <a:moveTo>
                    <a:pt x="0" y="99707"/>
                  </a:moveTo>
                  <a:lnTo>
                    <a:pt x="7835" y="60896"/>
                  </a:lnTo>
                  <a:lnTo>
                    <a:pt x="29203" y="29203"/>
                  </a:lnTo>
                  <a:lnTo>
                    <a:pt x="60896" y="7835"/>
                  </a:lnTo>
                  <a:lnTo>
                    <a:pt x="99707" y="0"/>
                  </a:lnTo>
                  <a:lnTo>
                    <a:pt x="498500" y="0"/>
                  </a:lnTo>
                  <a:lnTo>
                    <a:pt x="537303" y="7835"/>
                  </a:lnTo>
                  <a:lnTo>
                    <a:pt x="568993" y="29203"/>
                  </a:lnTo>
                  <a:lnTo>
                    <a:pt x="590360" y="60896"/>
                  </a:lnTo>
                  <a:lnTo>
                    <a:pt x="598195" y="99707"/>
                  </a:lnTo>
                  <a:lnTo>
                    <a:pt x="598195" y="498500"/>
                  </a:lnTo>
                  <a:lnTo>
                    <a:pt x="590360" y="537311"/>
                  </a:lnTo>
                  <a:lnTo>
                    <a:pt x="568993" y="569004"/>
                  </a:lnTo>
                  <a:lnTo>
                    <a:pt x="537303" y="590372"/>
                  </a:lnTo>
                  <a:lnTo>
                    <a:pt x="498500" y="598208"/>
                  </a:lnTo>
                  <a:lnTo>
                    <a:pt x="99707" y="598208"/>
                  </a:lnTo>
                  <a:lnTo>
                    <a:pt x="60896" y="590372"/>
                  </a:lnTo>
                  <a:lnTo>
                    <a:pt x="29203" y="569004"/>
                  </a:lnTo>
                  <a:lnTo>
                    <a:pt x="7835" y="537311"/>
                  </a:lnTo>
                  <a:lnTo>
                    <a:pt x="0" y="498500"/>
                  </a:lnTo>
                  <a:lnTo>
                    <a:pt x="0" y="99707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7" name="object 39">
              <a:extLst>
                <a:ext uri="{FF2B5EF4-FFF2-40B4-BE49-F238E27FC236}">
                  <a16:creationId xmlns:a16="http://schemas.microsoft.com/office/drawing/2014/main" id="{1A6BCED8-4DC3-477F-BDE1-85B35A8A4B6D}"/>
                </a:ext>
              </a:extLst>
            </p:cNvPr>
            <p:cNvSpPr/>
            <p:nvPr/>
          </p:nvSpPr>
          <p:spPr>
            <a:xfrm>
              <a:off x="1711451" y="2043684"/>
              <a:ext cx="711704" cy="71169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8" name="object 40">
              <a:extLst>
                <a:ext uri="{FF2B5EF4-FFF2-40B4-BE49-F238E27FC236}">
                  <a16:creationId xmlns:a16="http://schemas.microsoft.com/office/drawing/2014/main" id="{EC746C95-43D7-4BD9-8B87-A29393C3B176}"/>
                </a:ext>
              </a:extLst>
            </p:cNvPr>
            <p:cNvSpPr/>
            <p:nvPr/>
          </p:nvSpPr>
          <p:spPr>
            <a:xfrm>
              <a:off x="1740404" y="2083307"/>
              <a:ext cx="720851" cy="72542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9" name="object 41">
              <a:extLst>
                <a:ext uri="{FF2B5EF4-FFF2-40B4-BE49-F238E27FC236}">
                  <a16:creationId xmlns:a16="http://schemas.microsoft.com/office/drawing/2014/main" id="{71C5D46B-323F-4F7F-9D19-6D7CDC62589D}"/>
                </a:ext>
              </a:extLst>
            </p:cNvPr>
            <p:cNvSpPr/>
            <p:nvPr/>
          </p:nvSpPr>
          <p:spPr>
            <a:xfrm>
              <a:off x="1766665" y="2075978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5" h="598805">
                  <a:moveTo>
                    <a:pt x="498500" y="0"/>
                  </a:moveTo>
                  <a:lnTo>
                    <a:pt x="99707" y="0"/>
                  </a:lnTo>
                  <a:lnTo>
                    <a:pt x="60896" y="7835"/>
                  </a:lnTo>
                  <a:lnTo>
                    <a:pt x="29203" y="29203"/>
                  </a:lnTo>
                  <a:lnTo>
                    <a:pt x="7835" y="60896"/>
                  </a:lnTo>
                  <a:lnTo>
                    <a:pt x="0" y="99707"/>
                  </a:lnTo>
                  <a:lnTo>
                    <a:pt x="0" y="498500"/>
                  </a:lnTo>
                  <a:lnTo>
                    <a:pt x="7835" y="537311"/>
                  </a:lnTo>
                  <a:lnTo>
                    <a:pt x="29203" y="569004"/>
                  </a:lnTo>
                  <a:lnTo>
                    <a:pt x="60896" y="590372"/>
                  </a:lnTo>
                  <a:lnTo>
                    <a:pt x="99707" y="598208"/>
                  </a:lnTo>
                  <a:lnTo>
                    <a:pt x="498500" y="598208"/>
                  </a:lnTo>
                  <a:lnTo>
                    <a:pt x="537303" y="590372"/>
                  </a:lnTo>
                  <a:lnTo>
                    <a:pt x="568993" y="569004"/>
                  </a:lnTo>
                  <a:lnTo>
                    <a:pt x="590360" y="537311"/>
                  </a:lnTo>
                  <a:lnTo>
                    <a:pt x="598195" y="498500"/>
                  </a:lnTo>
                  <a:lnTo>
                    <a:pt x="598195" y="99707"/>
                  </a:lnTo>
                  <a:lnTo>
                    <a:pt x="590360" y="60896"/>
                  </a:lnTo>
                  <a:lnTo>
                    <a:pt x="568993" y="29203"/>
                  </a:lnTo>
                  <a:lnTo>
                    <a:pt x="537303" y="7835"/>
                  </a:lnTo>
                  <a:lnTo>
                    <a:pt x="498500" y="0"/>
                  </a:lnTo>
                  <a:close/>
                </a:path>
              </a:pathLst>
            </a:custGeom>
            <a:solidFill>
              <a:srgbClr val="11D35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0" name="object 42">
              <a:extLst>
                <a:ext uri="{FF2B5EF4-FFF2-40B4-BE49-F238E27FC236}">
                  <a16:creationId xmlns:a16="http://schemas.microsoft.com/office/drawing/2014/main" id="{847EC73B-2A52-49EC-99A0-BB8AD83515B4}"/>
                </a:ext>
              </a:extLst>
            </p:cNvPr>
            <p:cNvSpPr/>
            <p:nvPr/>
          </p:nvSpPr>
          <p:spPr>
            <a:xfrm>
              <a:off x="1766665" y="2075978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5" h="598805">
                  <a:moveTo>
                    <a:pt x="0" y="99707"/>
                  </a:moveTo>
                  <a:lnTo>
                    <a:pt x="7835" y="60896"/>
                  </a:lnTo>
                  <a:lnTo>
                    <a:pt x="29203" y="29203"/>
                  </a:lnTo>
                  <a:lnTo>
                    <a:pt x="60896" y="7835"/>
                  </a:lnTo>
                  <a:lnTo>
                    <a:pt x="99707" y="0"/>
                  </a:lnTo>
                  <a:lnTo>
                    <a:pt x="498500" y="0"/>
                  </a:lnTo>
                  <a:lnTo>
                    <a:pt x="537303" y="7835"/>
                  </a:lnTo>
                  <a:lnTo>
                    <a:pt x="568993" y="29203"/>
                  </a:lnTo>
                  <a:lnTo>
                    <a:pt x="590360" y="60896"/>
                  </a:lnTo>
                  <a:lnTo>
                    <a:pt x="598195" y="99707"/>
                  </a:lnTo>
                  <a:lnTo>
                    <a:pt x="598195" y="498500"/>
                  </a:lnTo>
                  <a:lnTo>
                    <a:pt x="590360" y="537311"/>
                  </a:lnTo>
                  <a:lnTo>
                    <a:pt x="568993" y="569004"/>
                  </a:lnTo>
                  <a:lnTo>
                    <a:pt x="537303" y="590372"/>
                  </a:lnTo>
                  <a:lnTo>
                    <a:pt x="498500" y="598208"/>
                  </a:lnTo>
                  <a:lnTo>
                    <a:pt x="99707" y="598208"/>
                  </a:lnTo>
                  <a:lnTo>
                    <a:pt x="60896" y="590372"/>
                  </a:lnTo>
                  <a:lnTo>
                    <a:pt x="29203" y="569004"/>
                  </a:lnTo>
                  <a:lnTo>
                    <a:pt x="7835" y="537311"/>
                  </a:lnTo>
                  <a:lnTo>
                    <a:pt x="0" y="498500"/>
                  </a:lnTo>
                  <a:lnTo>
                    <a:pt x="0" y="99707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1" name="object 43">
            <a:extLst>
              <a:ext uri="{FF2B5EF4-FFF2-40B4-BE49-F238E27FC236}">
                <a16:creationId xmlns:a16="http://schemas.microsoft.com/office/drawing/2014/main" id="{1DA181A8-3658-443C-8402-244433514DE7}"/>
              </a:ext>
            </a:extLst>
          </p:cNvPr>
          <p:cNvSpPr txBox="1"/>
          <p:nvPr/>
        </p:nvSpPr>
        <p:spPr>
          <a:xfrm>
            <a:off x="2462323" y="3629651"/>
            <a:ext cx="303105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2" name="object 44">
            <a:extLst>
              <a:ext uri="{FF2B5EF4-FFF2-40B4-BE49-F238E27FC236}">
                <a16:creationId xmlns:a16="http://schemas.microsoft.com/office/drawing/2014/main" id="{42EE6B5E-7C95-4473-B99D-7EA876FC8602}"/>
              </a:ext>
            </a:extLst>
          </p:cNvPr>
          <p:cNvGrpSpPr/>
          <p:nvPr/>
        </p:nvGrpSpPr>
        <p:grpSpPr>
          <a:xfrm>
            <a:off x="3225322" y="3479040"/>
            <a:ext cx="999913" cy="1018540"/>
            <a:chOff x="2523744" y="2046732"/>
            <a:chExt cx="749935" cy="763905"/>
          </a:xfrm>
        </p:grpSpPr>
        <p:sp>
          <p:nvSpPr>
            <p:cNvPr id="83" name="object 45">
              <a:extLst>
                <a:ext uri="{FF2B5EF4-FFF2-40B4-BE49-F238E27FC236}">
                  <a16:creationId xmlns:a16="http://schemas.microsoft.com/office/drawing/2014/main" id="{14A70E6A-7C3D-4F96-8421-5DA48B31D51D}"/>
                </a:ext>
              </a:extLst>
            </p:cNvPr>
            <p:cNvSpPr/>
            <p:nvPr/>
          </p:nvSpPr>
          <p:spPr>
            <a:xfrm>
              <a:off x="2523744" y="2046732"/>
              <a:ext cx="713231" cy="71170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4" name="object 46">
              <a:extLst>
                <a:ext uri="{FF2B5EF4-FFF2-40B4-BE49-F238E27FC236}">
                  <a16:creationId xmlns:a16="http://schemas.microsoft.com/office/drawing/2014/main" id="{F81E1CBB-1979-4B4A-9321-3073E7933976}"/>
                </a:ext>
              </a:extLst>
            </p:cNvPr>
            <p:cNvSpPr/>
            <p:nvPr/>
          </p:nvSpPr>
          <p:spPr>
            <a:xfrm>
              <a:off x="2552700" y="2084832"/>
              <a:ext cx="720848" cy="72542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5" name="object 47">
              <a:extLst>
                <a:ext uri="{FF2B5EF4-FFF2-40B4-BE49-F238E27FC236}">
                  <a16:creationId xmlns:a16="http://schemas.microsoft.com/office/drawing/2014/main" id="{A80F3828-87BD-4107-96E9-C11CDBECA6BA}"/>
                </a:ext>
              </a:extLst>
            </p:cNvPr>
            <p:cNvSpPr/>
            <p:nvPr/>
          </p:nvSpPr>
          <p:spPr>
            <a:xfrm>
              <a:off x="2579630" y="2078743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5" h="598805">
                  <a:moveTo>
                    <a:pt x="498500" y="0"/>
                  </a:moveTo>
                  <a:lnTo>
                    <a:pt x="99707" y="0"/>
                  </a:lnTo>
                  <a:lnTo>
                    <a:pt x="60896" y="7835"/>
                  </a:lnTo>
                  <a:lnTo>
                    <a:pt x="29203" y="29203"/>
                  </a:lnTo>
                  <a:lnTo>
                    <a:pt x="7835" y="60896"/>
                  </a:lnTo>
                  <a:lnTo>
                    <a:pt x="0" y="99707"/>
                  </a:lnTo>
                  <a:lnTo>
                    <a:pt x="0" y="498500"/>
                  </a:lnTo>
                  <a:lnTo>
                    <a:pt x="7835" y="537311"/>
                  </a:lnTo>
                  <a:lnTo>
                    <a:pt x="29203" y="569004"/>
                  </a:lnTo>
                  <a:lnTo>
                    <a:pt x="60896" y="590372"/>
                  </a:lnTo>
                  <a:lnTo>
                    <a:pt x="99707" y="598208"/>
                  </a:lnTo>
                  <a:lnTo>
                    <a:pt x="498500" y="598208"/>
                  </a:lnTo>
                  <a:lnTo>
                    <a:pt x="537303" y="590372"/>
                  </a:lnTo>
                  <a:lnTo>
                    <a:pt x="568993" y="569004"/>
                  </a:lnTo>
                  <a:lnTo>
                    <a:pt x="590360" y="537311"/>
                  </a:lnTo>
                  <a:lnTo>
                    <a:pt x="598195" y="498500"/>
                  </a:lnTo>
                  <a:lnTo>
                    <a:pt x="598195" y="99707"/>
                  </a:lnTo>
                  <a:lnTo>
                    <a:pt x="590360" y="60896"/>
                  </a:lnTo>
                  <a:lnTo>
                    <a:pt x="568993" y="29203"/>
                  </a:lnTo>
                  <a:lnTo>
                    <a:pt x="537303" y="7835"/>
                  </a:lnTo>
                  <a:lnTo>
                    <a:pt x="498500" y="0"/>
                  </a:lnTo>
                  <a:close/>
                </a:path>
              </a:pathLst>
            </a:custGeom>
            <a:solidFill>
              <a:srgbClr val="11D35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6" name="object 48">
              <a:extLst>
                <a:ext uri="{FF2B5EF4-FFF2-40B4-BE49-F238E27FC236}">
                  <a16:creationId xmlns:a16="http://schemas.microsoft.com/office/drawing/2014/main" id="{2220E55A-4961-4AC7-A14C-4FD1F4BBAB3D}"/>
                </a:ext>
              </a:extLst>
            </p:cNvPr>
            <p:cNvSpPr/>
            <p:nvPr/>
          </p:nvSpPr>
          <p:spPr>
            <a:xfrm>
              <a:off x="2579630" y="2078743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5" h="598805">
                  <a:moveTo>
                    <a:pt x="0" y="99707"/>
                  </a:moveTo>
                  <a:lnTo>
                    <a:pt x="7835" y="60896"/>
                  </a:lnTo>
                  <a:lnTo>
                    <a:pt x="29203" y="29203"/>
                  </a:lnTo>
                  <a:lnTo>
                    <a:pt x="60896" y="7835"/>
                  </a:lnTo>
                  <a:lnTo>
                    <a:pt x="99707" y="0"/>
                  </a:lnTo>
                  <a:lnTo>
                    <a:pt x="498500" y="0"/>
                  </a:lnTo>
                  <a:lnTo>
                    <a:pt x="537303" y="7835"/>
                  </a:lnTo>
                  <a:lnTo>
                    <a:pt x="568993" y="29203"/>
                  </a:lnTo>
                  <a:lnTo>
                    <a:pt x="590360" y="60896"/>
                  </a:lnTo>
                  <a:lnTo>
                    <a:pt x="598195" y="99707"/>
                  </a:lnTo>
                  <a:lnTo>
                    <a:pt x="598195" y="498500"/>
                  </a:lnTo>
                  <a:lnTo>
                    <a:pt x="590360" y="537311"/>
                  </a:lnTo>
                  <a:lnTo>
                    <a:pt x="568993" y="569004"/>
                  </a:lnTo>
                  <a:lnTo>
                    <a:pt x="537303" y="590372"/>
                  </a:lnTo>
                  <a:lnTo>
                    <a:pt x="498500" y="598208"/>
                  </a:lnTo>
                  <a:lnTo>
                    <a:pt x="99707" y="598208"/>
                  </a:lnTo>
                  <a:lnTo>
                    <a:pt x="60896" y="590372"/>
                  </a:lnTo>
                  <a:lnTo>
                    <a:pt x="29203" y="569004"/>
                  </a:lnTo>
                  <a:lnTo>
                    <a:pt x="7835" y="537311"/>
                  </a:lnTo>
                  <a:lnTo>
                    <a:pt x="0" y="498500"/>
                  </a:lnTo>
                  <a:lnTo>
                    <a:pt x="0" y="99707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7" name="object 49">
            <a:extLst>
              <a:ext uri="{FF2B5EF4-FFF2-40B4-BE49-F238E27FC236}">
                <a16:creationId xmlns:a16="http://schemas.microsoft.com/office/drawing/2014/main" id="{9204D196-BF32-4FC3-BC51-9BBDE7F2C052}"/>
              </a:ext>
            </a:extLst>
          </p:cNvPr>
          <p:cNvSpPr txBox="1"/>
          <p:nvPr/>
        </p:nvSpPr>
        <p:spPr>
          <a:xfrm>
            <a:off x="3546278" y="3633339"/>
            <a:ext cx="303105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8" name="object 50">
            <a:extLst>
              <a:ext uri="{FF2B5EF4-FFF2-40B4-BE49-F238E27FC236}">
                <a16:creationId xmlns:a16="http://schemas.microsoft.com/office/drawing/2014/main" id="{0868D16D-CB02-41DF-98FE-41597CF53A46}"/>
              </a:ext>
            </a:extLst>
          </p:cNvPr>
          <p:cNvGrpSpPr/>
          <p:nvPr/>
        </p:nvGrpSpPr>
        <p:grpSpPr>
          <a:xfrm>
            <a:off x="2601983" y="3904142"/>
            <a:ext cx="1617133" cy="1590887"/>
            <a:chOff x="2056240" y="2365559"/>
            <a:chExt cx="1212850" cy="1193165"/>
          </a:xfrm>
        </p:grpSpPr>
        <p:sp>
          <p:nvSpPr>
            <p:cNvPr id="89" name="object 51">
              <a:extLst>
                <a:ext uri="{FF2B5EF4-FFF2-40B4-BE49-F238E27FC236}">
                  <a16:creationId xmlns:a16="http://schemas.microsoft.com/office/drawing/2014/main" id="{D9CA4AD7-164E-4AD3-98F1-A1F027E14FEF}"/>
                </a:ext>
              </a:extLst>
            </p:cNvPr>
            <p:cNvSpPr/>
            <p:nvPr/>
          </p:nvSpPr>
          <p:spPr>
            <a:xfrm>
              <a:off x="2364864" y="2375084"/>
              <a:ext cx="215265" cy="3175"/>
            </a:xfrm>
            <a:custGeom>
              <a:avLst/>
              <a:gdLst/>
              <a:ahLst/>
              <a:cxnLst/>
              <a:rect l="l" t="t" r="r" b="b"/>
              <a:pathLst>
                <a:path w="215264" h="3175">
                  <a:moveTo>
                    <a:pt x="0" y="0"/>
                  </a:moveTo>
                  <a:lnTo>
                    <a:pt x="214769" y="2768"/>
                  </a:lnTo>
                </a:path>
              </a:pathLst>
            </a:custGeom>
            <a:ln w="19049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0" name="object 52">
              <a:extLst>
                <a:ext uri="{FF2B5EF4-FFF2-40B4-BE49-F238E27FC236}">
                  <a16:creationId xmlns:a16="http://schemas.microsoft.com/office/drawing/2014/main" id="{C34AB702-EEBA-4007-8372-8AE31D3A5539}"/>
                </a:ext>
              </a:extLst>
            </p:cNvPr>
            <p:cNvSpPr/>
            <p:nvPr/>
          </p:nvSpPr>
          <p:spPr>
            <a:xfrm>
              <a:off x="2364864" y="3121408"/>
              <a:ext cx="209550" cy="3810"/>
            </a:xfrm>
            <a:custGeom>
              <a:avLst/>
              <a:gdLst/>
              <a:ahLst/>
              <a:cxnLst/>
              <a:rect l="l" t="t" r="r" b="b"/>
              <a:pathLst>
                <a:path w="209550" h="3810">
                  <a:moveTo>
                    <a:pt x="-9524" y="1905"/>
                  </a:moveTo>
                  <a:lnTo>
                    <a:pt x="218909" y="1905"/>
                  </a:lnTo>
                </a:path>
              </a:pathLst>
            </a:custGeom>
            <a:ln w="2286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1" name="object 53">
              <a:extLst>
                <a:ext uri="{FF2B5EF4-FFF2-40B4-BE49-F238E27FC236}">
                  <a16:creationId xmlns:a16="http://schemas.microsoft.com/office/drawing/2014/main" id="{A11D9A3A-63EF-487D-890E-71EB36CBC04C}"/>
                </a:ext>
              </a:extLst>
            </p:cNvPr>
            <p:cNvSpPr/>
            <p:nvPr/>
          </p:nvSpPr>
          <p:spPr>
            <a:xfrm>
              <a:off x="2065765" y="2674183"/>
              <a:ext cx="0" cy="148590"/>
            </a:xfrm>
            <a:custGeom>
              <a:avLst/>
              <a:gdLst/>
              <a:ahLst/>
              <a:cxnLst/>
              <a:rect l="l" t="t" r="r" b="b"/>
              <a:pathLst>
                <a:path h="148589">
                  <a:moveTo>
                    <a:pt x="0" y="0"/>
                  </a:moveTo>
                  <a:lnTo>
                    <a:pt x="0" y="148120"/>
                  </a:lnTo>
                </a:path>
              </a:pathLst>
            </a:custGeom>
            <a:ln w="1905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2" name="object 54">
              <a:extLst>
                <a:ext uri="{FF2B5EF4-FFF2-40B4-BE49-F238E27FC236}">
                  <a16:creationId xmlns:a16="http://schemas.microsoft.com/office/drawing/2014/main" id="{1E74A300-C4DA-4188-A216-2C41A9C55DD1}"/>
                </a:ext>
              </a:extLst>
            </p:cNvPr>
            <p:cNvSpPr/>
            <p:nvPr/>
          </p:nvSpPr>
          <p:spPr>
            <a:xfrm>
              <a:off x="2873344" y="2676947"/>
              <a:ext cx="5715" cy="149225"/>
            </a:xfrm>
            <a:custGeom>
              <a:avLst/>
              <a:gdLst/>
              <a:ahLst/>
              <a:cxnLst/>
              <a:rect l="l" t="t" r="r" b="b"/>
              <a:pathLst>
                <a:path w="5714" h="149225">
                  <a:moveTo>
                    <a:pt x="2692" y="-9525"/>
                  </a:moveTo>
                  <a:lnTo>
                    <a:pt x="2692" y="158699"/>
                  </a:lnTo>
                </a:path>
              </a:pathLst>
            </a:custGeom>
            <a:ln w="24434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3" name="object 55">
              <a:extLst>
                <a:ext uri="{FF2B5EF4-FFF2-40B4-BE49-F238E27FC236}">
                  <a16:creationId xmlns:a16="http://schemas.microsoft.com/office/drawing/2014/main" id="{867476D6-786C-4BE4-AED6-8ED2EE059B9B}"/>
                </a:ext>
              </a:extLst>
            </p:cNvPr>
            <p:cNvSpPr/>
            <p:nvPr/>
          </p:nvSpPr>
          <p:spPr>
            <a:xfrm>
              <a:off x="2340631" y="2647831"/>
              <a:ext cx="288290" cy="215265"/>
            </a:xfrm>
            <a:custGeom>
              <a:avLst/>
              <a:gdLst/>
              <a:ahLst/>
              <a:cxnLst/>
              <a:rect l="l" t="t" r="r" b="b"/>
              <a:pathLst>
                <a:path w="288289" h="215264">
                  <a:moveTo>
                    <a:pt x="0" y="0"/>
                  </a:moveTo>
                  <a:lnTo>
                    <a:pt x="288099" y="214807"/>
                  </a:lnTo>
                </a:path>
              </a:pathLst>
            </a:custGeom>
            <a:ln w="1905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4" name="object 56">
              <a:extLst>
                <a:ext uri="{FF2B5EF4-FFF2-40B4-BE49-F238E27FC236}">
                  <a16:creationId xmlns:a16="http://schemas.microsoft.com/office/drawing/2014/main" id="{E26AC7CF-3E09-439C-964B-99E76E703C73}"/>
                </a:ext>
              </a:extLst>
            </p:cNvPr>
            <p:cNvSpPr/>
            <p:nvPr/>
          </p:nvSpPr>
          <p:spPr>
            <a:xfrm>
              <a:off x="2340631" y="2641903"/>
              <a:ext cx="281305" cy="220979"/>
            </a:xfrm>
            <a:custGeom>
              <a:avLst/>
              <a:gdLst/>
              <a:ahLst/>
              <a:cxnLst/>
              <a:rect l="l" t="t" r="r" b="b"/>
              <a:pathLst>
                <a:path w="281305" h="220980">
                  <a:moveTo>
                    <a:pt x="0" y="220738"/>
                  </a:moveTo>
                  <a:lnTo>
                    <a:pt x="281292" y="0"/>
                  </a:lnTo>
                </a:path>
              </a:pathLst>
            </a:custGeom>
            <a:ln w="1905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5" name="object 57">
              <a:extLst>
                <a:ext uri="{FF2B5EF4-FFF2-40B4-BE49-F238E27FC236}">
                  <a16:creationId xmlns:a16="http://schemas.microsoft.com/office/drawing/2014/main" id="{5D3612C2-D40A-48F0-959E-07647847E891}"/>
                </a:ext>
              </a:extLst>
            </p:cNvPr>
            <p:cNvSpPr/>
            <p:nvPr/>
          </p:nvSpPr>
          <p:spPr>
            <a:xfrm>
              <a:off x="2519172" y="2793491"/>
              <a:ext cx="711695" cy="71169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6" name="object 58">
              <a:extLst>
                <a:ext uri="{FF2B5EF4-FFF2-40B4-BE49-F238E27FC236}">
                  <a16:creationId xmlns:a16="http://schemas.microsoft.com/office/drawing/2014/main" id="{DA27242D-6C2E-470B-908C-AE810659C1AA}"/>
                </a:ext>
              </a:extLst>
            </p:cNvPr>
            <p:cNvSpPr/>
            <p:nvPr/>
          </p:nvSpPr>
          <p:spPr>
            <a:xfrm>
              <a:off x="2548128" y="2833115"/>
              <a:ext cx="720848" cy="72542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7" name="object 59">
              <a:extLst>
                <a:ext uri="{FF2B5EF4-FFF2-40B4-BE49-F238E27FC236}">
                  <a16:creationId xmlns:a16="http://schemas.microsoft.com/office/drawing/2014/main" id="{2F565B36-7082-4B0E-94FA-101B7708FD34}"/>
                </a:ext>
              </a:extLst>
            </p:cNvPr>
            <p:cNvSpPr/>
            <p:nvPr/>
          </p:nvSpPr>
          <p:spPr>
            <a:xfrm>
              <a:off x="2574248" y="2826115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5" h="598804">
                  <a:moveTo>
                    <a:pt x="498500" y="0"/>
                  </a:moveTo>
                  <a:lnTo>
                    <a:pt x="99707" y="0"/>
                  </a:lnTo>
                  <a:lnTo>
                    <a:pt x="60896" y="7835"/>
                  </a:lnTo>
                  <a:lnTo>
                    <a:pt x="29203" y="29203"/>
                  </a:lnTo>
                  <a:lnTo>
                    <a:pt x="7835" y="60896"/>
                  </a:lnTo>
                  <a:lnTo>
                    <a:pt x="0" y="99707"/>
                  </a:lnTo>
                  <a:lnTo>
                    <a:pt x="0" y="498500"/>
                  </a:lnTo>
                  <a:lnTo>
                    <a:pt x="7835" y="537311"/>
                  </a:lnTo>
                  <a:lnTo>
                    <a:pt x="29203" y="569004"/>
                  </a:lnTo>
                  <a:lnTo>
                    <a:pt x="60896" y="590372"/>
                  </a:lnTo>
                  <a:lnTo>
                    <a:pt x="99707" y="598208"/>
                  </a:lnTo>
                  <a:lnTo>
                    <a:pt x="498500" y="598208"/>
                  </a:lnTo>
                  <a:lnTo>
                    <a:pt x="537303" y="590372"/>
                  </a:lnTo>
                  <a:lnTo>
                    <a:pt x="568993" y="569004"/>
                  </a:lnTo>
                  <a:lnTo>
                    <a:pt x="590360" y="537311"/>
                  </a:lnTo>
                  <a:lnTo>
                    <a:pt x="598195" y="498500"/>
                  </a:lnTo>
                  <a:lnTo>
                    <a:pt x="598195" y="99707"/>
                  </a:lnTo>
                  <a:lnTo>
                    <a:pt x="590360" y="60896"/>
                  </a:lnTo>
                  <a:lnTo>
                    <a:pt x="568993" y="29203"/>
                  </a:lnTo>
                  <a:lnTo>
                    <a:pt x="537303" y="7835"/>
                  </a:lnTo>
                  <a:lnTo>
                    <a:pt x="498500" y="0"/>
                  </a:lnTo>
                  <a:close/>
                </a:path>
              </a:pathLst>
            </a:custGeom>
            <a:solidFill>
              <a:srgbClr val="11D35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8" name="object 60">
              <a:extLst>
                <a:ext uri="{FF2B5EF4-FFF2-40B4-BE49-F238E27FC236}">
                  <a16:creationId xmlns:a16="http://schemas.microsoft.com/office/drawing/2014/main" id="{EF075117-6AE0-4EB4-8415-5959C8449242}"/>
                </a:ext>
              </a:extLst>
            </p:cNvPr>
            <p:cNvSpPr/>
            <p:nvPr/>
          </p:nvSpPr>
          <p:spPr>
            <a:xfrm>
              <a:off x="2574248" y="2826115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5" h="598804">
                  <a:moveTo>
                    <a:pt x="0" y="99707"/>
                  </a:moveTo>
                  <a:lnTo>
                    <a:pt x="7835" y="60896"/>
                  </a:lnTo>
                  <a:lnTo>
                    <a:pt x="29203" y="29203"/>
                  </a:lnTo>
                  <a:lnTo>
                    <a:pt x="60896" y="7835"/>
                  </a:lnTo>
                  <a:lnTo>
                    <a:pt x="99707" y="0"/>
                  </a:lnTo>
                  <a:lnTo>
                    <a:pt x="498500" y="0"/>
                  </a:lnTo>
                  <a:lnTo>
                    <a:pt x="537303" y="7835"/>
                  </a:lnTo>
                  <a:lnTo>
                    <a:pt x="568993" y="29203"/>
                  </a:lnTo>
                  <a:lnTo>
                    <a:pt x="590360" y="60896"/>
                  </a:lnTo>
                  <a:lnTo>
                    <a:pt x="598195" y="99707"/>
                  </a:lnTo>
                  <a:lnTo>
                    <a:pt x="598195" y="498500"/>
                  </a:lnTo>
                  <a:lnTo>
                    <a:pt x="590360" y="537311"/>
                  </a:lnTo>
                  <a:lnTo>
                    <a:pt x="568993" y="569004"/>
                  </a:lnTo>
                  <a:lnTo>
                    <a:pt x="537303" y="590372"/>
                  </a:lnTo>
                  <a:lnTo>
                    <a:pt x="498500" y="598208"/>
                  </a:lnTo>
                  <a:lnTo>
                    <a:pt x="99707" y="598208"/>
                  </a:lnTo>
                  <a:lnTo>
                    <a:pt x="60896" y="590372"/>
                  </a:lnTo>
                  <a:lnTo>
                    <a:pt x="29203" y="569004"/>
                  </a:lnTo>
                  <a:lnTo>
                    <a:pt x="7835" y="537311"/>
                  </a:lnTo>
                  <a:lnTo>
                    <a:pt x="0" y="498500"/>
                  </a:lnTo>
                  <a:lnTo>
                    <a:pt x="0" y="99707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9" name="object 61">
            <a:extLst>
              <a:ext uri="{FF2B5EF4-FFF2-40B4-BE49-F238E27FC236}">
                <a16:creationId xmlns:a16="http://schemas.microsoft.com/office/drawing/2014/main" id="{A5B3EF84-3358-4E3D-80C3-F40F32CAA0BB}"/>
              </a:ext>
            </a:extLst>
          </p:cNvPr>
          <p:cNvSpPr txBox="1"/>
          <p:nvPr/>
        </p:nvSpPr>
        <p:spPr>
          <a:xfrm>
            <a:off x="2462322" y="4629833"/>
            <a:ext cx="1380067" cy="120710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093019" algn="l"/>
              </a:tabLst>
            </a:pPr>
            <a:r>
              <a:rPr sz="4800" baseline="1157" dirty="0">
                <a:latin typeface="Calibri"/>
                <a:cs typeface="Calibri"/>
              </a:rPr>
              <a:t>O	</a:t>
            </a: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7"/>
              </a:spcBef>
            </a:pPr>
            <a:endParaRPr sz="3333">
              <a:latin typeface="Calibri"/>
              <a:cs typeface="Calibri"/>
            </a:endParaRPr>
          </a:p>
          <a:p>
            <a:pPr marL="89744"/>
            <a:r>
              <a:rPr sz="1200" spc="-7" dirty="0">
                <a:latin typeface="Calibri"/>
                <a:cs typeface="Calibri"/>
              </a:rPr>
              <a:t>Ordering-Service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5371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Single Channel Network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32FADDA-1C59-4FB1-838F-2DC87E9114FE}"/>
              </a:ext>
            </a:extLst>
          </p:cNvPr>
          <p:cNvSpPr txBox="1"/>
          <p:nvPr/>
        </p:nvSpPr>
        <p:spPr>
          <a:xfrm>
            <a:off x="7699920" y="1954109"/>
            <a:ext cx="4384887" cy="124820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59824" marR="179489" indent="-343738">
              <a:spcBef>
                <a:spcPts val="133"/>
              </a:spcBef>
              <a:buFont typeface="Arial"/>
              <a:buChar char="•"/>
              <a:tabLst>
                <a:tab pos="359824" algn="l"/>
                <a:tab pos="360671" algn="l"/>
              </a:tabLst>
            </a:pPr>
            <a:r>
              <a:rPr sz="2000" spc="-7" dirty="0">
                <a:latin typeface="Calibri"/>
                <a:cs typeface="Calibri"/>
              </a:rPr>
              <a:t>All </a:t>
            </a:r>
            <a:r>
              <a:rPr sz="2000" spc="-13" dirty="0">
                <a:latin typeface="Calibri"/>
                <a:cs typeface="Calibri"/>
              </a:rPr>
              <a:t>peers </a:t>
            </a:r>
            <a:r>
              <a:rPr sz="2000" spc="-7" dirty="0">
                <a:latin typeface="Calibri"/>
                <a:cs typeface="Calibri"/>
              </a:rPr>
              <a:t>connect </a:t>
            </a:r>
            <a:r>
              <a:rPr sz="2000" spc="-13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same </a:t>
            </a:r>
            <a:r>
              <a:rPr sz="2000" spc="-20" dirty="0">
                <a:latin typeface="Calibri"/>
                <a:cs typeface="Calibri"/>
              </a:rPr>
              <a:t>system  </a:t>
            </a:r>
            <a:r>
              <a:rPr sz="2000" spc="-7" dirty="0">
                <a:latin typeface="Calibri"/>
                <a:cs typeface="Calibri"/>
              </a:rPr>
              <a:t>channel</a:t>
            </a:r>
            <a:r>
              <a:rPr sz="2000" spc="-27" dirty="0">
                <a:latin typeface="Calibri"/>
                <a:cs typeface="Calibri"/>
              </a:rPr>
              <a:t> </a:t>
            </a:r>
            <a:r>
              <a:rPr sz="2000" spc="-7" dirty="0">
                <a:latin typeface="Calibri"/>
                <a:cs typeface="Calibri"/>
              </a:rPr>
              <a:t>(</a:t>
            </a:r>
            <a:r>
              <a:rPr sz="2000" spc="-7" dirty="0">
                <a:solidFill>
                  <a:srgbClr val="2163FF"/>
                </a:solidFill>
                <a:latin typeface="Calibri"/>
                <a:cs typeface="Calibri"/>
              </a:rPr>
              <a:t>blue</a:t>
            </a:r>
            <a:r>
              <a:rPr sz="2000" spc="-7" dirty="0">
                <a:latin typeface="Calibri"/>
                <a:cs typeface="Calibri"/>
              </a:rPr>
              <a:t>).</a:t>
            </a:r>
            <a:endParaRPr sz="2000">
              <a:latin typeface="Calibri"/>
              <a:cs typeface="Calibri"/>
            </a:endParaRPr>
          </a:p>
          <a:p>
            <a:pPr marL="359824" marR="6773" indent="-343738">
              <a:buFont typeface="Arial"/>
              <a:buChar char="•"/>
              <a:tabLst>
                <a:tab pos="359824" algn="l"/>
                <a:tab pos="360671" algn="l"/>
              </a:tabLst>
            </a:pPr>
            <a:r>
              <a:rPr sz="2000" spc="-7" dirty="0">
                <a:latin typeface="Calibri"/>
                <a:cs typeface="Calibri"/>
              </a:rPr>
              <a:t>All </a:t>
            </a:r>
            <a:r>
              <a:rPr sz="2000" spc="-13" dirty="0">
                <a:latin typeface="Calibri"/>
                <a:cs typeface="Calibri"/>
              </a:rPr>
              <a:t>peers </a:t>
            </a:r>
            <a:r>
              <a:rPr sz="2000" spc="-20" dirty="0">
                <a:latin typeface="Calibri"/>
                <a:cs typeface="Calibri"/>
              </a:rPr>
              <a:t>have </a:t>
            </a:r>
            <a:r>
              <a:rPr sz="2000" dirty="0">
                <a:latin typeface="Calibri"/>
                <a:cs typeface="Calibri"/>
              </a:rPr>
              <a:t>the same </a:t>
            </a:r>
            <a:r>
              <a:rPr sz="2000" spc="-7" dirty="0">
                <a:latin typeface="Calibri"/>
                <a:cs typeface="Calibri"/>
              </a:rPr>
              <a:t>chaincode </a:t>
            </a:r>
            <a:r>
              <a:rPr sz="2000" dirty="0">
                <a:latin typeface="Calibri"/>
                <a:cs typeface="Calibri"/>
              </a:rPr>
              <a:t>and  </a:t>
            </a:r>
            <a:r>
              <a:rPr sz="2000" spc="-7" dirty="0">
                <a:latin typeface="Calibri"/>
                <a:cs typeface="Calibri"/>
              </a:rPr>
              <a:t>maintain </a:t>
            </a:r>
            <a:r>
              <a:rPr sz="2000" dirty="0">
                <a:latin typeface="Calibri"/>
                <a:cs typeface="Calibri"/>
              </a:rPr>
              <a:t>the same</a:t>
            </a:r>
            <a:r>
              <a:rPr sz="2000" spc="-67" dirty="0">
                <a:latin typeface="Calibri"/>
                <a:cs typeface="Calibri"/>
              </a:rPr>
              <a:t> </a:t>
            </a:r>
            <a:r>
              <a:rPr sz="2000" spc="-7" dirty="0">
                <a:latin typeface="Calibri"/>
                <a:cs typeface="Calibri"/>
              </a:rPr>
              <a:t>ledger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2A57E332-81FE-4CA3-8795-31A75A8F18B1}"/>
              </a:ext>
            </a:extLst>
          </p:cNvPr>
          <p:cNvSpPr txBox="1"/>
          <p:nvPr/>
        </p:nvSpPr>
        <p:spPr>
          <a:xfrm>
            <a:off x="7699920" y="3173307"/>
            <a:ext cx="4151207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59824" indent="-343738">
              <a:spcBef>
                <a:spcPts val="133"/>
              </a:spcBef>
              <a:buFont typeface="Arial"/>
              <a:buChar char="•"/>
              <a:tabLst>
                <a:tab pos="359824" algn="l"/>
                <a:tab pos="360671" algn="l"/>
              </a:tabLst>
            </a:pPr>
            <a:r>
              <a:rPr sz="2000" spc="-7" dirty="0">
                <a:latin typeface="Calibri"/>
                <a:cs typeface="Calibri"/>
              </a:rPr>
              <a:t>Endorsement by </a:t>
            </a:r>
            <a:r>
              <a:rPr sz="2000" spc="-13" dirty="0">
                <a:latin typeface="Calibri"/>
                <a:cs typeface="Calibri"/>
              </a:rPr>
              <a:t>peers </a:t>
            </a:r>
            <a:r>
              <a:rPr sz="2000" dirty="0">
                <a:latin typeface="Calibri"/>
                <a:cs typeface="Calibri"/>
              </a:rPr>
              <a:t>E E E and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2AD26C40-58DD-47A7-B6D0-E8F051A3895E}"/>
              </a:ext>
            </a:extLst>
          </p:cNvPr>
          <p:cNvSpPr txBox="1"/>
          <p:nvPr/>
        </p:nvSpPr>
        <p:spPr>
          <a:xfrm>
            <a:off x="10538624" y="3319611"/>
            <a:ext cx="1397847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  <a:tabLst>
                <a:tab pos="1294521" algn="l"/>
              </a:tabLst>
            </a:pPr>
            <a:r>
              <a:rPr sz="1333" spc="-13" dirty="0">
                <a:latin typeface="Calibri"/>
                <a:cs typeface="Calibri"/>
              </a:rPr>
              <a:t>0</a:t>
            </a:r>
            <a:r>
              <a:rPr sz="1333" spc="-7" dirty="0">
                <a:latin typeface="Calibri"/>
                <a:cs typeface="Calibri"/>
              </a:rPr>
              <a:t>,</a:t>
            </a:r>
            <a:r>
              <a:rPr sz="1333" dirty="0">
                <a:latin typeface="Calibri"/>
                <a:cs typeface="Calibri"/>
              </a:rPr>
              <a:t>   </a:t>
            </a:r>
            <a:r>
              <a:rPr sz="1333" spc="93" dirty="0">
                <a:latin typeface="Calibri"/>
                <a:cs typeface="Calibri"/>
              </a:rPr>
              <a:t> </a:t>
            </a:r>
            <a:r>
              <a:rPr sz="1333" spc="-13" dirty="0">
                <a:latin typeface="Calibri"/>
                <a:cs typeface="Calibri"/>
              </a:rPr>
              <a:t>1</a:t>
            </a:r>
            <a:r>
              <a:rPr sz="1333" spc="-7" dirty="0">
                <a:latin typeface="Calibri"/>
                <a:cs typeface="Calibri"/>
              </a:rPr>
              <a:t>,</a:t>
            </a:r>
            <a:r>
              <a:rPr sz="1333" dirty="0">
                <a:latin typeface="Calibri"/>
                <a:cs typeface="Calibri"/>
              </a:rPr>
              <a:t>   </a:t>
            </a:r>
            <a:r>
              <a:rPr sz="1333" spc="73" dirty="0">
                <a:latin typeface="Calibri"/>
                <a:cs typeface="Calibri"/>
              </a:rPr>
              <a:t> </a:t>
            </a:r>
            <a:r>
              <a:rPr sz="1333" spc="-7" dirty="0">
                <a:latin typeface="Calibri"/>
                <a:cs typeface="Calibri"/>
              </a:rPr>
              <a:t>2</a:t>
            </a:r>
            <a:r>
              <a:rPr sz="1333" dirty="0">
                <a:latin typeface="Calibri"/>
                <a:cs typeface="Calibri"/>
              </a:rPr>
              <a:t>	</a:t>
            </a:r>
            <a:r>
              <a:rPr sz="1333" spc="-7" dirty="0">
                <a:latin typeface="Calibri"/>
                <a:cs typeface="Calibri"/>
              </a:rPr>
              <a:t>3</a:t>
            </a:r>
            <a:endParaRPr sz="1333">
              <a:latin typeface="Calibri"/>
              <a:cs typeface="Calibri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F3C94A35-029B-4539-8701-7AC0AB4AA0AF}"/>
              </a:ext>
            </a:extLst>
          </p:cNvPr>
          <p:cNvSpPr txBox="1"/>
          <p:nvPr/>
        </p:nvSpPr>
        <p:spPr>
          <a:xfrm>
            <a:off x="8012890" y="4215503"/>
            <a:ext cx="26924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Calibri"/>
                <a:cs typeface="Calibri"/>
              </a:rPr>
              <a:t>K</a:t>
            </a:r>
            <a:r>
              <a:rPr sz="1067" spc="-7" dirty="0">
                <a:latin typeface="Calibri"/>
                <a:cs typeface="Calibri"/>
              </a:rPr>
              <a:t>ey:</a:t>
            </a:r>
            <a:endParaRPr sz="1067">
              <a:latin typeface="Calibri"/>
              <a:cs typeface="Calibri"/>
            </a:endParaRPr>
          </a:p>
        </p:txBody>
      </p:sp>
      <p:grpSp>
        <p:nvGrpSpPr>
          <p:cNvPr id="13" name="object 7">
            <a:extLst>
              <a:ext uri="{FF2B5EF4-FFF2-40B4-BE49-F238E27FC236}">
                <a16:creationId xmlns:a16="http://schemas.microsoft.com/office/drawing/2014/main" id="{AD8ECD47-A29D-4808-ABE9-DF638DF7950A}"/>
              </a:ext>
            </a:extLst>
          </p:cNvPr>
          <p:cNvGrpSpPr/>
          <p:nvPr/>
        </p:nvGrpSpPr>
        <p:grpSpPr>
          <a:xfrm>
            <a:off x="2115309" y="1868853"/>
            <a:ext cx="5378872" cy="3683000"/>
            <a:chOff x="1590629" y="751072"/>
            <a:chExt cx="4034154" cy="2762250"/>
          </a:xfrm>
        </p:grpSpPr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06B232B7-B5C5-4586-B052-7D74EB75B20B}"/>
                </a:ext>
              </a:extLst>
            </p:cNvPr>
            <p:cNvSpPr/>
            <p:nvPr/>
          </p:nvSpPr>
          <p:spPr>
            <a:xfrm>
              <a:off x="1590629" y="751072"/>
              <a:ext cx="4034154" cy="2762250"/>
            </a:xfrm>
            <a:custGeom>
              <a:avLst/>
              <a:gdLst/>
              <a:ahLst/>
              <a:cxnLst/>
              <a:rect l="l" t="t" r="r" b="b"/>
              <a:pathLst>
                <a:path w="4034154" h="2762250">
                  <a:moveTo>
                    <a:pt x="3573322" y="0"/>
                  </a:moveTo>
                  <a:lnTo>
                    <a:pt x="460336" y="0"/>
                  </a:lnTo>
                  <a:lnTo>
                    <a:pt x="413269" y="2376"/>
                  </a:lnTo>
                  <a:lnTo>
                    <a:pt x="367561" y="9352"/>
                  </a:lnTo>
                  <a:lnTo>
                    <a:pt x="323445" y="20695"/>
                  </a:lnTo>
                  <a:lnTo>
                    <a:pt x="281151" y="36174"/>
                  </a:lnTo>
                  <a:lnTo>
                    <a:pt x="240911" y="55559"/>
                  </a:lnTo>
                  <a:lnTo>
                    <a:pt x="202956" y="78617"/>
                  </a:lnTo>
                  <a:lnTo>
                    <a:pt x="167518" y="105117"/>
                  </a:lnTo>
                  <a:lnTo>
                    <a:pt x="134827" y="134827"/>
                  </a:lnTo>
                  <a:lnTo>
                    <a:pt x="105117" y="167518"/>
                  </a:lnTo>
                  <a:lnTo>
                    <a:pt x="78617" y="202956"/>
                  </a:lnTo>
                  <a:lnTo>
                    <a:pt x="55559" y="240911"/>
                  </a:lnTo>
                  <a:lnTo>
                    <a:pt x="36174" y="281151"/>
                  </a:lnTo>
                  <a:lnTo>
                    <a:pt x="20695" y="323445"/>
                  </a:lnTo>
                  <a:lnTo>
                    <a:pt x="9352" y="367561"/>
                  </a:lnTo>
                  <a:lnTo>
                    <a:pt x="2376" y="413269"/>
                  </a:lnTo>
                  <a:lnTo>
                    <a:pt x="0" y="460336"/>
                  </a:lnTo>
                  <a:lnTo>
                    <a:pt x="0" y="2301646"/>
                  </a:lnTo>
                  <a:lnTo>
                    <a:pt x="2376" y="2348713"/>
                  </a:lnTo>
                  <a:lnTo>
                    <a:pt x="9352" y="2394421"/>
                  </a:lnTo>
                  <a:lnTo>
                    <a:pt x="20695" y="2438538"/>
                  </a:lnTo>
                  <a:lnTo>
                    <a:pt x="36174" y="2480832"/>
                  </a:lnTo>
                  <a:lnTo>
                    <a:pt x="55559" y="2521072"/>
                  </a:lnTo>
                  <a:lnTo>
                    <a:pt x="78617" y="2559027"/>
                  </a:lnTo>
                  <a:lnTo>
                    <a:pt x="105117" y="2594465"/>
                  </a:lnTo>
                  <a:lnTo>
                    <a:pt x="134827" y="2627155"/>
                  </a:lnTo>
                  <a:lnTo>
                    <a:pt x="167518" y="2656866"/>
                  </a:lnTo>
                  <a:lnTo>
                    <a:pt x="202956" y="2683366"/>
                  </a:lnTo>
                  <a:lnTo>
                    <a:pt x="240911" y="2706423"/>
                  </a:lnTo>
                  <a:lnTo>
                    <a:pt x="281151" y="2725808"/>
                  </a:lnTo>
                  <a:lnTo>
                    <a:pt x="323445" y="2741287"/>
                  </a:lnTo>
                  <a:lnTo>
                    <a:pt x="367561" y="2752631"/>
                  </a:lnTo>
                  <a:lnTo>
                    <a:pt x="413269" y="2759606"/>
                  </a:lnTo>
                  <a:lnTo>
                    <a:pt x="460336" y="2761983"/>
                  </a:lnTo>
                  <a:lnTo>
                    <a:pt x="3573322" y="2761983"/>
                  </a:lnTo>
                  <a:lnTo>
                    <a:pt x="3620390" y="2759606"/>
                  </a:lnTo>
                  <a:lnTo>
                    <a:pt x="3666098" y="2752631"/>
                  </a:lnTo>
                  <a:lnTo>
                    <a:pt x="3710215" y="2741287"/>
                  </a:lnTo>
                  <a:lnTo>
                    <a:pt x="3752510" y="2725808"/>
                  </a:lnTo>
                  <a:lnTo>
                    <a:pt x="3792751" y="2706423"/>
                  </a:lnTo>
                  <a:lnTo>
                    <a:pt x="3830707" y="2683366"/>
                  </a:lnTo>
                  <a:lnTo>
                    <a:pt x="3866146" y="2656866"/>
                  </a:lnTo>
                  <a:lnTo>
                    <a:pt x="3898838" y="2627155"/>
                  </a:lnTo>
                  <a:lnTo>
                    <a:pt x="3928550" y="2594465"/>
                  </a:lnTo>
                  <a:lnTo>
                    <a:pt x="3955051" y="2559027"/>
                  </a:lnTo>
                  <a:lnTo>
                    <a:pt x="3978110" y="2521072"/>
                  </a:lnTo>
                  <a:lnTo>
                    <a:pt x="3997495" y="2480832"/>
                  </a:lnTo>
                  <a:lnTo>
                    <a:pt x="4012975" y="2438538"/>
                  </a:lnTo>
                  <a:lnTo>
                    <a:pt x="4024319" y="2394421"/>
                  </a:lnTo>
                  <a:lnTo>
                    <a:pt x="4031295" y="2348713"/>
                  </a:lnTo>
                  <a:lnTo>
                    <a:pt x="4033672" y="2301646"/>
                  </a:lnTo>
                  <a:lnTo>
                    <a:pt x="4033672" y="460336"/>
                  </a:lnTo>
                  <a:lnTo>
                    <a:pt x="4031295" y="413269"/>
                  </a:lnTo>
                  <a:lnTo>
                    <a:pt x="4024319" y="367561"/>
                  </a:lnTo>
                  <a:lnTo>
                    <a:pt x="4012975" y="323445"/>
                  </a:lnTo>
                  <a:lnTo>
                    <a:pt x="3997495" y="281151"/>
                  </a:lnTo>
                  <a:lnTo>
                    <a:pt x="3978110" y="240911"/>
                  </a:lnTo>
                  <a:lnTo>
                    <a:pt x="3955051" y="202956"/>
                  </a:lnTo>
                  <a:lnTo>
                    <a:pt x="3928550" y="167518"/>
                  </a:lnTo>
                  <a:lnTo>
                    <a:pt x="3898838" y="134827"/>
                  </a:lnTo>
                  <a:lnTo>
                    <a:pt x="3866146" y="105117"/>
                  </a:lnTo>
                  <a:lnTo>
                    <a:pt x="3830707" y="78617"/>
                  </a:lnTo>
                  <a:lnTo>
                    <a:pt x="3792751" y="55559"/>
                  </a:lnTo>
                  <a:lnTo>
                    <a:pt x="3752510" y="36174"/>
                  </a:lnTo>
                  <a:lnTo>
                    <a:pt x="3710215" y="20695"/>
                  </a:lnTo>
                  <a:lnTo>
                    <a:pt x="3666098" y="9352"/>
                  </a:lnTo>
                  <a:lnTo>
                    <a:pt x="3620390" y="2376"/>
                  </a:lnTo>
                  <a:lnTo>
                    <a:pt x="3573322" y="0"/>
                  </a:lnTo>
                  <a:close/>
                </a:path>
              </a:pathLst>
            </a:custGeom>
            <a:solidFill>
              <a:srgbClr val="E6E0E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329CC3EA-FD7D-41FB-B441-E48CB9835616}"/>
                </a:ext>
              </a:extLst>
            </p:cNvPr>
            <p:cNvSpPr/>
            <p:nvPr/>
          </p:nvSpPr>
          <p:spPr>
            <a:xfrm>
              <a:off x="1821179" y="2334768"/>
              <a:ext cx="711704" cy="7117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3F0B0AA1-853D-4B52-99FB-E0DBB9D118DA}"/>
                </a:ext>
              </a:extLst>
            </p:cNvPr>
            <p:cNvSpPr/>
            <p:nvPr/>
          </p:nvSpPr>
          <p:spPr>
            <a:xfrm>
              <a:off x="1824227" y="2374391"/>
              <a:ext cx="771143" cy="7254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AFE0804C-221D-4AB8-A3C1-C418319E3243}"/>
                </a:ext>
              </a:extLst>
            </p:cNvPr>
            <p:cNvSpPr/>
            <p:nvPr/>
          </p:nvSpPr>
          <p:spPr>
            <a:xfrm>
              <a:off x="1875854" y="2367202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5" h="598805">
                  <a:moveTo>
                    <a:pt x="498500" y="0"/>
                  </a:moveTo>
                  <a:lnTo>
                    <a:pt x="99707" y="0"/>
                  </a:lnTo>
                  <a:lnTo>
                    <a:pt x="60896" y="7835"/>
                  </a:lnTo>
                  <a:lnTo>
                    <a:pt x="29203" y="29203"/>
                  </a:lnTo>
                  <a:lnTo>
                    <a:pt x="7835" y="60896"/>
                  </a:lnTo>
                  <a:lnTo>
                    <a:pt x="0" y="99707"/>
                  </a:lnTo>
                  <a:lnTo>
                    <a:pt x="0" y="498500"/>
                  </a:lnTo>
                  <a:lnTo>
                    <a:pt x="7835" y="537311"/>
                  </a:lnTo>
                  <a:lnTo>
                    <a:pt x="29203" y="569004"/>
                  </a:lnTo>
                  <a:lnTo>
                    <a:pt x="60896" y="590372"/>
                  </a:lnTo>
                  <a:lnTo>
                    <a:pt x="99707" y="598208"/>
                  </a:lnTo>
                  <a:lnTo>
                    <a:pt x="498500" y="598208"/>
                  </a:lnTo>
                  <a:lnTo>
                    <a:pt x="537303" y="590372"/>
                  </a:lnTo>
                  <a:lnTo>
                    <a:pt x="568993" y="569004"/>
                  </a:lnTo>
                  <a:lnTo>
                    <a:pt x="590360" y="537311"/>
                  </a:lnTo>
                  <a:lnTo>
                    <a:pt x="598195" y="498500"/>
                  </a:lnTo>
                  <a:lnTo>
                    <a:pt x="598195" y="99707"/>
                  </a:lnTo>
                  <a:lnTo>
                    <a:pt x="590360" y="60896"/>
                  </a:lnTo>
                  <a:lnTo>
                    <a:pt x="568993" y="29203"/>
                  </a:lnTo>
                  <a:lnTo>
                    <a:pt x="537303" y="7835"/>
                  </a:lnTo>
                  <a:lnTo>
                    <a:pt x="498500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2">
              <a:extLst>
                <a:ext uri="{FF2B5EF4-FFF2-40B4-BE49-F238E27FC236}">
                  <a16:creationId xmlns:a16="http://schemas.microsoft.com/office/drawing/2014/main" id="{35180EC6-84DF-4258-8C7B-09354292D52A}"/>
                </a:ext>
              </a:extLst>
            </p:cNvPr>
            <p:cNvSpPr/>
            <p:nvPr/>
          </p:nvSpPr>
          <p:spPr>
            <a:xfrm>
              <a:off x="1875854" y="2367202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5" h="598805">
                  <a:moveTo>
                    <a:pt x="0" y="99707"/>
                  </a:moveTo>
                  <a:lnTo>
                    <a:pt x="7835" y="60896"/>
                  </a:lnTo>
                  <a:lnTo>
                    <a:pt x="29203" y="29203"/>
                  </a:lnTo>
                  <a:lnTo>
                    <a:pt x="60896" y="7835"/>
                  </a:lnTo>
                  <a:lnTo>
                    <a:pt x="99707" y="0"/>
                  </a:lnTo>
                  <a:lnTo>
                    <a:pt x="498500" y="0"/>
                  </a:lnTo>
                  <a:lnTo>
                    <a:pt x="537303" y="7835"/>
                  </a:lnTo>
                  <a:lnTo>
                    <a:pt x="568993" y="29203"/>
                  </a:lnTo>
                  <a:lnTo>
                    <a:pt x="590360" y="60896"/>
                  </a:lnTo>
                  <a:lnTo>
                    <a:pt x="598195" y="99707"/>
                  </a:lnTo>
                  <a:lnTo>
                    <a:pt x="598195" y="498500"/>
                  </a:lnTo>
                  <a:lnTo>
                    <a:pt x="590360" y="537311"/>
                  </a:lnTo>
                  <a:lnTo>
                    <a:pt x="568993" y="569004"/>
                  </a:lnTo>
                  <a:lnTo>
                    <a:pt x="537303" y="590372"/>
                  </a:lnTo>
                  <a:lnTo>
                    <a:pt x="498500" y="598208"/>
                  </a:lnTo>
                  <a:lnTo>
                    <a:pt x="99707" y="598208"/>
                  </a:lnTo>
                  <a:lnTo>
                    <a:pt x="60896" y="590372"/>
                  </a:lnTo>
                  <a:lnTo>
                    <a:pt x="29203" y="569004"/>
                  </a:lnTo>
                  <a:lnTo>
                    <a:pt x="7835" y="537311"/>
                  </a:lnTo>
                  <a:lnTo>
                    <a:pt x="0" y="498500"/>
                  </a:lnTo>
                  <a:lnTo>
                    <a:pt x="0" y="99707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9" name="object 13">
            <a:extLst>
              <a:ext uri="{FF2B5EF4-FFF2-40B4-BE49-F238E27FC236}">
                <a16:creationId xmlns:a16="http://schemas.microsoft.com/office/drawing/2014/main" id="{8B4634C0-71DF-48A4-9238-C666636DA4BD}"/>
              </a:ext>
            </a:extLst>
          </p:cNvPr>
          <p:cNvSpPr txBox="1"/>
          <p:nvPr/>
        </p:nvSpPr>
        <p:spPr>
          <a:xfrm>
            <a:off x="2709539" y="4135312"/>
            <a:ext cx="23283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230C7EEE-B5F2-4DF8-98DC-BD94A473E318}"/>
              </a:ext>
            </a:extLst>
          </p:cNvPr>
          <p:cNvSpPr txBox="1"/>
          <p:nvPr/>
        </p:nvSpPr>
        <p:spPr>
          <a:xfrm>
            <a:off x="2908674" y="4371022"/>
            <a:ext cx="171027" cy="34447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133" spc="-7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133">
              <a:latin typeface="Calibri"/>
              <a:cs typeface="Calibri"/>
            </a:endParaRPr>
          </a:p>
        </p:txBody>
      </p:sp>
      <p:grpSp>
        <p:nvGrpSpPr>
          <p:cNvPr id="21" name="object 15">
            <a:extLst>
              <a:ext uri="{FF2B5EF4-FFF2-40B4-BE49-F238E27FC236}">
                <a16:creationId xmlns:a16="http://schemas.microsoft.com/office/drawing/2014/main" id="{E526864F-82F2-4ACE-AF57-8E24BA544719}"/>
              </a:ext>
            </a:extLst>
          </p:cNvPr>
          <p:cNvGrpSpPr/>
          <p:nvPr/>
        </p:nvGrpSpPr>
        <p:grpSpPr>
          <a:xfrm>
            <a:off x="6291638" y="2121169"/>
            <a:ext cx="1034627" cy="1018540"/>
            <a:chOff x="4722876" y="940308"/>
            <a:chExt cx="775970" cy="763905"/>
          </a:xfrm>
        </p:grpSpPr>
        <p:sp>
          <p:nvSpPr>
            <p:cNvPr id="23" name="object 16">
              <a:extLst>
                <a:ext uri="{FF2B5EF4-FFF2-40B4-BE49-F238E27FC236}">
                  <a16:creationId xmlns:a16="http://schemas.microsoft.com/office/drawing/2014/main" id="{22BA1881-0B42-468C-B54C-FB663AA3C7D6}"/>
                </a:ext>
              </a:extLst>
            </p:cNvPr>
            <p:cNvSpPr/>
            <p:nvPr/>
          </p:nvSpPr>
          <p:spPr>
            <a:xfrm>
              <a:off x="4722876" y="940308"/>
              <a:ext cx="711695" cy="7117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17">
              <a:extLst>
                <a:ext uri="{FF2B5EF4-FFF2-40B4-BE49-F238E27FC236}">
                  <a16:creationId xmlns:a16="http://schemas.microsoft.com/office/drawing/2014/main" id="{17F58678-8A67-4386-9288-64DFA3CCED32}"/>
                </a:ext>
              </a:extLst>
            </p:cNvPr>
            <p:cNvSpPr/>
            <p:nvPr/>
          </p:nvSpPr>
          <p:spPr>
            <a:xfrm>
              <a:off x="4727448" y="978408"/>
              <a:ext cx="771143" cy="7254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536DD3A8-AB97-497A-A295-988CDE3F265C}"/>
                </a:ext>
              </a:extLst>
            </p:cNvPr>
            <p:cNvSpPr/>
            <p:nvPr/>
          </p:nvSpPr>
          <p:spPr>
            <a:xfrm>
              <a:off x="4777657" y="972176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4" h="598805">
                  <a:moveTo>
                    <a:pt x="498500" y="0"/>
                  </a:moveTo>
                  <a:lnTo>
                    <a:pt x="99707" y="0"/>
                  </a:lnTo>
                  <a:lnTo>
                    <a:pt x="60896" y="7835"/>
                  </a:lnTo>
                  <a:lnTo>
                    <a:pt x="29203" y="29203"/>
                  </a:lnTo>
                  <a:lnTo>
                    <a:pt x="7835" y="60896"/>
                  </a:lnTo>
                  <a:lnTo>
                    <a:pt x="0" y="99707"/>
                  </a:lnTo>
                  <a:lnTo>
                    <a:pt x="0" y="498500"/>
                  </a:lnTo>
                  <a:lnTo>
                    <a:pt x="7835" y="537311"/>
                  </a:lnTo>
                  <a:lnTo>
                    <a:pt x="29203" y="569004"/>
                  </a:lnTo>
                  <a:lnTo>
                    <a:pt x="60896" y="590372"/>
                  </a:lnTo>
                  <a:lnTo>
                    <a:pt x="99707" y="598208"/>
                  </a:lnTo>
                  <a:lnTo>
                    <a:pt x="498500" y="598208"/>
                  </a:lnTo>
                  <a:lnTo>
                    <a:pt x="537303" y="590372"/>
                  </a:lnTo>
                  <a:lnTo>
                    <a:pt x="568993" y="569004"/>
                  </a:lnTo>
                  <a:lnTo>
                    <a:pt x="590360" y="537311"/>
                  </a:lnTo>
                  <a:lnTo>
                    <a:pt x="598195" y="498500"/>
                  </a:lnTo>
                  <a:lnTo>
                    <a:pt x="598195" y="99707"/>
                  </a:lnTo>
                  <a:lnTo>
                    <a:pt x="590360" y="60896"/>
                  </a:lnTo>
                  <a:lnTo>
                    <a:pt x="568993" y="29203"/>
                  </a:lnTo>
                  <a:lnTo>
                    <a:pt x="537303" y="7835"/>
                  </a:lnTo>
                  <a:lnTo>
                    <a:pt x="498500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F70B7299-56D9-48DE-9314-A0AFFD8D8F9D}"/>
                </a:ext>
              </a:extLst>
            </p:cNvPr>
            <p:cNvSpPr/>
            <p:nvPr/>
          </p:nvSpPr>
          <p:spPr>
            <a:xfrm>
              <a:off x="4777657" y="972176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4" h="598805">
                  <a:moveTo>
                    <a:pt x="0" y="99707"/>
                  </a:moveTo>
                  <a:lnTo>
                    <a:pt x="7835" y="60896"/>
                  </a:lnTo>
                  <a:lnTo>
                    <a:pt x="29203" y="29203"/>
                  </a:lnTo>
                  <a:lnTo>
                    <a:pt x="60896" y="7835"/>
                  </a:lnTo>
                  <a:lnTo>
                    <a:pt x="99707" y="0"/>
                  </a:lnTo>
                  <a:lnTo>
                    <a:pt x="498500" y="0"/>
                  </a:lnTo>
                  <a:lnTo>
                    <a:pt x="537303" y="7835"/>
                  </a:lnTo>
                  <a:lnTo>
                    <a:pt x="568993" y="29203"/>
                  </a:lnTo>
                  <a:lnTo>
                    <a:pt x="590360" y="60896"/>
                  </a:lnTo>
                  <a:lnTo>
                    <a:pt x="598195" y="99707"/>
                  </a:lnTo>
                  <a:lnTo>
                    <a:pt x="598195" y="498500"/>
                  </a:lnTo>
                  <a:lnTo>
                    <a:pt x="590360" y="537311"/>
                  </a:lnTo>
                  <a:lnTo>
                    <a:pt x="568993" y="569004"/>
                  </a:lnTo>
                  <a:lnTo>
                    <a:pt x="537303" y="590372"/>
                  </a:lnTo>
                  <a:lnTo>
                    <a:pt x="498500" y="598208"/>
                  </a:lnTo>
                  <a:lnTo>
                    <a:pt x="99707" y="598208"/>
                  </a:lnTo>
                  <a:lnTo>
                    <a:pt x="60896" y="590372"/>
                  </a:lnTo>
                  <a:lnTo>
                    <a:pt x="29203" y="569004"/>
                  </a:lnTo>
                  <a:lnTo>
                    <a:pt x="7835" y="537311"/>
                  </a:lnTo>
                  <a:lnTo>
                    <a:pt x="0" y="498500"/>
                  </a:lnTo>
                  <a:lnTo>
                    <a:pt x="0" y="99707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7" name="object 20">
            <a:extLst>
              <a:ext uri="{FF2B5EF4-FFF2-40B4-BE49-F238E27FC236}">
                <a16:creationId xmlns:a16="http://schemas.microsoft.com/office/drawing/2014/main" id="{B0DC6B53-E8C2-4E67-AFCA-4F819BE1F3F5}"/>
              </a:ext>
            </a:extLst>
          </p:cNvPr>
          <p:cNvSpPr txBox="1"/>
          <p:nvPr/>
        </p:nvSpPr>
        <p:spPr>
          <a:xfrm>
            <a:off x="431515" y="2396869"/>
            <a:ext cx="656167" cy="34637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marR="6773" indent="152396">
              <a:spcBef>
                <a:spcPts val="140"/>
              </a:spcBef>
            </a:pPr>
            <a:r>
              <a:rPr sz="1067" spc="-7" dirty="0">
                <a:latin typeface="Calibri"/>
                <a:cs typeface="Calibri"/>
              </a:rPr>
              <a:t>Client  </a:t>
            </a:r>
            <a:r>
              <a:rPr sz="1067" dirty="0">
                <a:latin typeface="Calibri"/>
                <a:cs typeface="Calibri"/>
              </a:rPr>
              <a:t>A</a:t>
            </a:r>
            <a:r>
              <a:rPr sz="1067" spc="-7" dirty="0">
                <a:latin typeface="Calibri"/>
                <a:cs typeface="Calibri"/>
              </a:rPr>
              <a:t>pplica</a:t>
            </a:r>
            <a:r>
              <a:rPr sz="1067" spc="-13" dirty="0">
                <a:latin typeface="Calibri"/>
                <a:cs typeface="Calibri"/>
              </a:rPr>
              <a:t>t</a:t>
            </a:r>
            <a:r>
              <a:rPr sz="1067" spc="-7" dirty="0">
                <a:latin typeface="Calibri"/>
                <a:cs typeface="Calibri"/>
              </a:rPr>
              <a:t>io</a:t>
            </a:r>
            <a:r>
              <a:rPr sz="1067" dirty="0">
                <a:latin typeface="Calibri"/>
                <a:cs typeface="Calibri"/>
              </a:rPr>
              <a:t>n</a:t>
            </a:r>
            <a:endParaRPr sz="1067">
              <a:latin typeface="Calibri"/>
              <a:cs typeface="Calibri"/>
            </a:endParaRPr>
          </a:p>
        </p:txBody>
      </p:sp>
      <p:grpSp>
        <p:nvGrpSpPr>
          <p:cNvPr id="28" name="object 21">
            <a:extLst>
              <a:ext uri="{FF2B5EF4-FFF2-40B4-BE49-F238E27FC236}">
                <a16:creationId xmlns:a16="http://schemas.microsoft.com/office/drawing/2014/main" id="{7DBB0544-6926-4D13-B3EF-80F48E0DF1C1}"/>
              </a:ext>
            </a:extLst>
          </p:cNvPr>
          <p:cNvGrpSpPr/>
          <p:nvPr/>
        </p:nvGrpSpPr>
        <p:grpSpPr>
          <a:xfrm>
            <a:off x="371880" y="2007807"/>
            <a:ext cx="1170092" cy="1117600"/>
            <a:chOff x="283057" y="855287"/>
            <a:chExt cx="877569" cy="838200"/>
          </a:xfrm>
        </p:grpSpPr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1EE2D278-C650-4781-B568-F22A59B68650}"/>
                </a:ext>
              </a:extLst>
            </p:cNvPr>
            <p:cNvSpPr/>
            <p:nvPr/>
          </p:nvSpPr>
          <p:spPr>
            <a:xfrm>
              <a:off x="295757" y="869575"/>
              <a:ext cx="852169" cy="809625"/>
            </a:xfrm>
            <a:custGeom>
              <a:avLst/>
              <a:gdLst/>
              <a:ahLst/>
              <a:cxnLst/>
              <a:rect l="l" t="t" r="r" b="b"/>
              <a:pathLst>
                <a:path w="852169" h="809625">
                  <a:moveTo>
                    <a:pt x="0" y="134912"/>
                  </a:moveTo>
                  <a:lnTo>
                    <a:pt x="6877" y="92269"/>
                  </a:lnTo>
                  <a:lnTo>
                    <a:pt x="26029" y="55234"/>
                  </a:lnTo>
                  <a:lnTo>
                    <a:pt x="55234" y="26029"/>
                  </a:lnTo>
                  <a:lnTo>
                    <a:pt x="92269" y="6877"/>
                  </a:lnTo>
                  <a:lnTo>
                    <a:pt x="134912" y="0"/>
                  </a:lnTo>
                  <a:lnTo>
                    <a:pt x="716737" y="0"/>
                  </a:lnTo>
                  <a:lnTo>
                    <a:pt x="759380" y="6877"/>
                  </a:lnTo>
                  <a:lnTo>
                    <a:pt x="796414" y="26029"/>
                  </a:lnTo>
                  <a:lnTo>
                    <a:pt x="825619" y="55234"/>
                  </a:lnTo>
                  <a:lnTo>
                    <a:pt x="844771" y="92269"/>
                  </a:lnTo>
                  <a:lnTo>
                    <a:pt x="851649" y="134912"/>
                  </a:lnTo>
                  <a:lnTo>
                    <a:pt x="851649" y="674547"/>
                  </a:lnTo>
                  <a:lnTo>
                    <a:pt x="844771" y="717190"/>
                  </a:lnTo>
                  <a:lnTo>
                    <a:pt x="825619" y="754225"/>
                  </a:lnTo>
                  <a:lnTo>
                    <a:pt x="796414" y="783429"/>
                  </a:lnTo>
                  <a:lnTo>
                    <a:pt x="759380" y="802582"/>
                  </a:lnTo>
                  <a:lnTo>
                    <a:pt x="716737" y="809459"/>
                  </a:lnTo>
                  <a:lnTo>
                    <a:pt x="134912" y="809459"/>
                  </a:lnTo>
                  <a:lnTo>
                    <a:pt x="92269" y="802582"/>
                  </a:lnTo>
                  <a:lnTo>
                    <a:pt x="55234" y="783429"/>
                  </a:lnTo>
                  <a:lnTo>
                    <a:pt x="26029" y="754225"/>
                  </a:lnTo>
                  <a:lnTo>
                    <a:pt x="6877" y="717190"/>
                  </a:lnTo>
                  <a:lnTo>
                    <a:pt x="0" y="674547"/>
                  </a:lnTo>
                  <a:lnTo>
                    <a:pt x="0" y="134912"/>
                  </a:lnTo>
                  <a:close/>
                </a:path>
              </a:pathLst>
            </a:custGeom>
            <a:ln w="254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23">
              <a:extLst>
                <a:ext uri="{FF2B5EF4-FFF2-40B4-BE49-F238E27FC236}">
                  <a16:creationId xmlns:a16="http://schemas.microsoft.com/office/drawing/2014/main" id="{F9956A1F-5DBA-417F-B5D3-F1B121BC9213}"/>
                </a:ext>
              </a:extLst>
            </p:cNvPr>
            <p:cNvSpPr/>
            <p:nvPr/>
          </p:nvSpPr>
          <p:spPr>
            <a:xfrm>
              <a:off x="859993" y="869575"/>
              <a:ext cx="0" cy="809625"/>
            </a:xfrm>
            <a:custGeom>
              <a:avLst/>
              <a:gdLst/>
              <a:ahLst/>
              <a:cxnLst/>
              <a:rect l="l" t="t" r="r" b="b"/>
              <a:pathLst>
                <a:path h="809625">
                  <a:moveTo>
                    <a:pt x="0" y="0"/>
                  </a:moveTo>
                  <a:lnTo>
                    <a:pt x="0" y="809459"/>
                  </a:lnTo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1" name="object 24">
            <a:extLst>
              <a:ext uri="{FF2B5EF4-FFF2-40B4-BE49-F238E27FC236}">
                <a16:creationId xmlns:a16="http://schemas.microsoft.com/office/drawing/2014/main" id="{66F8395D-D209-4AD7-98C4-55391A5D99BE}"/>
              </a:ext>
            </a:extLst>
          </p:cNvPr>
          <p:cNvSpPr txBox="1"/>
          <p:nvPr/>
        </p:nvSpPr>
        <p:spPr>
          <a:xfrm>
            <a:off x="1239738" y="2345427"/>
            <a:ext cx="1199725" cy="5105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marR="6773">
              <a:spcBef>
                <a:spcPts val="140"/>
              </a:spcBef>
              <a:tabLst>
                <a:tab pos="271773" algn="l"/>
                <a:tab pos="1181917" algn="l"/>
              </a:tabLst>
            </a:pPr>
            <a:r>
              <a:rPr sz="1067" dirty="0">
                <a:latin typeface="Calibri"/>
                <a:cs typeface="Calibri"/>
              </a:rPr>
              <a:t>S 	</a:t>
            </a:r>
            <a:r>
              <a:rPr sz="1067" u="heavy" dirty="0"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	</a:t>
            </a:r>
            <a:r>
              <a:rPr sz="1067" dirty="0">
                <a:latin typeface="Calibri"/>
                <a:cs typeface="Calibri"/>
              </a:rPr>
              <a:t> D</a:t>
            </a:r>
            <a:endParaRPr sz="1067">
              <a:latin typeface="Calibri"/>
              <a:cs typeface="Calibri"/>
            </a:endParaRPr>
          </a:p>
          <a:p>
            <a:pPr marL="16933"/>
            <a:r>
              <a:rPr sz="1067" dirty="0">
                <a:latin typeface="Calibri"/>
                <a:cs typeface="Calibri"/>
              </a:rPr>
              <a:t>K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32" name="object 25">
            <a:extLst>
              <a:ext uri="{FF2B5EF4-FFF2-40B4-BE49-F238E27FC236}">
                <a16:creationId xmlns:a16="http://schemas.microsoft.com/office/drawing/2014/main" id="{F3C0E8D0-32E3-4C5B-A3A1-ADDCC251AC95}"/>
              </a:ext>
            </a:extLst>
          </p:cNvPr>
          <p:cNvSpPr txBox="1"/>
          <p:nvPr/>
        </p:nvSpPr>
        <p:spPr>
          <a:xfrm>
            <a:off x="3711641" y="5566076"/>
            <a:ext cx="235034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Calibri"/>
                <a:cs typeface="Calibri"/>
              </a:rPr>
              <a:t>Hyperledger </a:t>
            </a:r>
            <a:r>
              <a:rPr sz="1600" spc="-13" dirty="0">
                <a:latin typeface="Calibri"/>
                <a:cs typeface="Calibri"/>
              </a:rPr>
              <a:t>Fabric</a:t>
            </a:r>
            <a:r>
              <a:rPr sz="1600" spc="-87" dirty="0">
                <a:latin typeface="Calibri"/>
                <a:cs typeface="Calibri"/>
              </a:rPr>
              <a:t> </a:t>
            </a:r>
            <a:r>
              <a:rPr sz="1600" spc="-7" dirty="0">
                <a:latin typeface="Calibri"/>
                <a:cs typeface="Calibri"/>
              </a:rPr>
              <a:t>Network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3" name="object 26">
            <a:extLst>
              <a:ext uri="{FF2B5EF4-FFF2-40B4-BE49-F238E27FC236}">
                <a16:creationId xmlns:a16="http://schemas.microsoft.com/office/drawing/2014/main" id="{1D5C578D-2B88-4368-8B82-399056DAA9FC}"/>
              </a:ext>
            </a:extLst>
          </p:cNvPr>
          <p:cNvGrpSpPr/>
          <p:nvPr/>
        </p:nvGrpSpPr>
        <p:grpSpPr>
          <a:xfrm>
            <a:off x="2172625" y="3479541"/>
            <a:ext cx="501227" cy="490220"/>
            <a:chOff x="1633616" y="1959087"/>
            <a:chExt cx="375920" cy="367665"/>
          </a:xfrm>
        </p:grpSpPr>
        <p:sp>
          <p:nvSpPr>
            <p:cNvPr id="34" name="object 27">
              <a:extLst>
                <a:ext uri="{FF2B5EF4-FFF2-40B4-BE49-F238E27FC236}">
                  <a16:creationId xmlns:a16="http://schemas.microsoft.com/office/drawing/2014/main" id="{A0DEC0CB-31F0-4D1A-A969-A5AF0B355164}"/>
                </a:ext>
              </a:extLst>
            </p:cNvPr>
            <p:cNvSpPr/>
            <p:nvPr/>
          </p:nvSpPr>
          <p:spPr>
            <a:xfrm>
              <a:off x="1646317" y="1971790"/>
              <a:ext cx="350520" cy="342265"/>
            </a:xfrm>
            <a:custGeom>
              <a:avLst/>
              <a:gdLst/>
              <a:ahLst/>
              <a:cxnLst/>
              <a:rect l="l" t="t" r="r" b="b"/>
              <a:pathLst>
                <a:path w="350519" h="342264">
                  <a:moveTo>
                    <a:pt x="350354" y="0"/>
                  </a:moveTo>
                  <a:lnTo>
                    <a:pt x="0" y="0"/>
                  </a:lnTo>
                  <a:lnTo>
                    <a:pt x="0" y="342036"/>
                  </a:lnTo>
                  <a:lnTo>
                    <a:pt x="293344" y="342036"/>
                  </a:lnTo>
                  <a:lnTo>
                    <a:pt x="350354" y="285026"/>
                  </a:lnTo>
                  <a:lnTo>
                    <a:pt x="350354" y="0"/>
                  </a:lnTo>
                  <a:close/>
                </a:path>
              </a:pathLst>
            </a:custGeom>
            <a:solidFill>
              <a:srgbClr val="F7AD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28">
              <a:extLst>
                <a:ext uri="{FF2B5EF4-FFF2-40B4-BE49-F238E27FC236}">
                  <a16:creationId xmlns:a16="http://schemas.microsoft.com/office/drawing/2014/main" id="{EC90AFA0-9A5E-4D6A-BFE8-6ED0E7002995}"/>
                </a:ext>
              </a:extLst>
            </p:cNvPr>
            <p:cNvSpPr/>
            <p:nvPr/>
          </p:nvSpPr>
          <p:spPr>
            <a:xfrm>
              <a:off x="1939660" y="225681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010" y="0"/>
                  </a:moveTo>
                  <a:lnTo>
                    <a:pt x="11404" y="11404"/>
                  </a:lnTo>
                  <a:lnTo>
                    <a:pt x="0" y="57010"/>
                  </a:lnTo>
                  <a:lnTo>
                    <a:pt x="57010" y="0"/>
                  </a:lnTo>
                  <a:close/>
                </a:path>
              </a:pathLst>
            </a:custGeom>
            <a:solidFill>
              <a:srgbClr val="C78BC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6" name="object 29">
              <a:extLst>
                <a:ext uri="{FF2B5EF4-FFF2-40B4-BE49-F238E27FC236}">
                  <a16:creationId xmlns:a16="http://schemas.microsoft.com/office/drawing/2014/main" id="{6B9E1EC9-B0E8-48BB-81A2-FCEC64DF9F07}"/>
                </a:ext>
              </a:extLst>
            </p:cNvPr>
            <p:cNvSpPr/>
            <p:nvPr/>
          </p:nvSpPr>
          <p:spPr>
            <a:xfrm>
              <a:off x="1646316" y="1971787"/>
              <a:ext cx="350520" cy="342265"/>
            </a:xfrm>
            <a:custGeom>
              <a:avLst/>
              <a:gdLst/>
              <a:ahLst/>
              <a:cxnLst/>
              <a:rect l="l" t="t" r="r" b="b"/>
              <a:pathLst>
                <a:path w="350519" h="342264">
                  <a:moveTo>
                    <a:pt x="293344" y="342036"/>
                  </a:moveTo>
                  <a:lnTo>
                    <a:pt x="304749" y="296430"/>
                  </a:lnTo>
                  <a:lnTo>
                    <a:pt x="350354" y="285026"/>
                  </a:lnTo>
                  <a:lnTo>
                    <a:pt x="293344" y="342036"/>
                  </a:lnTo>
                  <a:lnTo>
                    <a:pt x="0" y="342036"/>
                  </a:lnTo>
                  <a:lnTo>
                    <a:pt x="0" y="0"/>
                  </a:lnTo>
                  <a:lnTo>
                    <a:pt x="350354" y="0"/>
                  </a:lnTo>
                  <a:lnTo>
                    <a:pt x="350354" y="285026"/>
                  </a:lnTo>
                </a:path>
              </a:pathLst>
            </a:custGeom>
            <a:ln w="254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7" name="object 30">
            <a:extLst>
              <a:ext uri="{FF2B5EF4-FFF2-40B4-BE49-F238E27FC236}">
                <a16:creationId xmlns:a16="http://schemas.microsoft.com/office/drawing/2014/main" id="{7FFB8D60-0985-4C26-953D-B99E099222EF}"/>
              </a:ext>
            </a:extLst>
          </p:cNvPr>
          <p:cNvSpPr txBox="1"/>
          <p:nvPr/>
        </p:nvSpPr>
        <p:spPr>
          <a:xfrm>
            <a:off x="2353784" y="3535450"/>
            <a:ext cx="138852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dirty="0">
                <a:latin typeface="Calibri"/>
                <a:cs typeface="Calibri"/>
              </a:rPr>
              <a:t>P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8" name="object 31">
            <a:extLst>
              <a:ext uri="{FF2B5EF4-FFF2-40B4-BE49-F238E27FC236}">
                <a16:creationId xmlns:a16="http://schemas.microsoft.com/office/drawing/2014/main" id="{D12DD6AC-691D-40C1-85DD-5AFB6550665F}"/>
              </a:ext>
            </a:extLst>
          </p:cNvPr>
          <p:cNvGrpSpPr/>
          <p:nvPr/>
        </p:nvGrpSpPr>
        <p:grpSpPr>
          <a:xfrm>
            <a:off x="2808782" y="3021343"/>
            <a:ext cx="756073" cy="585893"/>
            <a:chOff x="2110733" y="1615439"/>
            <a:chExt cx="567055" cy="439420"/>
          </a:xfrm>
        </p:grpSpPr>
        <p:sp>
          <p:nvSpPr>
            <p:cNvPr id="39" name="object 32">
              <a:extLst>
                <a:ext uri="{FF2B5EF4-FFF2-40B4-BE49-F238E27FC236}">
                  <a16:creationId xmlns:a16="http://schemas.microsoft.com/office/drawing/2014/main" id="{4C563296-6961-41A5-90E0-D98AAF98731D}"/>
                </a:ext>
              </a:extLst>
            </p:cNvPr>
            <p:cNvSpPr/>
            <p:nvPr/>
          </p:nvSpPr>
          <p:spPr>
            <a:xfrm>
              <a:off x="2110733" y="1615439"/>
              <a:ext cx="391661" cy="3703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33">
              <a:extLst>
                <a:ext uri="{FF2B5EF4-FFF2-40B4-BE49-F238E27FC236}">
                  <a16:creationId xmlns:a16="http://schemas.microsoft.com/office/drawing/2014/main" id="{07851062-3AE0-4B66-9D0B-B20D69E7BF05}"/>
                </a:ext>
              </a:extLst>
            </p:cNvPr>
            <p:cNvSpPr/>
            <p:nvPr/>
          </p:nvSpPr>
          <p:spPr>
            <a:xfrm>
              <a:off x="2170167" y="1665732"/>
              <a:ext cx="297175" cy="3047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34">
              <a:extLst>
                <a:ext uri="{FF2B5EF4-FFF2-40B4-BE49-F238E27FC236}">
                  <a16:creationId xmlns:a16="http://schemas.microsoft.com/office/drawing/2014/main" id="{25598F42-FA6E-4773-BD74-A55B89A00D6F}"/>
                </a:ext>
              </a:extLst>
            </p:cNvPr>
            <p:cNvSpPr/>
            <p:nvPr/>
          </p:nvSpPr>
          <p:spPr>
            <a:xfrm>
              <a:off x="2165802" y="1648448"/>
              <a:ext cx="278130" cy="256540"/>
            </a:xfrm>
            <a:custGeom>
              <a:avLst/>
              <a:gdLst/>
              <a:ahLst/>
              <a:cxnLst/>
              <a:rect l="l" t="t" r="r" b="b"/>
              <a:pathLst>
                <a:path w="278130" h="256539">
                  <a:moveTo>
                    <a:pt x="234835" y="0"/>
                  </a:moveTo>
                  <a:lnTo>
                    <a:pt x="42697" y="0"/>
                  </a:lnTo>
                  <a:lnTo>
                    <a:pt x="26076" y="3354"/>
                  </a:lnTo>
                  <a:lnTo>
                    <a:pt x="12504" y="12504"/>
                  </a:lnTo>
                  <a:lnTo>
                    <a:pt x="3354" y="26076"/>
                  </a:lnTo>
                  <a:lnTo>
                    <a:pt x="0" y="42697"/>
                  </a:lnTo>
                  <a:lnTo>
                    <a:pt x="0" y="213474"/>
                  </a:lnTo>
                  <a:lnTo>
                    <a:pt x="3354" y="230095"/>
                  </a:lnTo>
                  <a:lnTo>
                    <a:pt x="12504" y="243666"/>
                  </a:lnTo>
                  <a:lnTo>
                    <a:pt x="26076" y="252816"/>
                  </a:lnTo>
                  <a:lnTo>
                    <a:pt x="42697" y="256171"/>
                  </a:lnTo>
                  <a:lnTo>
                    <a:pt x="234835" y="256171"/>
                  </a:lnTo>
                  <a:lnTo>
                    <a:pt x="251456" y="252816"/>
                  </a:lnTo>
                  <a:lnTo>
                    <a:pt x="265028" y="243666"/>
                  </a:lnTo>
                  <a:lnTo>
                    <a:pt x="274178" y="230095"/>
                  </a:lnTo>
                  <a:lnTo>
                    <a:pt x="277533" y="213474"/>
                  </a:lnTo>
                  <a:lnTo>
                    <a:pt x="277533" y="42697"/>
                  </a:lnTo>
                  <a:lnTo>
                    <a:pt x="274178" y="26076"/>
                  </a:lnTo>
                  <a:lnTo>
                    <a:pt x="265028" y="12504"/>
                  </a:lnTo>
                  <a:lnTo>
                    <a:pt x="251456" y="3354"/>
                  </a:lnTo>
                  <a:lnTo>
                    <a:pt x="23483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2" name="object 35">
              <a:extLst>
                <a:ext uri="{FF2B5EF4-FFF2-40B4-BE49-F238E27FC236}">
                  <a16:creationId xmlns:a16="http://schemas.microsoft.com/office/drawing/2014/main" id="{6FFAFBAE-27FE-4C21-861A-7527568A041C}"/>
                </a:ext>
              </a:extLst>
            </p:cNvPr>
            <p:cNvSpPr/>
            <p:nvPr/>
          </p:nvSpPr>
          <p:spPr>
            <a:xfrm>
              <a:off x="2165802" y="1648448"/>
              <a:ext cx="278130" cy="256540"/>
            </a:xfrm>
            <a:custGeom>
              <a:avLst/>
              <a:gdLst/>
              <a:ahLst/>
              <a:cxnLst/>
              <a:rect l="l" t="t" r="r" b="b"/>
              <a:pathLst>
                <a:path w="278130" h="256539">
                  <a:moveTo>
                    <a:pt x="0" y="42697"/>
                  </a:moveTo>
                  <a:lnTo>
                    <a:pt x="3354" y="26076"/>
                  </a:lnTo>
                  <a:lnTo>
                    <a:pt x="12504" y="12504"/>
                  </a:lnTo>
                  <a:lnTo>
                    <a:pt x="26076" y="3354"/>
                  </a:lnTo>
                  <a:lnTo>
                    <a:pt x="42697" y="0"/>
                  </a:lnTo>
                  <a:lnTo>
                    <a:pt x="234835" y="0"/>
                  </a:lnTo>
                  <a:lnTo>
                    <a:pt x="251456" y="3354"/>
                  </a:lnTo>
                  <a:lnTo>
                    <a:pt x="265028" y="12504"/>
                  </a:lnTo>
                  <a:lnTo>
                    <a:pt x="274178" y="26076"/>
                  </a:lnTo>
                  <a:lnTo>
                    <a:pt x="277533" y="42697"/>
                  </a:lnTo>
                  <a:lnTo>
                    <a:pt x="277533" y="213474"/>
                  </a:lnTo>
                  <a:lnTo>
                    <a:pt x="274178" y="230095"/>
                  </a:lnTo>
                  <a:lnTo>
                    <a:pt x="265028" y="243666"/>
                  </a:lnTo>
                  <a:lnTo>
                    <a:pt x="251456" y="252816"/>
                  </a:lnTo>
                  <a:lnTo>
                    <a:pt x="234835" y="256171"/>
                  </a:lnTo>
                  <a:lnTo>
                    <a:pt x="42697" y="256171"/>
                  </a:lnTo>
                  <a:lnTo>
                    <a:pt x="26076" y="252816"/>
                  </a:lnTo>
                  <a:lnTo>
                    <a:pt x="12504" y="243666"/>
                  </a:lnTo>
                  <a:lnTo>
                    <a:pt x="3354" y="230095"/>
                  </a:lnTo>
                  <a:lnTo>
                    <a:pt x="0" y="213474"/>
                  </a:lnTo>
                  <a:lnTo>
                    <a:pt x="0" y="42697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36">
              <a:extLst>
                <a:ext uri="{FF2B5EF4-FFF2-40B4-BE49-F238E27FC236}">
                  <a16:creationId xmlns:a16="http://schemas.microsoft.com/office/drawing/2014/main" id="{B497787C-4DF3-43D6-A28F-9F1FE30136B5}"/>
                </a:ext>
              </a:extLst>
            </p:cNvPr>
            <p:cNvSpPr/>
            <p:nvPr/>
          </p:nvSpPr>
          <p:spPr>
            <a:xfrm>
              <a:off x="2311907" y="1684019"/>
              <a:ext cx="365759" cy="37032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37">
              <a:extLst>
                <a:ext uri="{FF2B5EF4-FFF2-40B4-BE49-F238E27FC236}">
                  <a16:creationId xmlns:a16="http://schemas.microsoft.com/office/drawing/2014/main" id="{CAEDBE80-95D3-4DB7-B82C-E3DBF6427698}"/>
                </a:ext>
              </a:extLst>
            </p:cNvPr>
            <p:cNvSpPr/>
            <p:nvPr/>
          </p:nvSpPr>
          <p:spPr>
            <a:xfrm>
              <a:off x="2360675" y="1732788"/>
              <a:ext cx="294119" cy="3047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5" name="object 38">
              <a:extLst>
                <a:ext uri="{FF2B5EF4-FFF2-40B4-BE49-F238E27FC236}">
                  <a16:creationId xmlns:a16="http://schemas.microsoft.com/office/drawing/2014/main" id="{9FBF94D1-B54C-47E7-A4D0-7E0A0E744B86}"/>
                </a:ext>
              </a:extLst>
            </p:cNvPr>
            <p:cNvSpPr/>
            <p:nvPr/>
          </p:nvSpPr>
          <p:spPr>
            <a:xfrm>
              <a:off x="2366859" y="1716412"/>
              <a:ext cx="252729" cy="256540"/>
            </a:xfrm>
            <a:custGeom>
              <a:avLst/>
              <a:gdLst/>
              <a:ahLst/>
              <a:cxnLst/>
              <a:rect l="l" t="t" r="r" b="b"/>
              <a:pathLst>
                <a:path w="252730" h="256539">
                  <a:moveTo>
                    <a:pt x="210248" y="0"/>
                  </a:moveTo>
                  <a:lnTo>
                    <a:pt x="42049" y="0"/>
                  </a:lnTo>
                  <a:lnTo>
                    <a:pt x="25679" y="3303"/>
                  </a:lnTo>
                  <a:lnTo>
                    <a:pt x="12314" y="12314"/>
                  </a:lnTo>
                  <a:lnTo>
                    <a:pt x="3303" y="25679"/>
                  </a:lnTo>
                  <a:lnTo>
                    <a:pt x="0" y="42049"/>
                  </a:lnTo>
                  <a:lnTo>
                    <a:pt x="0" y="214109"/>
                  </a:lnTo>
                  <a:lnTo>
                    <a:pt x="3303" y="230479"/>
                  </a:lnTo>
                  <a:lnTo>
                    <a:pt x="12314" y="243844"/>
                  </a:lnTo>
                  <a:lnTo>
                    <a:pt x="25679" y="252855"/>
                  </a:lnTo>
                  <a:lnTo>
                    <a:pt x="42049" y="256158"/>
                  </a:lnTo>
                  <a:lnTo>
                    <a:pt x="210248" y="256158"/>
                  </a:lnTo>
                  <a:lnTo>
                    <a:pt x="226618" y="252855"/>
                  </a:lnTo>
                  <a:lnTo>
                    <a:pt x="239983" y="243844"/>
                  </a:lnTo>
                  <a:lnTo>
                    <a:pt x="248994" y="230479"/>
                  </a:lnTo>
                  <a:lnTo>
                    <a:pt x="252298" y="214109"/>
                  </a:lnTo>
                  <a:lnTo>
                    <a:pt x="252298" y="42049"/>
                  </a:lnTo>
                  <a:lnTo>
                    <a:pt x="248994" y="25679"/>
                  </a:lnTo>
                  <a:lnTo>
                    <a:pt x="239983" y="12314"/>
                  </a:lnTo>
                  <a:lnTo>
                    <a:pt x="226618" y="3303"/>
                  </a:lnTo>
                  <a:lnTo>
                    <a:pt x="2102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39">
              <a:extLst>
                <a:ext uri="{FF2B5EF4-FFF2-40B4-BE49-F238E27FC236}">
                  <a16:creationId xmlns:a16="http://schemas.microsoft.com/office/drawing/2014/main" id="{2B92814F-84AC-45BE-AD2F-FD02EFFC0A9C}"/>
                </a:ext>
              </a:extLst>
            </p:cNvPr>
            <p:cNvSpPr/>
            <p:nvPr/>
          </p:nvSpPr>
          <p:spPr>
            <a:xfrm>
              <a:off x="2366859" y="1716412"/>
              <a:ext cx="252729" cy="256540"/>
            </a:xfrm>
            <a:custGeom>
              <a:avLst/>
              <a:gdLst/>
              <a:ahLst/>
              <a:cxnLst/>
              <a:rect l="l" t="t" r="r" b="b"/>
              <a:pathLst>
                <a:path w="252730" h="256539">
                  <a:moveTo>
                    <a:pt x="0" y="42049"/>
                  </a:moveTo>
                  <a:lnTo>
                    <a:pt x="3303" y="25679"/>
                  </a:lnTo>
                  <a:lnTo>
                    <a:pt x="12314" y="12314"/>
                  </a:lnTo>
                  <a:lnTo>
                    <a:pt x="25679" y="3303"/>
                  </a:lnTo>
                  <a:lnTo>
                    <a:pt x="42049" y="0"/>
                  </a:lnTo>
                  <a:lnTo>
                    <a:pt x="210248" y="0"/>
                  </a:lnTo>
                  <a:lnTo>
                    <a:pt x="226618" y="3303"/>
                  </a:lnTo>
                  <a:lnTo>
                    <a:pt x="239983" y="12314"/>
                  </a:lnTo>
                  <a:lnTo>
                    <a:pt x="248994" y="25679"/>
                  </a:lnTo>
                  <a:lnTo>
                    <a:pt x="252298" y="42049"/>
                  </a:lnTo>
                  <a:lnTo>
                    <a:pt x="252298" y="214109"/>
                  </a:lnTo>
                  <a:lnTo>
                    <a:pt x="248994" y="230479"/>
                  </a:lnTo>
                  <a:lnTo>
                    <a:pt x="239983" y="243844"/>
                  </a:lnTo>
                  <a:lnTo>
                    <a:pt x="226618" y="252855"/>
                  </a:lnTo>
                  <a:lnTo>
                    <a:pt x="210248" y="256158"/>
                  </a:lnTo>
                  <a:lnTo>
                    <a:pt x="42049" y="256158"/>
                  </a:lnTo>
                  <a:lnTo>
                    <a:pt x="25679" y="252855"/>
                  </a:lnTo>
                  <a:lnTo>
                    <a:pt x="12314" y="243844"/>
                  </a:lnTo>
                  <a:lnTo>
                    <a:pt x="3303" y="230479"/>
                  </a:lnTo>
                  <a:lnTo>
                    <a:pt x="0" y="214109"/>
                  </a:lnTo>
                  <a:lnTo>
                    <a:pt x="0" y="42049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7" name="object 40">
            <a:extLst>
              <a:ext uri="{FF2B5EF4-FFF2-40B4-BE49-F238E27FC236}">
                <a16:creationId xmlns:a16="http://schemas.microsoft.com/office/drawing/2014/main" id="{B9CA3B0E-9739-439D-B31A-7D5B3040D51E}"/>
              </a:ext>
            </a:extLst>
          </p:cNvPr>
          <p:cNvSpPr txBox="1"/>
          <p:nvPr/>
        </p:nvSpPr>
        <p:spPr>
          <a:xfrm>
            <a:off x="3263448" y="3215836"/>
            <a:ext cx="110913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B</a:t>
            </a:r>
            <a:endParaRPr sz="1067">
              <a:latin typeface="Calibri"/>
              <a:cs typeface="Calibri"/>
            </a:endParaRPr>
          </a:p>
        </p:txBody>
      </p:sp>
      <p:grpSp>
        <p:nvGrpSpPr>
          <p:cNvPr id="48" name="object 41">
            <a:extLst>
              <a:ext uri="{FF2B5EF4-FFF2-40B4-BE49-F238E27FC236}">
                <a16:creationId xmlns:a16="http://schemas.microsoft.com/office/drawing/2014/main" id="{B5079C1F-FAB4-4FF5-A632-980965C76780}"/>
              </a:ext>
            </a:extLst>
          </p:cNvPr>
          <p:cNvGrpSpPr/>
          <p:nvPr/>
        </p:nvGrpSpPr>
        <p:grpSpPr>
          <a:xfrm>
            <a:off x="2820974" y="4921264"/>
            <a:ext cx="522393" cy="491913"/>
            <a:chOff x="2119877" y="3040379"/>
            <a:chExt cx="391795" cy="368935"/>
          </a:xfrm>
        </p:grpSpPr>
        <p:sp>
          <p:nvSpPr>
            <p:cNvPr id="49" name="object 42">
              <a:extLst>
                <a:ext uri="{FF2B5EF4-FFF2-40B4-BE49-F238E27FC236}">
                  <a16:creationId xmlns:a16="http://schemas.microsoft.com/office/drawing/2014/main" id="{076B0251-81D2-45CD-854B-47CFA83598CF}"/>
                </a:ext>
              </a:extLst>
            </p:cNvPr>
            <p:cNvSpPr/>
            <p:nvPr/>
          </p:nvSpPr>
          <p:spPr>
            <a:xfrm>
              <a:off x="2119877" y="3040379"/>
              <a:ext cx="391661" cy="3688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0" name="object 43">
              <a:extLst>
                <a:ext uri="{FF2B5EF4-FFF2-40B4-BE49-F238E27FC236}">
                  <a16:creationId xmlns:a16="http://schemas.microsoft.com/office/drawing/2014/main" id="{ABD1DD56-0C4A-4A36-80A4-5DD2968D71D9}"/>
                </a:ext>
              </a:extLst>
            </p:cNvPr>
            <p:cNvSpPr/>
            <p:nvPr/>
          </p:nvSpPr>
          <p:spPr>
            <a:xfrm>
              <a:off x="2179311" y="3089147"/>
              <a:ext cx="297175" cy="30479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1" name="object 44">
              <a:extLst>
                <a:ext uri="{FF2B5EF4-FFF2-40B4-BE49-F238E27FC236}">
                  <a16:creationId xmlns:a16="http://schemas.microsoft.com/office/drawing/2014/main" id="{FB0B991E-244E-4CE2-AD07-D6DA6F2EA9FB}"/>
                </a:ext>
              </a:extLst>
            </p:cNvPr>
            <p:cNvSpPr/>
            <p:nvPr/>
          </p:nvSpPr>
          <p:spPr>
            <a:xfrm>
              <a:off x="2174954" y="3072066"/>
              <a:ext cx="278130" cy="256540"/>
            </a:xfrm>
            <a:custGeom>
              <a:avLst/>
              <a:gdLst/>
              <a:ahLst/>
              <a:cxnLst/>
              <a:rect l="l" t="t" r="r" b="b"/>
              <a:pathLst>
                <a:path w="278130" h="256539">
                  <a:moveTo>
                    <a:pt x="234835" y="0"/>
                  </a:moveTo>
                  <a:lnTo>
                    <a:pt x="42697" y="0"/>
                  </a:lnTo>
                  <a:lnTo>
                    <a:pt x="26076" y="3354"/>
                  </a:lnTo>
                  <a:lnTo>
                    <a:pt x="12504" y="12504"/>
                  </a:lnTo>
                  <a:lnTo>
                    <a:pt x="3354" y="26076"/>
                  </a:lnTo>
                  <a:lnTo>
                    <a:pt x="0" y="42697"/>
                  </a:lnTo>
                  <a:lnTo>
                    <a:pt x="0" y="213474"/>
                  </a:lnTo>
                  <a:lnTo>
                    <a:pt x="3354" y="230095"/>
                  </a:lnTo>
                  <a:lnTo>
                    <a:pt x="12504" y="243666"/>
                  </a:lnTo>
                  <a:lnTo>
                    <a:pt x="26076" y="252816"/>
                  </a:lnTo>
                  <a:lnTo>
                    <a:pt x="42697" y="256171"/>
                  </a:lnTo>
                  <a:lnTo>
                    <a:pt x="234835" y="256171"/>
                  </a:lnTo>
                  <a:lnTo>
                    <a:pt x="251456" y="252816"/>
                  </a:lnTo>
                  <a:lnTo>
                    <a:pt x="265028" y="243666"/>
                  </a:lnTo>
                  <a:lnTo>
                    <a:pt x="274178" y="230095"/>
                  </a:lnTo>
                  <a:lnTo>
                    <a:pt x="277533" y="213474"/>
                  </a:lnTo>
                  <a:lnTo>
                    <a:pt x="277533" y="42697"/>
                  </a:lnTo>
                  <a:lnTo>
                    <a:pt x="274178" y="26076"/>
                  </a:lnTo>
                  <a:lnTo>
                    <a:pt x="265028" y="12504"/>
                  </a:lnTo>
                  <a:lnTo>
                    <a:pt x="251456" y="3354"/>
                  </a:lnTo>
                  <a:lnTo>
                    <a:pt x="23483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2" name="object 45">
              <a:extLst>
                <a:ext uri="{FF2B5EF4-FFF2-40B4-BE49-F238E27FC236}">
                  <a16:creationId xmlns:a16="http://schemas.microsoft.com/office/drawing/2014/main" id="{8A385C88-7B53-41C4-AAE8-6B7AABEAB689}"/>
                </a:ext>
              </a:extLst>
            </p:cNvPr>
            <p:cNvSpPr/>
            <p:nvPr/>
          </p:nvSpPr>
          <p:spPr>
            <a:xfrm>
              <a:off x="2174954" y="3072066"/>
              <a:ext cx="278130" cy="256540"/>
            </a:xfrm>
            <a:custGeom>
              <a:avLst/>
              <a:gdLst/>
              <a:ahLst/>
              <a:cxnLst/>
              <a:rect l="l" t="t" r="r" b="b"/>
              <a:pathLst>
                <a:path w="278130" h="256539">
                  <a:moveTo>
                    <a:pt x="0" y="42697"/>
                  </a:moveTo>
                  <a:lnTo>
                    <a:pt x="3354" y="26076"/>
                  </a:lnTo>
                  <a:lnTo>
                    <a:pt x="12504" y="12504"/>
                  </a:lnTo>
                  <a:lnTo>
                    <a:pt x="26076" y="3354"/>
                  </a:lnTo>
                  <a:lnTo>
                    <a:pt x="42697" y="0"/>
                  </a:lnTo>
                  <a:lnTo>
                    <a:pt x="234835" y="0"/>
                  </a:lnTo>
                  <a:lnTo>
                    <a:pt x="251456" y="3354"/>
                  </a:lnTo>
                  <a:lnTo>
                    <a:pt x="265028" y="12504"/>
                  </a:lnTo>
                  <a:lnTo>
                    <a:pt x="274178" y="26076"/>
                  </a:lnTo>
                  <a:lnTo>
                    <a:pt x="277533" y="42697"/>
                  </a:lnTo>
                  <a:lnTo>
                    <a:pt x="277533" y="213474"/>
                  </a:lnTo>
                  <a:lnTo>
                    <a:pt x="274178" y="230095"/>
                  </a:lnTo>
                  <a:lnTo>
                    <a:pt x="265028" y="243666"/>
                  </a:lnTo>
                  <a:lnTo>
                    <a:pt x="251456" y="252816"/>
                  </a:lnTo>
                  <a:lnTo>
                    <a:pt x="234835" y="256171"/>
                  </a:lnTo>
                  <a:lnTo>
                    <a:pt x="42697" y="256171"/>
                  </a:lnTo>
                  <a:lnTo>
                    <a:pt x="26076" y="252816"/>
                  </a:lnTo>
                  <a:lnTo>
                    <a:pt x="12504" y="243666"/>
                  </a:lnTo>
                  <a:lnTo>
                    <a:pt x="3354" y="230095"/>
                  </a:lnTo>
                  <a:lnTo>
                    <a:pt x="0" y="213474"/>
                  </a:lnTo>
                  <a:lnTo>
                    <a:pt x="0" y="42697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3" name="object 46">
            <a:extLst>
              <a:ext uri="{FF2B5EF4-FFF2-40B4-BE49-F238E27FC236}">
                <a16:creationId xmlns:a16="http://schemas.microsoft.com/office/drawing/2014/main" id="{8F438DB6-8C6D-4444-AA0C-5CEBEF5189CA}"/>
              </a:ext>
            </a:extLst>
          </p:cNvPr>
          <p:cNvSpPr txBox="1"/>
          <p:nvPr/>
        </p:nvSpPr>
        <p:spPr>
          <a:xfrm>
            <a:off x="3020838" y="5023379"/>
            <a:ext cx="115147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A</a:t>
            </a:r>
            <a:endParaRPr sz="1067">
              <a:latin typeface="Calibri"/>
              <a:cs typeface="Calibri"/>
            </a:endParaRPr>
          </a:p>
        </p:txBody>
      </p:sp>
      <p:grpSp>
        <p:nvGrpSpPr>
          <p:cNvPr id="54" name="object 47">
            <a:extLst>
              <a:ext uri="{FF2B5EF4-FFF2-40B4-BE49-F238E27FC236}">
                <a16:creationId xmlns:a16="http://schemas.microsoft.com/office/drawing/2014/main" id="{9F763BC8-BDF5-4B98-9A40-D809303A5ABF}"/>
              </a:ext>
            </a:extLst>
          </p:cNvPr>
          <p:cNvGrpSpPr/>
          <p:nvPr/>
        </p:nvGrpSpPr>
        <p:grpSpPr>
          <a:xfrm>
            <a:off x="3089205" y="5010663"/>
            <a:ext cx="487680" cy="494453"/>
            <a:chOff x="2321051" y="3107429"/>
            <a:chExt cx="365760" cy="370840"/>
          </a:xfrm>
        </p:grpSpPr>
        <p:sp>
          <p:nvSpPr>
            <p:cNvPr id="55" name="object 48">
              <a:extLst>
                <a:ext uri="{FF2B5EF4-FFF2-40B4-BE49-F238E27FC236}">
                  <a16:creationId xmlns:a16="http://schemas.microsoft.com/office/drawing/2014/main" id="{7CA2BFCA-ADDB-44EA-B099-B0AE091DF005}"/>
                </a:ext>
              </a:extLst>
            </p:cNvPr>
            <p:cNvSpPr/>
            <p:nvPr/>
          </p:nvSpPr>
          <p:spPr>
            <a:xfrm>
              <a:off x="2321051" y="3107429"/>
              <a:ext cx="365759" cy="37032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6" name="object 49">
              <a:extLst>
                <a:ext uri="{FF2B5EF4-FFF2-40B4-BE49-F238E27FC236}">
                  <a16:creationId xmlns:a16="http://schemas.microsoft.com/office/drawing/2014/main" id="{CE677671-D485-470C-99CD-C1F5993A2B67}"/>
                </a:ext>
              </a:extLst>
            </p:cNvPr>
            <p:cNvSpPr/>
            <p:nvPr/>
          </p:nvSpPr>
          <p:spPr>
            <a:xfrm>
              <a:off x="2369819" y="3156204"/>
              <a:ext cx="294119" cy="3047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7" name="object 50">
              <a:extLst>
                <a:ext uri="{FF2B5EF4-FFF2-40B4-BE49-F238E27FC236}">
                  <a16:creationId xmlns:a16="http://schemas.microsoft.com/office/drawing/2014/main" id="{5EE31047-0B80-4D99-B9B6-CA89B0B1FE8F}"/>
                </a:ext>
              </a:extLst>
            </p:cNvPr>
            <p:cNvSpPr/>
            <p:nvPr/>
          </p:nvSpPr>
          <p:spPr>
            <a:xfrm>
              <a:off x="2376012" y="3140031"/>
              <a:ext cx="252729" cy="256540"/>
            </a:xfrm>
            <a:custGeom>
              <a:avLst/>
              <a:gdLst/>
              <a:ahLst/>
              <a:cxnLst/>
              <a:rect l="l" t="t" r="r" b="b"/>
              <a:pathLst>
                <a:path w="252730" h="256539">
                  <a:moveTo>
                    <a:pt x="210248" y="0"/>
                  </a:moveTo>
                  <a:lnTo>
                    <a:pt x="42049" y="0"/>
                  </a:lnTo>
                  <a:lnTo>
                    <a:pt x="25679" y="3303"/>
                  </a:lnTo>
                  <a:lnTo>
                    <a:pt x="12314" y="12314"/>
                  </a:lnTo>
                  <a:lnTo>
                    <a:pt x="3303" y="25679"/>
                  </a:lnTo>
                  <a:lnTo>
                    <a:pt x="0" y="42049"/>
                  </a:lnTo>
                  <a:lnTo>
                    <a:pt x="0" y="214109"/>
                  </a:lnTo>
                  <a:lnTo>
                    <a:pt x="3303" y="230479"/>
                  </a:lnTo>
                  <a:lnTo>
                    <a:pt x="12314" y="243844"/>
                  </a:lnTo>
                  <a:lnTo>
                    <a:pt x="25679" y="252855"/>
                  </a:lnTo>
                  <a:lnTo>
                    <a:pt x="42049" y="256159"/>
                  </a:lnTo>
                  <a:lnTo>
                    <a:pt x="210248" y="256159"/>
                  </a:lnTo>
                  <a:lnTo>
                    <a:pt x="226618" y="252855"/>
                  </a:lnTo>
                  <a:lnTo>
                    <a:pt x="239983" y="243844"/>
                  </a:lnTo>
                  <a:lnTo>
                    <a:pt x="248994" y="230479"/>
                  </a:lnTo>
                  <a:lnTo>
                    <a:pt x="252298" y="214109"/>
                  </a:lnTo>
                  <a:lnTo>
                    <a:pt x="252298" y="42049"/>
                  </a:lnTo>
                  <a:lnTo>
                    <a:pt x="248994" y="25679"/>
                  </a:lnTo>
                  <a:lnTo>
                    <a:pt x="239983" y="12314"/>
                  </a:lnTo>
                  <a:lnTo>
                    <a:pt x="226618" y="3303"/>
                  </a:lnTo>
                  <a:lnTo>
                    <a:pt x="2102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8" name="object 51">
              <a:extLst>
                <a:ext uri="{FF2B5EF4-FFF2-40B4-BE49-F238E27FC236}">
                  <a16:creationId xmlns:a16="http://schemas.microsoft.com/office/drawing/2014/main" id="{2E0D2328-7BC3-4E84-8DAC-8E43D6C19D59}"/>
                </a:ext>
              </a:extLst>
            </p:cNvPr>
            <p:cNvSpPr/>
            <p:nvPr/>
          </p:nvSpPr>
          <p:spPr>
            <a:xfrm>
              <a:off x="2376012" y="3140031"/>
              <a:ext cx="252729" cy="256540"/>
            </a:xfrm>
            <a:custGeom>
              <a:avLst/>
              <a:gdLst/>
              <a:ahLst/>
              <a:cxnLst/>
              <a:rect l="l" t="t" r="r" b="b"/>
              <a:pathLst>
                <a:path w="252730" h="256539">
                  <a:moveTo>
                    <a:pt x="0" y="42049"/>
                  </a:moveTo>
                  <a:lnTo>
                    <a:pt x="3303" y="25679"/>
                  </a:lnTo>
                  <a:lnTo>
                    <a:pt x="12314" y="12314"/>
                  </a:lnTo>
                  <a:lnTo>
                    <a:pt x="25679" y="3303"/>
                  </a:lnTo>
                  <a:lnTo>
                    <a:pt x="42049" y="0"/>
                  </a:lnTo>
                  <a:lnTo>
                    <a:pt x="210248" y="0"/>
                  </a:lnTo>
                  <a:lnTo>
                    <a:pt x="226618" y="3303"/>
                  </a:lnTo>
                  <a:lnTo>
                    <a:pt x="239983" y="12314"/>
                  </a:lnTo>
                  <a:lnTo>
                    <a:pt x="248994" y="25679"/>
                  </a:lnTo>
                  <a:lnTo>
                    <a:pt x="252298" y="42049"/>
                  </a:lnTo>
                  <a:lnTo>
                    <a:pt x="252298" y="214109"/>
                  </a:lnTo>
                  <a:lnTo>
                    <a:pt x="248994" y="230479"/>
                  </a:lnTo>
                  <a:lnTo>
                    <a:pt x="239983" y="243844"/>
                  </a:lnTo>
                  <a:lnTo>
                    <a:pt x="226618" y="252855"/>
                  </a:lnTo>
                  <a:lnTo>
                    <a:pt x="210248" y="256159"/>
                  </a:lnTo>
                  <a:lnTo>
                    <a:pt x="42049" y="256159"/>
                  </a:lnTo>
                  <a:lnTo>
                    <a:pt x="25679" y="252855"/>
                  </a:lnTo>
                  <a:lnTo>
                    <a:pt x="12314" y="243844"/>
                  </a:lnTo>
                  <a:lnTo>
                    <a:pt x="3303" y="230479"/>
                  </a:lnTo>
                  <a:lnTo>
                    <a:pt x="0" y="214109"/>
                  </a:lnTo>
                  <a:lnTo>
                    <a:pt x="0" y="42049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9" name="object 52">
            <a:extLst>
              <a:ext uri="{FF2B5EF4-FFF2-40B4-BE49-F238E27FC236}">
                <a16:creationId xmlns:a16="http://schemas.microsoft.com/office/drawing/2014/main" id="{0574357C-0762-4751-A0F4-E65A7E6A29CA}"/>
              </a:ext>
            </a:extLst>
          </p:cNvPr>
          <p:cNvSpPr txBox="1"/>
          <p:nvPr/>
        </p:nvSpPr>
        <p:spPr>
          <a:xfrm>
            <a:off x="3275652" y="5113993"/>
            <a:ext cx="110913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B</a:t>
            </a:r>
            <a:endParaRPr sz="1067">
              <a:latin typeface="Calibri"/>
              <a:cs typeface="Calibri"/>
            </a:endParaRPr>
          </a:p>
        </p:txBody>
      </p:sp>
      <p:grpSp>
        <p:nvGrpSpPr>
          <p:cNvPr id="60" name="object 53">
            <a:extLst>
              <a:ext uri="{FF2B5EF4-FFF2-40B4-BE49-F238E27FC236}">
                <a16:creationId xmlns:a16="http://schemas.microsoft.com/office/drawing/2014/main" id="{3BC36459-C8B0-4789-8444-157E5487EBC2}"/>
              </a:ext>
            </a:extLst>
          </p:cNvPr>
          <p:cNvGrpSpPr/>
          <p:nvPr/>
        </p:nvGrpSpPr>
        <p:grpSpPr>
          <a:xfrm>
            <a:off x="6011222" y="3029463"/>
            <a:ext cx="778933" cy="616373"/>
            <a:chOff x="4512564" y="1621529"/>
            <a:chExt cx="584200" cy="462280"/>
          </a:xfrm>
        </p:grpSpPr>
        <p:sp>
          <p:nvSpPr>
            <p:cNvPr id="61" name="object 54">
              <a:extLst>
                <a:ext uri="{FF2B5EF4-FFF2-40B4-BE49-F238E27FC236}">
                  <a16:creationId xmlns:a16="http://schemas.microsoft.com/office/drawing/2014/main" id="{59389D0D-1C62-4235-AF1D-7704056FF7B8}"/>
                </a:ext>
              </a:extLst>
            </p:cNvPr>
            <p:cNvSpPr/>
            <p:nvPr/>
          </p:nvSpPr>
          <p:spPr>
            <a:xfrm>
              <a:off x="4706112" y="1621529"/>
              <a:ext cx="390143" cy="37032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2" name="object 55">
              <a:extLst>
                <a:ext uri="{FF2B5EF4-FFF2-40B4-BE49-F238E27FC236}">
                  <a16:creationId xmlns:a16="http://schemas.microsoft.com/office/drawing/2014/main" id="{49DA592E-5E81-4CE5-83FF-3D5E6AD8CC62}"/>
                </a:ext>
              </a:extLst>
            </p:cNvPr>
            <p:cNvSpPr/>
            <p:nvPr/>
          </p:nvSpPr>
          <p:spPr>
            <a:xfrm>
              <a:off x="4765548" y="1670304"/>
              <a:ext cx="297171" cy="30479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3" name="object 56">
              <a:extLst>
                <a:ext uri="{FF2B5EF4-FFF2-40B4-BE49-F238E27FC236}">
                  <a16:creationId xmlns:a16="http://schemas.microsoft.com/office/drawing/2014/main" id="{80AF702C-65DF-408A-9BF9-C2FC143C317E}"/>
                </a:ext>
              </a:extLst>
            </p:cNvPr>
            <p:cNvSpPr/>
            <p:nvPr/>
          </p:nvSpPr>
          <p:spPr>
            <a:xfrm>
              <a:off x="4760920" y="1654328"/>
              <a:ext cx="278130" cy="256540"/>
            </a:xfrm>
            <a:custGeom>
              <a:avLst/>
              <a:gdLst/>
              <a:ahLst/>
              <a:cxnLst/>
              <a:rect l="l" t="t" r="r" b="b"/>
              <a:pathLst>
                <a:path w="278129" h="256539">
                  <a:moveTo>
                    <a:pt x="234835" y="0"/>
                  </a:moveTo>
                  <a:lnTo>
                    <a:pt x="42697" y="0"/>
                  </a:lnTo>
                  <a:lnTo>
                    <a:pt x="26076" y="3354"/>
                  </a:lnTo>
                  <a:lnTo>
                    <a:pt x="12504" y="12504"/>
                  </a:lnTo>
                  <a:lnTo>
                    <a:pt x="3354" y="26076"/>
                  </a:lnTo>
                  <a:lnTo>
                    <a:pt x="0" y="42697"/>
                  </a:lnTo>
                  <a:lnTo>
                    <a:pt x="0" y="213474"/>
                  </a:lnTo>
                  <a:lnTo>
                    <a:pt x="3354" y="230095"/>
                  </a:lnTo>
                  <a:lnTo>
                    <a:pt x="12504" y="243666"/>
                  </a:lnTo>
                  <a:lnTo>
                    <a:pt x="26076" y="252816"/>
                  </a:lnTo>
                  <a:lnTo>
                    <a:pt x="42697" y="256171"/>
                  </a:lnTo>
                  <a:lnTo>
                    <a:pt x="234835" y="256171"/>
                  </a:lnTo>
                  <a:lnTo>
                    <a:pt x="251456" y="252816"/>
                  </a:lnTo>
                  <a:lnTo>
                    <a:pt x="265028" y="243666"/>
                  </a:lnTo>
                  <a:lnTo>
                    <a:pt x="274178" y="230095"/>
                  </a:lnTo>
                  <a:lnTo>
                    <a:pt x="277533" y="213474"/>
                  </a:lnTo>
                  <a:lnTo>
                    <a:pt x="277533" y="42697"/>
                  </a:lnTo>
                  <a:lnTo>
                    <a:pt x="274178" y="26076"/>
                  </a:lnTo>
                  <a:lnTo>
                    <a:pt x="265028" y="12504"/>
                  </a:lnTo>
                  <a:lnTo>
                    <a:pt x="251456" y="3354"/>
                  </a:lnTo>
                  <a:lnTo>
                    <a:pt x="23483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4" name="object 57">
              <a:extLst>
                <a:ext uri="{FF2B5EF4-FFF2-40B4-BE49-F238E27FC236}">
                  <a16:creationId xmlns:a16="http://schemas.microsoft.com/office/drawing/2014/main" id="{6F990A91-7ACD-4694-A29E-A1C93A02FEB6}"/>
                </a:ext>
              </a:extLst>
            </p:cNvPr>
            <p:cNvSpPr/>
            <p:nvPr/>
          </p:nvSpPr>
          <p:spPr>
            <a:xfrm>
              <a:off x="4760920" y="1654328"/>
              <a:ext cx="278130" cy="256540"/>
            </a:xfrm>
            <a:custGeom>
              <a:avLst/>
              <a:gdLst/>
              <a:ahLst/>
              <a:cxnLst/>
              <a:rect l="l" t="t" r="r" b="b"/>
              <a:pathLst>
                <a:path w="278129" h="256539">
                  <a:moveTo>
                    <a:pt x="0" y="42697"/>
                  </a:moveTo>
                  <a:lnTo>
                    <a:pt x="3354" y="26076"/>
                  </a:lnTo>
                  <a:lnTo>
                    <a:pt x="12504" y="12504"/>
                  </a:lnTo>
                  <a:lnTo>
                    <a:pt x="26076" y="3354"/>
                  </a:lnTo>
                  <a:lnTo>
                    <a:pt x="42697" y="0"/>
                  </a:lnTo>
                  <a:lnTo>
                    <a:pt x="234835" y="0"/>
                  </a:lnTo>
                  <a:lnTo>
                    <a:pt x="251456" y="3354"/>
                  </a:lnTo>
                  <a:lnTo>
                    <a:pt x="265028" y="12504"/>
                  </a:lnTo>
                  <a:lnTo>
                    <a:pt x="274178" y="26076"/>
                  </a:lnTo>
                  <a:lnTo>
                    <a:pt x="277533" y="42697"/>
                  </a:lnTo>
                  <a:lnTo>
                    <a:pt x="277533" y="213474"/>
                  </a:lnTo>
                  <a:lnTo>
                    <a:pt x="274178" y="230095"/>
                  </a:lnTo>
                  <a:lnTo>
                    <a:pt x="265028" y="243666"/>
                  </a:lnTo>
                  <a:lnTo>
                    <a:pt x="251456" y="252816"/>
                  </a:lnTo>
                  <a:lnTo>
                    <a:pt x="234835" y="256171"/>
                  </a:lnTo>
                  <a:lnTo>
                    <a:pt x="42697" y="256171"/>
                  </a:lnTo>
                  <a:lnTo>
                    <a:pt x="26076" y="252816"/>
                  </a:lnTo>
                  <a:lnTo>
                    <a:pt x="12504" y="243666"/>
                  </a:lnTo>
                  <a:lnTo>
                    <a:pt x="3354" y="230095"/>
                  </a:lnTo>
                  <a:lnTo>
                    <a:pt x="0" y="213474"/>
                  </a:lnTo>
                  <a:lnTo>
                    <a:pt x="0" y="42697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5" name="object 58">
              <a:extLst>
                <a:ext uri="{FF2B5EF4-FFF2-40B4-BE49-F238E27FC236}">
                  <a16:creationId xmlns:a16="http://schemas.microsoft.com/office/drawing/2014/main" id="{C2BDEFC9-C9EE-446C-8035-4032476635FD}"/>
                </a:ext>
              </a:extLst>
            </p:cNvPr>
            <p:cNvSpPr/>
            <p:nvPr/>
          </p:nvSpPr>
          <p:spPr>
            <a:xfrm>
              <a:off x="4512564" y="1712969"/>
              <a:ext cx="365759" cy="37032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6" name="object 59">
              <a:extLst>
                <a:ext uri="{FF2B5EF4-FFF2-40B4-BE49-F238E27FC236}">
                  <a16:creationId xmlns:a16="http://schemas.microsoft.com/office/drawing/2014/main" id="{63DB1310-5057-451C-A11A-6FD0031550AC}"/>
                </a:ext>
              </a:extLst>
            </p:cNvPr>
            <p:cNvSpPr/>
            <p:nvPr/>
          </p:nvSpPr>
          <p:spPr>
            <a:xfrm>
              <a:off x="4561323" y="1763268"/>
              <a:ext cx="294127" cy="3047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7" name="object 60">
              <a:extLst>
                <a:ext uri="{FF2B5EF4-FFF2-40B4-BE49-F238E27FC236}">
                  <a16:creationId xmlns:a16="http://schemas.microsoft.com/office/drawing/2014/main" id="{133DC09B-56F9-4D9A-A3F7-79B17FEA3FAA}"/>
                </a:ext>
              </a:extLst>
            </p:cNvPr>
            <p:cNvSpPr/>
            <p:nvPr/>
          </p:nvSpPr>
          <p:spPr>
            <a:xfrm>
              <a:off x="4567266" y="1746131"/>
              <a:ext cx="252729" cy="256540"/>
            </a:xfrm>
            <a:custGeom>
              <a:avLst/>
              <a:gdLst/>
              <a:ahLst/>
              <a:cxnLst/>
              <a:rect l="l" t="t" r="r" b="b"/>
              <a:pathLst>
                <a:path w="252729" h="256539">
                  <a:moveTo>
                    <a:pt x="210248" y="0"/>
                  </a:moveTo>
                  <a:lnTo>
                    <a:pt x="42049" y="0"/>
                  </a:lnTo>
                  <a:lnTo>
                    <a:pt x="25679" y="3303"/>
                  </a:lnTo>
                  <a:lnTo>
                    <a:pt x="12314" y="12314"/>
                  </a:lnTo>
                  <a:lnTo>
                    <a:pt x="3303" y="25679"/>
                  </a:lnTo>
                  <a:lnTo>
                    <a:pt x="0" y="42049"/>
                  </a:lnTo>
                  <a:lnTo>
                    <a:pt x="0" y="214109"/>
                  </a:lnTo>
                  <a:lnTo>
                    <a:pt x="3303" y="230479"/>
                  </a:lnTo>
                  <a:lnTo>
                    <a:pt x="12314" y="243844"/>
                  </a:lnTo>
                  <a:lnTo>
                    <a:pt x="25679" y="252855"/>
                  </a:lnTo>
                  <a:lnTo>
                    <a:pt x="42049" y="256158"/>
                  </a:lnTo>
                  <a:lnTo>
                    <a:pt x="210248" y="256158"/>
                  </a:lnTo>
                  <a:lnTo>
                    <a:pt x="226618" y="252855"/>
                  </a:lnTo>
                  <a:lnTo>
                    <a:pt x="239983" y="243844"/>
                  </a:lnTo>
                  <a:lnTo>
                    <a:pt x="248994" y="230479"/>
                  </a:lnTo>
                  <a:lnTo>
                    <a:pt x="252298" y="214109"/>
                  </a:lnTo>
                  <a:lnTo>
                    <a:pt x="252298" y="42049"/>
                  </a:lnTo>
                  <a:lnTo>
                    <a:pt x="248994" y="25679"/>
                  </a:lnTo>
                  <a:lnTo>
                    <a:pt x="239983" y="12314"/>
                  </a:lnTo>
                  <a:lnTo>
                    <a:pt x="226618" y="3303"/>
                  </a:lnTo>
                  <a:lnTo>
                    <a:pt x="2102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8" name="object 61">
              <a:extLst>
                <a:ext uri="{FF2B5EF4-FFF2-40B4-BE49-F238E27FC236}">
                  <a16:creationId xmlns:a16="http://schemas.microsoft.com/office/drawing/2014/main" id="{6E0787E9-C0B7-4AB1-A432-E36A560D498F}"/>
                </a:ext>
              </a:extLst>
            </p:cNvPr>
            <p:cNvSpPr/>
            <p:nvPr/>
          </p:nvSpPr>
          <p:spPr>
            <a:xfrm>
              <a:off x="4567266" y="1746131"/>
              <a:ext cx="252729" cy="256540"/>
            </a:xfrm>
            <a:custGeom>
              <a:avLst/>
              <a:gdLst/>
              <a:ahLst/>
              <a:cxnLst/>
              <a:rect l="l" t="t" r="r" b="b"/>
              <a:pathLst>
                <a:path w="252729" h="256539">
                  <a:moveTo>
                    <a:pt x="0" y="42049"/>
                  </a:moveTo>
                  <a:lnTo>
                    <a:pt x="3303" y="25679"/>
                  </a:lnTo>
                  <a:lnTo>
                    <a:pt x="12314" y="12314"/>
                  </a:lnTo>
                  <a:lnTo>
                    <a:pt x="25679" y="3303"/>
                  </a:lnTo>
                  <a:lnTo>
                    <a:pt x="42049" y="0"/>
                  </a:lnTo>
                  <a:lnTo>
                    <a:pt x="210248" y="0"/>
                  </a:lnTo>
                  <a:lnTo>
                    <a:pt x="226618" y="3303"/>
                  </a:lnTo>
                  <a:lnTo>
                    <a:pt x="239983" y="12314"/>
                  </a:lnTo>
                  <a:lnTo>
                    <a:pt x="248994" y="25679"/>
                  </a:lnTo>
                  <a:lnTo>
                    <a:pt x="252298" y="42049"/>
                  </a:lnTo>
                  <a:lnTo>
                    <a:pt x="252298" y="214109"/>
                  </a:lnTo>
                  <a:lnTo>
                    <a:pt x="248994" y="230479"/>
                  </a:lnTo>
                  <a:lnTo>
                    <a:pt x="239983" y="243844"/>
                  </a:lnTo>
                  <a:lnTo>
                    <a:pt x="226618" y="252855"/>
                  </a:lnTo>
                  <a:lnTo>
                    <a:pt x="210248" y="256158"/>
                  </a:lnTo>
                  <a:lnTo>
                    <a:pt x="42049" y="256158"/>
                  </a:lnTo>
                  <a:lnTo>
                    <a:pt x="25679" y="252855"/>
                  </a:lnTo>
                  <a:lnTo>
                    <a:pt x="12314" y="243844"/>
                  </a:lnTo>
                  <a:lnTo>
                    <a:pt x="3303" y="230479"/>
                  </a:lnTo>
                  <a:lnTo>
                    <a:pt x="0" y="214109"/>
                  </a:lnTo>
                  <a:lnTo>
                    <a:pt x="0" y="42049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9" name="object 62">
            <a:extLst>
              <a:ext uri="{FF2B5EF4-FFF2-40B4-BE49-F238E27FC236}">
                <a16:creationId xmlns:a16="http://schemas.microsoft.com/office/drawing/2014/main" id="{4A5AA7FD-3EE4-46A4-81B6-3E0C2CF6563F}"/>
              </a:ext>
            </a:extLst>
          </p:cNvPr>
          <p:cNvSpPr txBox="1"/>
          <p:nvPr/>
        </p:nvSpPr>
        <p:spPr>
          <a:xfrm>
            <a:off x="5908949" y="2275276"/>
            <a:ext cx="1073573" cy="116440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799">
              <a:spcBef>
                <a:spcPts val="133"/>
              </a:spcBef>
              <a:tabLst>
                <a:tab pos="449569" algn="l"/>
                <a:tab pos="685783" algn="l"/>
              </a:tabLst>
            </a:pPr>
            <a:r>
              <a:rPr sz="3200" u="heavy" dirty="0">
                <a:solidFill>
                  <a:srgbClr val="FFFFFF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 	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200" spc="-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-9" baseline="-2083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200" baseline="-20833">
              <a:latin typeface="Calibri"/>
              <a:cs typeface="Calibri"/>
            </a:endParaRPr>
          </a:p>
          <a:p>
            <a:pPr marL="160863" algn="ctr">
              <a:lnSpc>
                <a:spcPts val="1120"/>
              </a:lnSpc>
              <a:spcBef>
                <a:spcPts val="2947"/>
              </a:spcBef>
            </a:pPr>
            <a:r>
              <a:rPr sz="1067" spc="20" dirty="0">
                <a:latin typeface="Calibri"/>
                <a:cs typeface="Calibri"/>
              </a:rPr>
              <a:t>A</a:t>
            </a:r>
            <a:endParaRPr sz="1067">
              <a:latin typeface="Calibri"/>
              <a:cs typeface="Calibri"/>
            </a:endParaRPr>
          </a:p>
          <a:p>
            <a:pPr marR="375911" algn="ctr">
              <a:lnSpc>
                <a:spcPts val="1120"/>
              </a:lnSpc>
            </a:pPr>
            <a:r>
              <a:rPr sz="1067" spc="20" dirty="0">
                <a:latin typeface="Calibri"/>
                <a:cs typeface="Calibri"/>
              </a:rPr>
              <a:t>B</a:t>
            </a:r>
            <a:endParaRPr sz="1067">
              <a:latin typeface="Calibri"/>
              <a:cs typeface="Calibri"/>
            </a:endParaRPr>
          </a:p>
        </p:txBody>
      </p:sp>
      <p:grpSp>
        <p:nvGrpSpPr>
          <p:cNvPr id="70" name="object 63">
            <a:extLst>
              <a:ext uri="{FF2B5EF4-FFF2-40B4-BE49-F238E27FC236}">
                <a16:creationId xmlns:a16="http://schemas.microsoft.com/office/drawing/2014/main" id="{A53FB64E-2C89-46BA-B3C2-BB12E75DA37B}"/>
              </a:ext>
            </a:extLst>
          </p:cNvPr>
          <p:cNvGrpSpPr/>
          <p:nvPr/>
        </p:nvGrpSpPr>
        <p:grpSpPr>
          <a:xfrm>
            <a:off x="6295697" y="3974351"/>
            <a:ext cx="1032933" cy="1018540"/>
            <a:chOff x="4725920" y="2330195"/>
            <a:chExt cx="774700" cy="763905"/>
          </a:xfrm>
        </p:grpSpPr>
        <p:sp>
          <p:nvSpPr>
            <p:cNvPr id="71" name="object 64">
              <a:extLst>
                <a:ext uri="{FF2B5EF4-FFF2-40B4-BE49-F238E27FC236}">
                  <a16:creationId xmlns:a16="http://schemas.microsoft.com/office/drawing/2014/main" id="{1EFEA87A-492A-4E17-9C05-16D9E0138C9F}"/>
                </a:ext>
              </a:extLst>
            </p:cNvPr>
            <p:cNvSpPr/>
            <p:nvPr/>
          </p:nvSpPr>
          <p:spPr>
            <a:xfrm>
              <a:off x="4725920" y="2330195"/>
              <a:ext cx="711698" cy="71170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2" name="object 65">
              <a:extLst>
                <a:ext uri="{FF2B5EF4-FFF2-40B4-BE49-F238E27FC236}">
                  <a16:creationId xmlns:a16="http://schemas.microsoft.com/office/drawing/2014/main" id="{AA3605C2-8E4C-45B1-91B1-09DDDD9A6310}"/>
                </a:ext>
              </a:extLst>
            </p:cNvPr>
            <p:cNvSpPr/>
            <p:nvPr/>
          </p:nvSpPr>
          <p:spPr>
            <a:xfrm>
              <a:off x="4728972" y="2368295"/>
              <a:ext cx="771143" cy="7254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3" name="object 66">
              <a:extLst>
                <a:ext uri="{FF2B5EF4-FFF2-40B4-BE49-F238E27FC236}">
                  <a16:creationId xmlns:a16="http://schemas.microsoft.com/office/drawing/2014/main" id="{62A44243-D47A-4049-978D-74B5E72C8D95}"/>
                </a:ext>
              </a:extLst>
            </p:cNvPr>
            <p:cNvSpPr/>
            <p:nvPr/>
          </p:nvSpPr>
          <p:spPr>
            <a:xfrm>
              <a:off x="4780597" y="2362126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4" h="598805">
                  <a:moveTo>
                    <a:pt x="498500" y="0"/>
                  </a:moveTo>
                  <a:lnTo>
                    <a:pt x="99707" y="0"/>
                  </a:lnTo>
                  <a:lnTo>
                    <a:pt x="60896" y="7835"/>
                  </a:lnTo>
                  <a:lnTo>
                    <a:pt x="29203" y="29203"/>
                  </a:lnTo>
                  <a:lnTo>
                    <a:pt x="7835" y="60896"/>
                  </a:lnTo>
                  <a:lnTo>
                    <a:pt x="0" y="99707"/>
                  </a:lnTo>
                  <a:lnTo>
                    <a:pt x="0" y="498500"/>
                  </a:lnTo>
                  <a:lnTo>
                    <a:pt x="7835" y="537311"/>
                  </a:lnTo>
                  <a:lnTo>
                    <a:pt x="29203" y="569004"/>
                  </a:lnTo>
                  <a:lnTo>
                    <a:pt x="60896" y="590372"/>
                  </a:lnTo>
                  <a:lnTo>
                    <a:pt x="99707" y="598208"/>
                  </a:lnTo>
                  <a:lnTo>
                    <a:pt x="498500" y="598208"/>
                  </a:lnTo>
                  <a:lnTo>
                    <a:pt x="537303" y="590372"/>
                  </a:lnTo>
                  <a:lnTo>
                    <a:pt x="568993" y="569004"/>
                  </a:lnTo>
                  <a:lnTo>
                    <a:pt x="590360" y="537311"/>
                  </a:lnTo>
                  <a:lnTo>
                    <a:pt x="598195" y="498500"/>
                  </a:lnTo>
                  <a:lnTo>
                    <a:pt x="598195" y="99707"/>
                  </a:lnTo>
                  <a:lnTo>
                    <a:pt x="590360" y="60896"/>
                  </a:lnTo>
                  <a:lnTo>
                    <a:pt x="568993" y="29203"/>
                  </a:lnTo>
                  <a:lnTo>
                    <a:pt x="537303" y="7835"/>
                  </a:lnTo>
                  <a:lnTo>
                    <a:pt x="498500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4" name="object 67">
              <a:extLst>
                <a:ext uri="{FF2B5EF4-FFF2-40B4-BE49-F238E27FC236}">
                  <a16:creationId xmlns:a16="http://schemas.microsoft.com/office/drawing/2014/main" id="{EB028527-628F-4361-9980-FC17E9C89F0A}"/>
                </a:ext>
              </a:extLst>
            </p:cNvPr>
            <p:cNvSpPr/>
            <p:nvPr/>
          </p:nvSpPr>
          <p:spPr>
            <a:xfrm>
              <a:off x="4780597" y="2362126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4" h="598805">
                  <a:moveTo>
                    <a:pt x="0" y="99707"/>
                  </a:moveTo>
                  <a:lnTo>
                    <a:pt x="7835" y="60896"/>
                  </a:lnTo>
                  <a:lnTo>
                    <a:pt x="29203" y="29203"/>
                  </a:lnTo>
                  <a:lnTo>
                    <a:pt x="60896" y="7835"/>
                  </a:lnTo>
                  <a:lnTo>
                    <a:pt x="99707" y="0"/>
                  </a:lnTo>
                  <a:lnTo>
                    <a:pt x="498500" y="0"/>
                  </a:lnTo>
                  <a:lnTo>
                    <a:pt x="537303" y="7835"/>
                  </a:lnTo>
                  <a:lnTo>
                    <a:pt x="568993" y="29203"/>
                  </a:lnTo>
                  <a:lnTo>
                    <a:pt x="590360" y="60896"/>
                  </a:lnTo>
                  <a:lnTo>
                    <a:pt x="598195" y="99707"/>
                  </a:lnTo>
                  <a:lnTo>
                    <a:pt x="598195" y="498500"/>
                  </a:lnTo>
                  <a:lnTo>
                    <a:pt x="590360" y="537311"/>
                  </a:lnTo>
                  <a:lnTo>
                    <a:pt x="568993" y="569004"/>
                  </a:lnTo>
                  <a:lnTo>
                    <a:pt x="537303" y="590372"/>
                  </a:lnTo>
                  <a:lnTo>
                    <a:pt x="498500" y="598208"/>
                  </a:lnTo>
                  <a:lnTo>
                    <a:pt x="99707" y="598208"/>
                  </a:lnTo>
                  <a:lnTo>
                    <a:pt x="60896" y="590372"/>
                  </a:lnTo>
                  <a:lnTo>
                    <a:pt x="29203" y="569004"/>
                  </a:lnTo>
                  <a:lnTo>
                    <a:pt x="7835" y="537311"/>
                  </a:lnTo>
                  <a:lnTo>
                    <a:pt x="0" y="498500"/>
                  </a:lnTo>
                  <a:lnTo>
                    <a:pt x="0" y="99707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5" name="object 68">
            <a:extLst>
              <a:ext uri="{FF2B5EF4-FFF2-40B4-BE49-F238E27FC236}">
                <a16:creationId xmlns:a16="http://schemas.microsoft.com/office/drawing/2014/main" id="{D3E82ED0-6884-458D-93B4-AB6D085C2464}"/>
              </a:ext>
            </a:extLst>
          </p:cNvPr>
          <p:cNvSpPr txBox="1"/>
          <p:nvPr/>
        </p:nvSpPr>
        <p:spPr>
          <a:xfrm>
            <a:off x="6781665" y="4364255"/>
            <a:ext cx="171027" cy="34447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133" spc="-7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133">
              <a:latin typeface="Calibri"/>
              <a:cs typeface="Calibri"/>
            </a:endParaRPr>
          </a:p>
        </p:txBody>
      </p:sp>
      <p:grpSp>
        <p:nvGrpSpPr>
          <p:cNvPr id="76" name="object 69">
            <a:extLst>
              <a:ext uri="{FF2B5EF4-FFF2-40B4-BE49-F238E27FC236}">
                <a16:creationId xmlns:a16="http://schemas.microsoft.com/office/drawing/2014/main" id="{379A015C-FB5B-4320-8173-31D6AFC76558}"/>
              </a:ext>
            </a:extLst>
          </p:cNvPr>
          <p:cNvGrpSpPr/>
          <p:nvPr/>
        </p:nvGrpSpPr>
        <p:grpSpPr>
          <a:xfrm>
            <a:off x="1469703" y="2121169"/>
            <a:ext cx="5323839" cy="3377353"/>
            <a:chOff x="1106424" y="940308"/>
            <a:chExt cx="3992879" cy="2533015"/>
          </a:xfrm>
        </p:grpSpPr>
        <p:sp>
          <p:nvSpPr>
            <p:cNvPr id="77" name="object 70">
              <a:extLst>
                <a:ext uri="{FF2B5EF4-FFF2-40B4-BE49-F238E27FC236}">
                  <a16:creationId xmlns:a16="http://schemas.microsoft.com/office/drawing/2014/main" id="{112330E8-F9EF-45A7-AA3C-8F1F099B3284}"/>
                </a:ext>
              </a:extLst>
            </p:cNvPr>
            <p:cNvSpPr/>
            <p:nvPr/>
          </p:nvSpPr>
          <p:spPr>
            <a:xfrm>
              <a:off x="4709160" y="3011417"/>
              <a:ext cx="390143" cy="37032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8" name="object 71">
              <a:extLst>
                <a:ext uri="{FF2B5EF4-FFF2-40B4-BE49-F238E27FC236}">
                  <a16:creationId xmlns:a16="http://schemas.microsoft.com/office/drawing/2014/main" id="{52499929-0A91-434A-8576-A5FF5A44A7B2}"/>
                </a:ext>
              </a:extLst>
            </p:cNvPr>
            <p:cNvSpPr/>
            <p:nvPr/>
          </p:nvSpPr>
          <p:spPr>
            <a:xfrm>
              <a:off x="4767064" y="3060191"/>
              <a:ext cx="297175" cy="30479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9" name="object 72">
              <a:extLst>
                <a:ext uri="{FF2B5EF4-FFF2-40B4-BE49-F238E27FC236}">
                  <a16:creationId xmlns:a16="http://schemas.microsoft.com/office/drawing/2014/main" id="{70653901-8206-4C10-93E6-1DB176FA79CA}"/>
                </a:ext>
              </a:extLst>
            </p:cNvPr>
            <p:cNvSpPr/>
            <p:nvPr/>
          </p:nvSpPr>
          <p:spPr>
            <a:xfrm>
              <a:off x="4763860" y="3044279"/>
              <a:ext cx="278130" cy="256540"/>
            </a:xfrm>
            <a:custGeom>
              <a:avLst/>
              <a:gdLst/>
              <a:ahLst/>
              <a:cxnLst/>
              <a:rect l="l" t="t" r="r" b="b"/>
              <a:pathLst>
                <a:path w="278129" h="256539">
                  <a:moveTo>
                    <a:pt x="234835" y="0"/>
                  </a:moveTo>
                  <a:lnTo>
                    <a:pt x="42697" y="0"/>
                  </a:lnTo>
                  <a:lnTo>
                    <a:pt x="26076" y="3354"/>
                  </a:lnTo>
                  <a:lnTo>
                    <a:pt x="12504" y="12504"/>
                  </a:lnTo>
                  <a:lnTo>
                    <a:pt x="3354" y="26076"/>
                  </a:lnTo>
                  <a:lnTo>
                    <a:pt x="0" y="42697"/>
                  </a:lnTo>
                  <a:lnTo>
                    <a:pt x="0" y="213474"/>
                  </a:lnTo>
                  <a:lnTo>
                    <a:pt x="3354" y="230095"/>
                  </a:lnTo>
                  <a:lnTo>
                    <a:pt x="12504" y="243666"/>
                  </a:lnTo>
                  <a:lnTo>
                    <a:pt x="26076" y="252816"/>
                  </a:lnTo>
                  <a:lnTo>
                    <a:pt x="42697" y="256171"/>
                  </a:lnTo>
                  <a:lnTo>
                    <a:pt x="234835" y="256171"/>
                  </a:lnTo>
                  <a:lnTo>
                    <a:pt x="251456" y="252816"/>
                  </a:lnTo>
                  <a:lnTo>
                    <a:pt x="265028" y="243666"/>
                  </a:lnTo>
                  <a:lnTo>
                    <a:pt x="274178" y="230095"/>
                  </a:lnTo>
                  <a:lnTo>
                    <a:pt x="277533" y="213474"/>
                  </a:lnTo>
                  <a:lnTo>
                    <a:pt x="277533" y="42697"/>
                  </a:lnTo>
                  <a:lnTo>
                    <a:pt x="274178" y="26076"/>
                  </a:lnTo>
                  <a:lnTo>
                    <a:pt x="265028" y="12504"/>
                  </a:lnTo>
                  <a:lnTo>
                    <a:pt x="251456" y="3354"/>
                  </a:lnTo>
                  <a:lnTo>
                    <a:pt x="23483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0" name="object 73">
              <a:extLst>
                <a:ext uri="{FF2B5EF4-FFF2-40B4-BE49-F238E27FC236}">
                  <a16:creationId xmlns:a16="http://schemas.microsoft.com/office/drawing/2014/main" id="{617F56CD-CD32-4709-9D36-AE319DE4D223}"/>
                </a:ext>
              </a:extLst>
            </p:cNvPr>
            <p:cNvSpPr/>
            <p:nvPr/>
          </p:nvSpPr>
          <p:spPr>
            <a:xfrm>
              <a:off x="4763861" y="3044279"/>
              <a:ext cx="278130" cy="256540"/>
            </a:xfrm>
            <a:custGeom>
              <a:avLst/>
              <a:gdLst/>
              <a:ahLst/>
              <a:cxnLst/>
              <a:rect l="l" t="t" r="r" b="b"/>
              <a:pathLst>
                <a:path w="278129" h="256539">
                  <a:moveTo>
                    <a:pt x="0" y="42697"/>
                  </a:moveTo>
                  <a:lnTo>
                    <a:pt x="3354" y="26076"/>
                  </a:lnTo>
                  <a:lnTo>
                    <a:pt x="12504" y="12504"/>
                  </a:lnTo>
                  <a:lnTo>
                    <a:pt x="26076" y="3354"/>
                  </a:lnTo>
                  <a:lnTo>
                    <a:pt x="42697" y="0"/>
                  </a:lnTo>
                  <a:lnTo>
                    <a:pt x="234835" y="0"/>
                  </a:lnTo>
                  <a:lnTo>
                    <a:pt x="251456" y="3354"/>
                  </a:lnTo>
                  <a:lnTo>
                    <a:pt x="265028" y="12504"/>
                  </a:lnTo>
                  <a:lnTo>
                    <a:pt x="274178" y="26076"/>
                  </a:lnTo>
                  <a:lnTo>
                    <a:pt x="277533" y="42697"/>
                  </a:lnTo>
                  <a:lnTo>
                    <a:pt x="277533" y="213474"/>
                  </a:lnTo>
                  <a:lnTo>
                    <a:pt x="274178" y="230095"/>
                  </a:lnTo>
                  <a:lnTo>
                    <a:pt x="265028" y="243666"/>
                  </a:lnTo>
                  <a:lnTo>
                    <a:pt x="251456" y="252816"/>
                  </a:lnTo>
                  <a:lnTo>
                    <a:pt x="234835" y="256171"/>
                  </a:lnTo>
                  <a:lnTo>
                    <a:pt x="42697" y="256171"/>
                  </a:lnTo>
                  <a:lnTo>
                    <a:pt x="26076" y="252816"/>
                  </a:lnTo>
                  <a:lnTo>
                    <a:pt x="12504" y="243666"/>
                  </a:lnTo>
                  <a:lnTo>
                    <a:pt x="3354" y="230095"/>
                  </a:lnTo>
                  <a:lnTo>
                    <a:pt x="0" y="213474"/>
                  </a:lnTo>
                  <a:lnTo>
                    <a:pt x="0" y="42697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1" name="object 74">
              <a:extLst>
                <a:ext uri="{FF2B5EF4-FFF2-40B4-BE49-F238E27FC236}">
                  <a16:creationId xmlns:a16="http://schemas.microsoft.com/office/drawing/2014/main" id="{A2A4540E-24D4-4F89-B26E-C42CF54DC72F}"/>
                </a:ext>
              </a:extLst>
            </p:cNvPr>
            <p:cNvSpPr/>
            <p:nvPr/>
          </p:nvSpPr>
          <p:spPr>
            <a:xfrm>
              <a:off x="4514088" y="3104387"/>
              <a:ext cx="367277" cy="36880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2" name="object 75">
              <a:extLst>
                <a:ext uri="{FF2B5EF4-FFF2-40B4-BE49-F238E27FC236}">
                  <a16:creationId xmlns:a16="http://schemas.microsoft.com/office/drawing/2014/main" id="{E2BD28D4-DC28-4AEE-ABD1-01AB1ECBE7CA}"/>
                </a:ext>
              </a:extLst>
            </p:cNvPr>
            <p:cNvSpPr/>
            <p:nvPr/>
          </p:nvSpPr>
          <p:spPr>
            <a:xfrm>
              <a:off x="4564380" y="3153156"/>
              <a:ext cx="294119" cy="3047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3" name="object 76">
              <a:extLst>
                <a:ext uri="{FF2B5EF4-FFF2-40B4-BE49-F238E27FC236}">
                  <a16:creationId xmlns:a16="http://schemas.microsoft.com/office/drawing/2014/main" id="{8FCF965B-A69D-4694-B85D-30185D645FEB}"/>
                </a:ext>
              </a:extLst>
            </p:cNvPr>
            <p:cNvSpPr/>
            <p:nvPr/>
          </p:nvSpPr>
          <p:spPr>
            <a:xfrm>
              <a:off x="4570205" y="3136082"/>
              <a:ext cx="252729" cy="256540"/>
            </a:xfrm>
            <a:custGeom>
              <a:avLst/>
              <a:gdLst/>
              <a:ahLst/>
              <a:cxnLst/>
              <a:rect l="l" t="t" r="r" b="b"/>
              <a:pathLst>
                <a:path w="252729" h="256539">
                  <a:moveTo>
                    <a:pt x="210248" y="0"/>
                  </a:moveTo>
                  <a:lnTo>
                    <a:pt x="42049" y="0"/>
                  </a:lnTo>
                  <a:lnTo>
                    <a:pt x="25679" y="3303"/>
                  </a:lnTo>
                  <a:lnTo>
                    <a:pt x="12314" y="12314"/>
                  </a:lnTo>
                  <a:lnTo>
                    <a:pt x="3303" y="25679"/>
                  </a:lnTo>
                  <a:lnTo>
                    <a:pt x="0" y="42049"/>
                  </a:lnTo>
                  <a:lnTo>
                    <a:pt x="0" y="214109"/>
                  </a:lnTo>
                  <a:lnTo>
                    <a:pt x="3303" y="230479"/>
                  </a:lnTo>
                  <a:lnTo>
                    <a:pt x="12314" y="243844"/>
                  </a:lnTo>
                  <a:lnTo>
                    <a:pt x="25679" y="252855"/>
                  </a:lnTo>
                  <a:lnTo>
                    <a:pt x="42049" y="256159"/>
                  </a:lnTo>
                  <a:lnTo>
                    <a:pt x="210248" y="256159"/>
                  </a:lnTo>
                  <a:lnTo>
                    <a:pt x="226618" y="252855"/>
                  </a:lnTo>
                  <a:lnTo>
                    <a:pt x="239983" y="243844"/>
                  </a:lnTo>
                  <a:lnTo>
                    <a:pt x="248994" y="230479"/>
                  </a:lnTo>
                  <a:lnTo>
                    <a:pt x="252298" y="214109"/>
                  </a:lnTo>
                  <a:lnTo>
                    <a:pt x="252298" y="42049"/>
                  </a:lnTo>
                  <a:lnTo>
                    <a:pt x="248994" y="25679"/>
                  </a:lnTo>
                  <a:lnTo>
                    <a:pt x="239983" y="12314"/>
                  </a:lnTo>
                  <a:lnTo>
                    <a:pt x="226618" y="3303"/>
                  </a:lnTo>
                  <a:lnTo>
                    <a:pt x="2102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4" name="object 77">
              <a:extLst>
                <a:ext uri="{FF2B5EF4-FFF2-40B4-BE49-F238E27FC236}">
                  <a16:creationId xmlns:a16="http://schemas.microsoft.com/office/drawing/2014/main" id="{0A3BF0D2-E7EA-4FA3-A401-91E070B1F2C0}"/>
                </a:ext>
              </a:extLst>
            </p:cNvPr>
            <p:cNvSpPr/>
            <p:nvPr/>
          </p:nvSpPr>
          <p:spPr>
            <a:xfrm>
              <a:off x="4570205" y="3136082"/>
              <a:ext cx="252729" cy="256540"/>
            </a:xfrm>
            <a:custGeom>
              <a:avLst/>
              <a:gdLst/>
              <a:ahLst/>
              <a:cxnLst/>
              <a:rect l="l" t="t" r="r" b="b"/>
              <a:pathLst>
                <a:path w="252729" h="256539">
                  <a:moveTo>
                    <a:pt x="0" y="42049"/>
                  </a:moveTo>
                  <a:lnTo>
                    <a:pt x="3303" y="25679"/>
                  </a:lnTo>
                  <a:lnTo>
                    <a:pt x="12314" y="12314"/>
                  </a:lnTo>
                  <a:lnTo>
                    <a:pt x="25679" y="3303"/>
                  </a:lnTo>
                  <a:lnTo>
                    <a:pt x="42049" y="0"/>
                  </a:lnTo>
                  <a:lnTo>
                    <a:pt x="210248" y="0"/>
                  </a:lnTo>
                  <a:lnTo>
                    <a:pt x="226618" y="3303"/>
                  </a:lnTo>
                  <a:lnTo>
                    <a:pt x="239983" y="12314"/>
                  </a:lnTo>
                  <a:lnTo>
                    <a:pt x="248994" y="25679"/>
                  </a:lnTo>
                  <a:lnTo>
                    <a:pt x="252298" y="42049"/>
                  </a:lnTo>
                  <a:lnTo>
                    <a:pt x="252298" y="214109"/>
                  </a:lnTo>
                  <a:lnTo>
                    <a:pt x="248994" y="230479"/>
                  </a:lnTo>
                  <a:lnTo>
                    <a:pt x="239983" y="243844"/>
                  </a:lnTo>
                  <a:lnTo>
                    <a:pt x="226618" y="252855"/>
                  </a:lnTo>
                  <a:lnTo>
                    <a:pt x="210248" y="256159"/>
                  </a:lnTo>
                  <a:lnTo>
                    <a:pt x="42049" y="256159"/>
                  </a:lnTo>
                  <a:lnTo>
                    <a:pt x="25679" y="252855"/>
                  </a:lnTo>
                  <a:lnTo>
                    <a:pt x="12314" y="243844"/>
                  </a:lnTo>
                  <a:lnTo>
                    <a:pt x="3303" y="230479"/>
                  </a:lnTo>
                  <a:lnTo>
                    <a:pt x="0" y="214109"/>
                  </a:lnTo>
                  <a:lnTo>
                    <a:pt x="0" y="42049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5" name="object 78">
              <a:extLst>
                <a:ext uri="{FF2B5EF4-FFF2-40B4-BE49-F238E27FC236}">
                  <a16:creationId xmlns:a16="http://schemas.microsoft.com/office/drawing/2014/main" id="{12F03BFC-0038-4CEC-9436-F7BDCE80E99D}"/>
                </a:ext>
              </a:extLst>
            </p:cNvPr>
            <p:cNvSpPr/>
            <p:nvPr/>
          </p:nvSpPr>
          <p:spPr>
            <a:xfrm>
              <a:off x="2378963" y="1289303"/>
              <a:ext cx="600455" cy="23774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6" name="object 79">
              <a:extLst>
                <a:ext uri="{FF2B5EF4-FFF2-40B4-BE49-F238E27FC236}">
                  <a16:creationId xmlns:a16="http://schemas.microsoft.com/office/drawing/2014/main" id="{756200C1-4BFD-4A0C-8CC2-0FBC84D6B393}"/>
                </a:ext>
              </a:extLst>
            </p:cNvPr>
            <p:cNvSpPr/>
            <p:nvPr/>
          </p:nvSpPr>
          <p:spPr>
            <a:xfrm>
              <a:off x="2420048" y="1386928"/>
              <a:ext cx="375285" cy="0"/>
            </a:xfrm>
            <a:custGeom>
              <a:avLst/>
              <a:gdLst/>
              <a:ahLst/>
              <a:cxnLst/>
              <a:rect l="l" t="t" r="r" b="b"/>
              <a:pathLst>
                <a:path w="375285">
                  <a:moveTo>
                    <a:pt x="0" y="0"/>
                  </a:moveTo>
                  <a:lnTo>
                    <a:pt x="375196" y="0"/>
                  </a:lnTo>
                </a:path>
              </a:pathLst>
            </a:custGeom>
            <a:ln w="1905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7" name="object 80">
              <a:extLst>
                <a:ext uri="{FF2B5EF4-FFF2-40B4-BE49-F238E27FC236}">
                  <a16:creationId xmlns:a16="http://schemas.microsoft.com/office/drawing/2014/main" id="{04CFC0C6-894D-46BF-B796-27FB6BF6D8A9}"/>
                </a:ext>
              </a:extLst>
            </p:cNvPr>
            <p:cNvSpPr/>
            <p:nvPr/>
          </p:nvSpPr>
          <p:spPr>
            <a:xfrm>
              <a:off x="2782542" y="134882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8" name="object 81">
              <a:extLst>
                <a:ext uri="{FF2B5EF4-FFF2-40B4-BE49-F238E27FC236}">
                  <a16:creationId xmlns:a16="http://schemas.microsoft.com/office/drawing/2014/main" id="{5EF78D82-8365-44CE-9023-A209647F2BB8}"/>
                </a:ext>
              </a:extLst>
            </p:cNvPr>
            <p:cNvSpPr/>
            <p:nvPr/>
          </p:nvSpPr>
          <p:spPr>
            <a:xfrm>
              <a:off x="1106424" y="1173470"/>
              <a:ext cx="890015" cy="23926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9" name="object 82">
              <a:extLst>
                <a:ext uri="{FF2B5EF4-FFF2-40B4-BE49-F238E27FC236}">
                  <a16:creationId xmlns:a16="http://schemas.microsoft.com/office/drawing/2014/main" id="{0476A449-E608-4FC0-AAE6-DFAA8F364787}"/>
                </a:ext>
              </a:extLst>
            </p:cNvPr>
            <p:cNvSpPr/>
            <p:nvPr/>
          </p:nvSpPr>
          <p:spPr>
            <a:xfrm>
              <a:off x="1798626" y="1233501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0" y="0"/>
                  </a:moveTo>
                  <a:lnTo>
                    <a:pt x="317" y="76200"/>
                  </a:lnTo>
                  <a:lnTo>
                    <a:pt x="76352" y="37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0" name="object 83">
              <a:extLst>
                <a:ext uri="{FF2B5EF4-FFF2-40B4-BE49-F238E27FC236}">
                  <a16:creationId xmlns:a16="http://schemas.microsoft.com/office/drawing/2014/main" id="{77CA4DFA-6D8D-4C77-8ED1-7B367D22BAD5}"/>
                </a:ext>
              </a:extLst>
            </p:cNvPr>
            <p:cNvSpPr/>
            <p:nvPr/>
          </p:nvSpPr>
          <p:spPr>
            <a:xfrm>
              <a:off x="1819655" y="940308"/>
              <a:ext cx="711695" cy="71170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1" name="object 84">
              <a:extLst>
                <a:ext uri="{FF2B5EF4-FFF2-40B4-BE49-F238E27FC236}">
                  <a16:creationId xmlns:a16="http://schemas.microsoft.com/office/drawing/2014/main" id="{FF15BD1A-A34C-4DDA-9AA4-EBC908BD3108}"/>
                </a:ext>
              </a:extLst>
            </p:cNvPr>
            <p:cNvSpPr/>
            <p:nvPr/>
          </p:nvSpPr>
          <p:spPr>
            <a:xfrm>
              <a:off x="1824227" y="978408"/>
              <a:ext cx="771143" cy="7254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2" name="object 85">
              <a:extLst>
                <a:ext uri="{FF2B5EF4-FFF2-40B4-BE49-F238E27FC236}">
                  <a16:creationId xmlns:a16="http://schemas.microsoft.com/office/drawing/2014/main" id="{4B136B0A-E0BA-445F-BE71-307F774FD0C8}"/>
                </a:ext>
              </a:extLst>
            </p:cNvPr>
            <p:cNvSpPr/>
            <p:nvPr/>
          </p:nvSpPr>
          <p:spPr>
            <a:xfrm>
              <a:off x="1874983" y="972176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5" h="598805">
                  <a:moveTo>
                    <a:pt x="498500" y="0"/>
                  </a:moveTo>
                  <a:lnTo>
                    <a:pt x="99707" y="0"/>
                  </a:lnTo>
                  <a:lnTo>
                    <a:pt x="60896" y="7835"/>
                  </a:lnTo>
                  <a:lnTo>
                    <a:pt x="29203" y="29203"/>
                  </a:lnTo>
                  <a:lnTo>
                    <a:pt x="7835" y="60896"/>
                  </a:lnTo>
                  <a:lnTo>
                    <a:pt x="0" y="99707"/>
                  </a:lnTo>
                  <a:lnTo>
                    <a:pt x="0" y="498500"/>
                  </a:lnTo>
                  <a:lnTo>
                    <a:pt x="7835" y="537311"/>
                  </a:lnTo>
                  <a:lnTo>
                    <a:pt x="29203" y="569004"/>
                  </a:lnTo>
                  <a:lnTo>
                    <a:pt x="60896" y="590372"/>
                  </a:lnTo>
                  <a:lnTo>
                    <a:pt x="99707" y="598208"/>
                  </a:lnTo>
                  <a:lnTo>
                    <a:pt x="498500" y="598208"/>
                  </a:lnTo>
                  <a:lnTo>
                    <a:pt x="537303" y="590372"/>
                  </a:lnTo>
                  <a:lnTo>
                    <a:pt x="568993" y="569004"/>
                  </a:lnTo>
                  <a:lnTo>
                    <a:pt x="590360" y="537311"/>
                  </a:lnTo>
                  <a:lnTo>
                    <a:pt x="598195" y="498500"/>
                  </a:lnTo>
                  <a:lnTo>
                    <a:pt x="598195" y="99707"/>
                  </a:lnTo>
                  <a:lnTo>
                    <a:pt x="590360" y="60896"/>
                  </a:lnTo>
                  <a:lnTo>
                    <a:pt x="568993" y="29203"/>
                  </a:lnTo>
                  <a:lnTo>
                    <a:pt x="537303" y="7835"/>
                  </a:lnTo>
                  <a:lnTo>
                    <a:pt x="498500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3" name="object 86">
              <a:extLst>
                <a:ext uri="{FF2B5EF4-FFF2-40B4-BE49-F238E27FC236}">
                  <a16:creationId xmlns:a16="http://schemas.microsoft.com/office/drawing/2014/main" id="{04B857D4-9566-4D5F-B6B6-A49926D66520}"/>
                </a:ext>
              </a:extLst>
            </p:cNvPr>
            <p:cNvSpPr/>
            <p:nvPr/>
          </p:nvSpPr>
          <p:spPr>
            <a:xfrm>
              <a:off x="1874983" y="972176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5" h="598805">
                  <a:moveTo>
                    <a:pt x="0" y="99707"/>
                  </a:moveTo>
                  <a:lnTo>
                    <a:pt x="7835" y="60896"/>
                  </a:lnTo>
                  <a:lnTo>
                    <a:pt x="29203" y="29203"/>
                  </a:lnTo>
                  <a:lnTo>
                    <a:pt x="60896" y="7835"/>
                  </a:lnTo>
                  <a:lnTo>
                    <a:pt x="99707" y="0"/>
                  </a:lnTo>
                  <a:lnTo>
                    <a:pt x="498500" y="0"/>
                  </a:lnTo>
                  <a:lnTo>
                    <a:pt x="537303" y="7835"/>
                  </a:lnTo>
                  <a:lnTo>
                    <a:pt x="568993" y="29203"/>
                  </a:lnTo>
                  <a:lnTo>
                    <a:pt x="590360" y="60896"/>
                  </a:lnTo>
                  <a:lnTo>
                    <a:pt x="598195" y="99707"/>
                  </a:lnTo>
                  <a:lnTo>
                    <a:pt x="598195" y="498500"/>
                  </a:lnTo>
                  <a:lnTo>
                    <a:pt x="590360" y="537311"/>
                  </a:lnTo>
                  <a:lnTo>
                    <a:pt x="568993" y="569004"/>
                  </a:lnTo>
                  <a:lnTo>
                    <a:pt x="537303" y="590372"/>
                  </a:lnTo>
                  <a:lnTo>
                    <a:pt x="498500" y="598208"/>
                  </a:lnTo>
                  <a:lnTo>
                    <a:pt x="99707" y="598208"/>
                  </a:lnTo>
                  <a:lnTo>
                    <a:pt x="60896" y="590372"/>
                  </a:lnTo>
                  <a:lnTo>
                    <a:pt x="29203" y="569004"/>
                  </a:lnTo>
                  <a:lnTo>
                    <a:pt x="7835" y="537311"/>
                  </a:lnTo>
                  <a:lnTo>
                    <a:pt x="0" y="498500"/>
                  </a:lnTo>
                  <a:lnTo>
                    <a:pt x="0" y="99707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4" name="object 87">
            <a:extLst>
              <a:ext uri="{FF2B5EF4-FFF2-40B4-BE49-F238E27FC236}">
                <a16:creationId xmlns:a16="http://schemas.microsoft.com/office/drawing/2014/main" id="{16892913-9CFF-4533-AC90-E4B9420E7D71}"/>
              </a:ext>
            </a:extLst>
          </p:cNvPr>
          <p:cNvSpPr txBox="1"/>
          <p:nvPr/>
        </p:nvSpPr>
        <p:spPr>
          <a:xfrm>
            <a:off x="2674511" y="2275276"/>
            <a:ext cx="483447" cy="104565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799">
              <a:spcBef>
                <a:spcPts val="133"/>
              </a:spcBef>
            </a:pPr>
            <a:r>
              <a:rPr sz="3200" spc="-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-9" baseline="-20833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200" baseline="-20833">
              <a:latin typeface="Calibri"/>
              <a:cs typeface="Calibri"/>
            </a:endParaRPr>
          </a:p>
          <a:p>
            <a:pPr marR="40639" algn="r">
              <a:spcBef>
                <a:spcPts val="2887"/>
              </a:spcBef>
            </a:pPr>
            <a:r>
              <a:rPr sz="1067" spc="20" dirty="0">
                <a:latin typeface="Calibri"/>
                <a:cs typeface="Calibri"/>
              </a:rPr>
              <a:t>A</a:t>
            </a:r>
            <a:endParaRPr sz="1067">
              <a:latin typeface="Calibri"/>
              <a:cs typeface="Calibri"/>
            </a:endParaRPr>
          </a:p>
        </p:txBody>
      </p:sp>
      <p:grpSp>
        <p:nvGrpSpPr>
          <p:cNvPr id="95" name="object 88">
            <a:extLst>
              <a:ext uri="{FF2B5EF4-FFF2-40B4-BE49-F238E27FC236}">
                <a16:creationId xmlns:a16="http://schemas.microsoft.com/office/drawing/2014/main" id="{297A53FB-46E5-4DF8-B8AB-D27671AC8665}"/>
              </a:ext>
            </a:extLst>
          </p:cNvPr>
          <p:cNvGrpSpPr/>
          <p:nvPr/>
        </p:nvGrpSpPr>
        <p:grpSpPr>
          <a:xfrm>
            <a:off x="3237542" y="2596643"/>
            <a:ext cx="3190240" cy="2161540"/>
            <a:chOff x="2432304" y="1296914"/>
            <a:chExt cx="2392680" cy="1621155"/>
          </a:xfrm>
        </p:grpSpPr>
        <p:sp>
          <p:nvSpPr>
            <p:cNvPr id="96" name="object 89">
              <a:extLst>
                <a:ext uri="{FF2B5EF4-FFF2-40B4-BE49-F238E27FC236}">
                  <a16:creationId xmlns:a16="http://schemas.microsoft.com/office/drawing/2014/main" id="{EEAA5BBA-B62C-4826-BFF2-D1A36B3BD9F0}"/>
                </a:ext>
              </a:extLst>
            </p:cNvPr>
            <p:cNvSpPr/>
            <p:nvPr/>
          </p:nvSpPr>
          <p:spPr>
            <a:xfrm>
              <a:off x="2432304" y="2563358"/>
              <a:ext cx="464807" cy="23926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7" name="object 90">
              <a:extLst>
                <a:ext uri="{FF2B5EF4-FFF2-40B4-BE49-F238E27FC236}">
                  <a16:creationId xmlns:a16="http://schemas.microsoft.com/office/drawing/2014/main" id="{C634A4D4-102A-47B2-9C8D-44FF8EA8FC9D}"/>
                </a:ext>
              </a:extLst>
            </p:cNvPr>
            <p:cNvSpPr/>
            <p:nvPr/>
          </p:nvSpPr>
          <p:spPr>
            <a:xfrm>
              <a:off x="2474054" y="2662294"/>
              <a:ext cx="239395" cy="4445"/>
            </a:xfrm>
            <a:custGeom>
              <a:avLst/>
              <a:gdLst/>
              <a:ahLst/>
              <a:cxnLst/>
              <a:rect l="l" t="t" r="r" b="b"/>
              <a:pathLst>
                <a:path w="239394" h="4444">
                  <a:moveTo>
                    <a:pt x="0" y="4013"/>
                  </a:moveTo>
                  <a:lnTo>
                    <a:pt x="239191" y="0"/>
                  </a:lnTo>
                </a:path>
              </a:pathLst>
            </a:custGeom>
            <a:ln w="1905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8" name="object 91">
              <a:extLst>
                <a:ext uri="{FF2B5EF4-FFF2-40B4-BE49-F238E27FC236}">
                  <a16:creationId xmlns:a16="http://schemas.microsoft.com/office/drawing/2014/main" id="{11ECD886-27AB-4E15-9FEB-33B3C554E570}"/>
                </a:ext>
              </a:extLst>
            </p:cNvPr>
            <p:cNvSpPr/>
            <p:nvPr/>
          </p:nvSpPr>
          <p:spPr>
            <a:xfrm>
              <a:off x="2699910" y="2624420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0" y="0"/>
                  </a:moveTo>
                  <a:lnTo>
                    <a:pt x="1282" y="76187"/>
                  </a:lnTo>
                  <a:lnTo>
                    <a:pt x="76834" y="3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9" name="object 92">
              <a:extLst>
                <a:ext uri="{FF2B5EF4-FFF2-40B4-BE49-F238E27FC236}">
                  <a16:creationId xmlns:a16="http://schemas.microsoft.com/office/drawing/2014/main" id="{18CD3DE9-0165-467E-A2CE-E45C9131F8C1}"/>
                </a:ext>
              </a:extLst>
            </p:cNvPr>
            <p:cNvSpPr/>
            <p:nvPr/>
          </p:nvSpPr>
          <p:spPr>
            <a:xfrm>
              <a:off x="4302251" y="1296914"/>
              <a:ext cx="505967" cy="23926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0" name="object 93">
              <a:extLst>
                <a:ext uri="{FF2B5EF4-FFF2-40B4-BE49-F238E27FC236}">
                  <a16:creationId xmlns:a16="http://schemas.microsoft.com/office/drawing/2014/main" id="{EF2BA7CE-933A-4710-9165-EF5A5DFDBA4B}"/>
                </a:ext>
              </a:extLst>
            </p:cNvPr>
            <p:cNvSpPr/>
            <p:nvPr/>
          </p:nvSpPr>
          <p:spPr>
            <a:xfrm>
              <a:off x="4419978" y="1355853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5882" y="0"/>
                  </a:moveTo>
                  <a:lnTo>
                    <a:pt x="0" y="38735"/>
                  </a:lnTo>
                  <a:lnTo>
                    <a:pt x="76517" y="76200"/>
                  </a:lnTo>
                  <a:lnTo>
                    <a:pt x="75882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1" name="object 94">
              <a:extLst>
                <a:ext uri="{FF2B5EF4-FFF2-40B4-BE49-F238E27FC236}">
                  <a16:creationId xmlns:a16="http://schemas.microsoft.com/office/drawing/2014/main" id="{9707B0CA-F0BA-4BE6-A5E5-E91B76DDA982}"/>
                </a:ext>
              </a:extLst>
            </p:cNvPr>
            <p:cNvSpPr/>
            <p:nvPr/>
          </p:nvSpPr>
          <p:spPr>
            <a:xfrm>
              <a:off x="4361687" y="2558796"/>
              <a:ext cx="463295" cy="23774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2" name="object 95">
              <a:extLst>
                <a:ext uri="{FF2B5EF4-FFF2-40B4-BE49-F238E27FC236}">
                  <a16:creationId xmlns:a16="http://schemas.microsoft.com/office/drawing/2014/main" id="{F3CCF80B-8FBF-4952-9208-AC2448EF786A}"/>
                </a:ext>
              </a:extLst>
            </p:cNvPr>
            <p:cNvSpPr/>
            <p:nvPr/>
          </p:nvSpPr>
          <p:spPr>
            <a:xfrm>
              <a:off x="4479889" y="2619147"/>
              <a:ext cx="77470" cy="76200"/>
            </a:xfrm>
            <a:custGeom>
              <a:avLst/>
              <a:gdLst/>
              <a:ahLst/>
              <a:cxnLst/>
              <a:rect l="l" t="t" r="r" b="b"/>
              <a:pathLst>
                <a:path w="77470" h="76200">
                  <a:moveTo>
                    <a:pt x="76873" y="0"/>
                  </a:moveTo>
                  <a:lnTo>
                    <a:pt x="0" y="36728"/>
                  </a:lnTo>
                  <a:lnTo>
                    <a:pt x="75514" y="76187"/>
                  </a:lnTo>
                  <a:lnTo>
                    <a:pt x="76873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3" name="object 96">
              <a:extLst>
                <a:ext uri="{FF2B5EF4-FFF2-40B4-BE49-F238E27FC236}">
                  <a16:creationId xmlns:a16="http://schemas.microsoft.com/office/drawing/2014/main" id="{9EB0A8AA-45C7-4183-A66F-33904B6D091D}"/>
                </a:ext>
              </a:extLst>
            </p:cNvPr>
            <p:cNvSpPr/>
            <p:nvPr/>
          </p:nvSpPr>
          <p:spPr>
            <a:xfrm>
              <a:off x="2783768" y="1308663"/>
              <a:ext cx="1709420" cy="1609090"/>
            </a:xfrm>
            <a:custGeom>
              <a:avLst/>
              <a:gdLst/>
              <a:ahLst/>
              <a:cxnLst/>
              <a:rect l="l" t="t" r="r" b="b"/>
              <a:pathLst>
                <a:path w="1709420" h="1609089">
                  <a:moveTo>
                    <a:pt x="1441145" y="0"/>
                  </a:moveTo>
                  <a:lnTo>
                    <a:pt x="268173" y="0"/>
                  </a:lnTo>
                  <a:lnTo>
                    <a:pt x="219968" y="4320"/>
                  </a:lnTo>
                  <a:lnTo>
                    <a:pt x="174599" y="16777"/>
                  </a:lnTo>
                  <a:lnTo>
                    <a:pt x="132821" y="36613"/>
                  </a:lnTo>
                  <a:lnTo>
                    <a:pt x="95392" y="63071"/>
                  </a:lnTo>
                  <a:lnTo>
                    <a:pt x="63071" y="95392"/>
                  </a:lnTo>
                  <a:lnTo>
                    <a:pt x="36613" y="132821"/>
                  </a:lnTo>
                  <a:lnTo>
                    <a:pt x="16777" y="174599"/>
                  </a:lnTo>
                  <a:lnTo>
                    <a:pt x="4320" y="219968"/>
                  </a:lnTo>
                  <a:lnTo>
                    <a:pt x="0" y="268173"/>
                  </a:lnTo>
                  <a:lnTo>
                    <a:pt x="0" y="1340827"/>
                  </a:lnTo>
                  <a:lnTo>
                    <a:pt x="4320" y="1389032"/>
                  </a:lnTo>
                  <a:lnTo>
                    <a:pt x="16777" y="1434401"/>
                  </a:lnTo>
                  <a:lnTo>
                    <a:pt x="36613" y="1476179"/>
                  </a:lnTo>
                  <a:lnTo>
                    <a:pt x="63071" y="1513608"/>
                  </a:lnTo>
                  <a:lnTo>
                    <a:pt x="95392" y="1545929"/>
                  </a:lnTo>
                  <a:lnTo>
                    <a:pt x="132821" y="1572387"/>
                  </a:lnTo>
                  <a:lnTo>
                    <a:pt x="174599" y="1592223"/>
                  </a:lnTo>
                  <a:lnTo>
                    <a:pt x="219968" y="1604680"/>
                  </a:lnTo>
                  <a:lnTo>
                    <a:pt x="268173" y="1609001"/>
                  </a:lnTo>
                  <a:lnTo>
                    <a:pt x="1441145" y="1609001"/>
                  </a:lnTo>
                  <a:lnTo>
                    <a:pt x="1489349" y="1604680"/>
                  </a:lnTo>
                  <a:lnTo>
                    <a:pt x="1534719" y="1592223"/>
                  </a:lnTo>
                  <a:lnTo>
                    <a:pt x="1576497" y="1572387"/>
                  </a:lnTo>
                  <a:lnTo>
                    <a:pt x="1613925" y="1545929"/>
                  </a:lnTo>
                  <a:lnTo>
                    <a:pt x="1646247" y="1513608"/>
                  </a:lnTo>
                  <a:lnTo>
                    <a:pt x="1672704" y="1476179"/>
                  </a:lnTo>
                  <a:lnTo>
                    <a:pt x="1692540" y="1434401"/>
                  </a:lnTo>
                  <a:lnTo>
                    <a:pt x="1704997" y="1389032"/>
                  </a:lnTo>
                  <a:lnTo>
                    <a:pt x="1709318" y="1340827"/>
                  </a:lnTo>
                  <a:lnTo>
                    <a:pt x="1709318" y="268173"/>
                  </a:lnTo>
                  <a:lnTo>
                    <a:pt x="1704997" y="219968"/>
                  </a:lnTo>
                  <a:lnTo>
                    <a:pt x="1692540" y="174599"/>
                  </a:lnTo>
                  <a:lnTo>
                    <a:pt x="1672704" y="132821"/>
                  </a:lnTo>
                  <a:lnTo>
                    <a:pt x="1646247" y="95392"/>
                  </a:lnTo>
                  <a:lnTo>
                    <a:pt x="1613925" y="63071"/>
                  </a:lnTo>
                  <a:lnTo>
                    <a:pt x="1576497" y="36613"/>
                  </a:lnTo>
                  <a:lnTo>
                    <a:pt x="1534719" y="16777"/>
                  </a:lnTo>
                  <a:lnTo>
                    <a:pt x="1489349" y="4320"/>
                  </a:lnTo>
                  <a:lnTo>
                    <a:pt x="1441145" y="0"/>
                  </a:lnTo>
                  <a:close/>
                </a:path>
              </a:pathLst>
            </a:custGeom>
            <a:solidFill>
              <a:srgbClr val="CCC1DA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4" name="object 97">
              <a:extLst>
                <a:ext uri="{FF2B5EF4-FFF2-40B4-BE49-F238E27FC236}">
                  <a16:creationId xmlns:a16="http://schemas.microsoft.com/office/drawing/2014/main" id="{6679AF72-1E71-4263-AA31-9BF0A766C416}"/>
                </a:ext>
              </a:extLst>
            </p:cNvPr>
            <p:cNvSpPr/>
            <p:nvPr/>
          </p:nvSpPr>
          <p:spPr>
            <a:xfrm>
              <a:off x="2875788" y="2139696"/>
              <a:ext cx="711695" cy="71169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5" name="object 98">
              <a:extLst>
                <a:ext uri="{FF2B5EF4-FFF2-40B4-BE49-F238E27FC236}">
                  <a16:creationId xmlns:a16="http://schemas.microsoft.com/office/drawing/2014/main" id="{3A41A2E5-5C25-4BD6-B347-2E4F57C1A31A}"/>
                </a:ext>
              </a:extLst>
            </p:cNvPr>
            <p:cNvSpPr/>
            <p:nvPr/>
          </p:nvSpPr>
          <p:spPr>
            <a:xfrm>
              <a:off x="2904744" y="2179319"/>
              <a:ext cx="720848" cy="72542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6" name="object 99">
              <a:extLst>
                <a:ext uri="{FF2B5EF4-FFF2-40B4-BE49-F238E27FC236}">
                  <a16:creationId xmlns:a16="http://schemas.microsoft.com/office/drawing/2014/main" id="{80CD516A-0BBE-4C78-9DDC-18BB0597DDA1}"/>
                </a:ext>
              </a:extLst>
            </p:cNvPr>
            <p:cNvSpPr/>
            <p:nvPr/>
          </p:nvSpPr>
          <p:spPr>
            <a:xfrm>
              <a:off x="2930845" y="2172134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4" h="598805">
                  <a:moveTo>
                    <a:pt x="498500" y="0"/>
                  </a:moveTo>
                  <a:lnTo>
                    <a:pt x="99707" y="0"/>
                  </a:lnTo>
                  <a:lnTo>
                    <a:pt x="60896" y="7835"/>
                  </a:lnTo>
                  <a:lnTo>
                    <a:pt x="29203" y="29203"/>
                  </a:lnTo>
                  <a:lnTo>
                    <a:pt x="7835" y="60896"/>
                  </a:lnTo>
                  <a:lnTo>
                    <a:pt x="0" y="99707"/>
                  </a:lnTo>
                  <a:lnTo>
                    <a:pt x="0" y="498500"/>
                  </a:lnTo>
                  <a:lnTo>
                    <a:pt x="7835" y="537311"/>
                  </a:lnTo>
                  <a:lnTo>
                    <a:pt x="29203" y="569004"/>
                  </a:lnTo>
                  <a:lnTo>
                    <a:pt x="60896" y="590372"/>
                  </a:lnTo>
                  <a:lnTo>
                    <a:pt x="99707" y="598208"/>
                  </a:lnTo>
                  <a:lnTo>
                    <a:pt x="498500" y="598208"/>
                  </a:lnTo>
                  <a:lnTo>
                    <a:pt x="537303" y="590372"/>
                  </a:lnTo>
                  <a:lnTo>
                    <a:pt x="568993" y="569004"/>
                  </a:lnTo>
                  <a:lnTo>
                    <a:pt x="590360" y="537311"/>
                  </a:lnTo>
                  <a:lnTo>
                    <a:pt x="598195" y="498500"/>
                  </a:lnTo>
                  <a:lnTo>
                    <a:pt x="598195" y="99707"/>
                  </a:lnTo>
                  <a:lnTo>
                    <a:pt x="590360" y="60896"/>
                  </a:lnTo>
                  <a:lnTo>
                    <a:pt x="568993" y="29203"/>
                  </a:lnTo>
                  <a:lnTo>
                    <a:pt x="537303" y="7835"/>
                  </a:lnTo>
                  <a:lnTo>
                    <a:pt x="498500" y="0"/>
                  </a:lnTo>
                  <a:close/>
                </a:path>
              </a:pathLst>
            </a:custGeom>
            <a:solidFill>
              <a:srgbClr val="11D35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7" name="object 100">
              <a:extLst>
                <a:ext uri="{FF2B5EF4-FFF2-40B4-BE49-F238E27FC236}">
                  <a16:creationId xmlns:a16="http://schemas.microsoft.com/office/drawing/2014/main" id="{4B8814DA-6908-497F-B42C-9ACFAE01FB6A}"/>
                </a:ext>
              </a:extLst>
            </p:cNvPr>
            <p:cNvSpPr/>
            <p:nvPr/>
          </p:nvSpPr>
          <p:spPr>
            <a:xfrm>
              <a:off x="2930845" y="2172134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4" h="598805">
                  <a:moveTo>
                    <a:pt x="0" y="99707"/>
                  </a:moveTo>
                  <a:lnTo>
                    <a:pt x="7835" y="60896"/>
                  </a:lnTo>
                  <a:lnTo>
                    <a:pt x="29203" y="29203"/>
                  </a:lnTo>
                  <a:lnTo>
                    <a:pt x="60896" y="7835"/>
                  </a:lnTo>
                  <a:lnTo>
                    <a:pt x="99707" y="0"/>
                  </a:lnTo>
                  <a:lnTo>
                    <a:pt x="498500" y="0"/>
                  </a:lnTo>
                  <a:lnTo>
                    <a:pt x="537303" y="7835"/>
                  </a:lnTo>
                  <a:lnTo>
                    <a:pt x="568993" y="29203"/>
                  </a:lnTo>
                  <a:lnTo>
                    <a:pt x="590360" y="60896"/>
                  </a:lnTo>
                  <a:lnTo>
                    <a:pt x="598195" y="99707"/>
                  </a:lnTo>
                  <a:lnTo>
                    <a:pt x="598195" y="498500"/>
                  </a:lnTo>
                  <a:lnTo>
                    <a:pt x="590360" y="537311"/>
                  </a:lnTo>
                  <a:lnTo>
                    <a:pt x="568993" y="569004"/>
                  </a:lnTo>
                  <a:lnTo>
                    <a:pt x="537303" y="590372"/>
                  </a:lnTo>
                  <a:lnTo>
                    <a:pt x="498500" y="598208"/>
                  </a:lnTo>
                  <a:lnTo>
                    <a:pt x="99707" y="598208"/>
                  </a:lnTo>
                  <a:lnTo>
                    <a:pt x="60896" y="590372"/>
                  </a:lnTo>
                  <a:lnTo>
                    <a:pt x="29203" y="569004"/>
                  </a:lnTo>
                  <a:lnTo>
                    <a:pt x="7835" y="537311"/>
                  </a:lnTo>
                  <a:lnTo>
                    <a:pt x="0" y="498500"/>
                  </a:lnTo>
                  <a:lnTo>
                    <a:pt x="0" y="99707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8" name="object 101">
              <a:extLst>
                <a:ext uri="{FF2B5EF4-FFF2-40B4-BE49-F238E27FC236}">
                  <a16:creationId xmlns:a16="http://schemas.microsoft.com/office/drawing/2014/main" id="{A2EB59F5-F54C-4D46-AE0E-616820A61E93}"/>
                </a:ext>
              </a:extLst>
            </p:cNvPr>
            <p:cNvSpPr/>
            <p:nvPr/>
          </p:nvSpPr>
          <p:spPr>
            <a:xfrm>
              <a:off x="2875788" y="1392936"/>
              <a:ext cx="711695" cy="71323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9" name="object 102">
              <a:extLst>
                <a:ext uri="{FF2B5EF4-FFF2-40B4-BE49-F238E27FC236}">
                  <a16:creationId xmlns:a16="http://schemas.microsoft.com/office/drawing/2014/main" id="{61FF0B96-CE77-4858-94BC-89D70F824110}"/>
                </a:ext>
              </a:extLst>
            </p:cNvPr>
            <p:cNvSpPr/>
            <p:nvPr/>
          </p:nvSpPr>
          <p:spPr>
            <a:xfrm>
              <a:off x="2904744" y="1432560"/>
              <a:ext cx="720848" cy="72542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0" name="object 103">
              <a:extLst>
                <a:ext uri="{FF2B5EF4-FFF2-40B4-BE49-F238E27FC236}">
                  <a16:creationId xmlns:a16="http://schemas.microsoft.com/office/drawing/2014/main" id="{3EDB6A0C-3C98-4892-A328-6153FDA6F622}"/>
                </a:ext>
              </a:extLst>
            </p:cNvPr>
            <p:cNvSpPr/>
            <p:nvPr/>
          </p:nvSpPr>
          <p:spPr>
            <a:xfrm>
              <a:off x="2930845" y="1425808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4" h="598805">
                  <a:moveTo>
                    <a:pt x="498500" y="0"/>
                  </a:moveTo>
                  <a:lnTo>
                    <a:pt x="99707" y="0"/>
                  </a:lnTo>
                  <a:lnTo>
                    <a:pt x="60896" y="7835"/>
                  </a:lnTo>
                  <a:lnTo>
                    <a:pt x="29203" y="29203"/>
                  </a:lnTo>
                  <a:lnTo>
                    <a:pt x="7835" y="60896"/>
                  </a:lnTo>
                  <a:lnTo>
                    <a:pt x="0" y="99707"/>
                  </a:lnTo>
                  <a:lnTo>
                    <a:pt x="0" y="498500"/>
                  </a:lnTo>
                  <a:lnTo>
                    <a:pt x="7835" y="537311"/>
                  </a:lnTo>
                  <a:lnTo>
                    <a:pt x="29203" y="569004"/>
                  </a:lnTo>
                  <a:lnTo>
                    <a:pt x="60896" y="590372"/>
                  </a:lnTo>
                  <a:lnTo>
                    <a:pt x="99707" y="598208"/>
                  </a:lnTo>
                  <a:lnTo>
                    <a:pt x="498500" y="598208"/>
                  </a:lnTo>
                  <a:lnTo>
                    <a:pt x="537303" y="590372"/>
                  </a:lnTo>
                  <a:lnTo>
                    <a:pt x="568993" y="569004"/>
                  </a:lnTo>
                  <a:lnTo>
                    <a:pt x="590360" y="537311"/>
                  </a:lnTo>
                  <a:lnTo>
                    <a:pt x="598195" y="498500"/>
                  </a:lnTo>
                  <a:lnTo>
                    <a:pt x="598195" y="99707"/>
                  </a:lnTo>
                  <a:lnTo>
                    <a:pt x="590360" y="60896"/>
                  </a:lnTo>
                  <a:lnTo>
                    <a:pt x="568993" y="29203"/>
                  </a:lnTo>
                  <a:lnTo>
                    <a:pt x="537303" y="7835"/>
                  </a:lnTo>
                  <a:lnTo>
                    <a:pt x="498500" y="0"/>
                  </a:lnTo>
                  <a:close/>
                </a:path>
              </a:pathLst>
            </a:custGeom>
            <a:solidFill>
              <a:srgbClr val="11D35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1" name="object 104">
              <a:extLst>
                <a:ext uri="{FF2B5EF4-FFF2-40B4-BE49-F238E27FC236}">
                  <a16:creationId xmlns:a16="http://schemas.microsoft.com/office/drawing/2014/main" id="{8D881E37-1168-4F95-9517-8FCD5A28F89F}"/>
                </a:ext>
              </a:extLst>
            </p:cNvPr>
            <p:cNvSpPr/>
            <p:nvPr/>
          </p:nvSpPr>
          <p:spPr>
            <a:xfrm>
              <a:off x="2930845" y="1425808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4" h="598805">
                  <a:moveTo>
                    <a:pt x="0" y="99707"/>
                  </a:moveTo>
                  <a:lnTo>
                    <a:pt x="7835" y="60896"/>
                  </a:lnTo>
                  <a:lnTo>
                    <a:pt x="29203" y="29203"/>
                  </a:lnTo>
                  <a:lnTo>
                    <a:pt x="60896" y="7835"/>
                  </a:lnTo>
                  <a:lnTo>
                    <a:pt x="99707" y="0"/>
                  </a:lnTo>
                  <a:lnTo>
                    <a:pt x="498500" y="0"/>
                  </a:lnTo>
                  <a:lnTo>
                    <a:pt x="537303" y="7835"/>
                  </a:lnTo>
                  <a:lnTo>
                    <a:pt x="568993" y="29203"/>
                  </a:lnTo>
                  <a:lnTo>
                    <a:pt x="590360" y="60896"/>
                  </a:lnTo>
                  <a:lnTo>
                    <a:pt x="598195" y="99707"/>
                  </a:lnTo>
                  <a:lnTo>
                    <a:pt x="598195" y="498500"/>
                  </a:lnTo>
                  <a:lnTo>
                    <a:pt x="590360" y="537311"/>
                  </a:lnTo>
                  <a:lnTo>
                    <a:pt x="568993" y="569004"/>
                  </a:lnTo>
                  <a:lnTo>
                    <a:pt x="537303" y="590372"/>
                  </a:lnTo>
                  <a:lnTo>
                    <a:pt x="498500" y="598208"/>
                  </a:lnTo>
                  <a:lnTo>
                    <a:pt x="99707" y="598208"/>
                  </a:lnTo>
                  <a:lnTo>
                    <a:pt x="60896" y="590372"/>
                  </a:lnTo>
                  <a:lnTo>
                    <a:pt x="29203" y="569004"/>
                  </a:lnTo>
                  <a:lnTo>
                    <a:pt x="7835" y="537311"/>
                  </a:lnTo>
                  <a:lnTo>
                    <a:pt x="0" y="498500"/>
                  </a:lnTo>
                  <a:lnTo>
                    <a:pt x="0" y="99707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aphicFrame>
        <p:nvGraphicFramePr>
          <p:cNvPr id="112" name="object 105">
            <a:extLst>
              <a:ext uri="{FF2B5EF4-FFF2-40B4-BE49-F238E27FC236}">
                <a16:creationId xmlns:a16="http://schemas.microsoft.com/office/drawing/2014/main" id="{7BD46119-75A7-4166-B49D-B5018301B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729081"/>
              </p:ext>
            </p:extLst>
          </p:nvPr>
        </p:nvGraphicFramePr>
        <p:xfrm>
          <a:off x="8026312" y="4453531"/>
          <a:ext cx="3441698" cy="2069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9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4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Endorser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93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Ledger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93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9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Committing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Peer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Application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Ordering Node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47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525">
                <a:tc>
                  <a:txBody>
                    <a:bodyPr/>
                    <a:lstStyle/>
                    <a:p>
                      <a:pPr marL="90805" marR="22860">
                        <a:lnSpc>
                          <a:spcPct val="100000"/>
                        </a:lnSpc>
                        <a:spcBef>
                          <a:spcPts val="685"/>
                        </a:spcBef>
                        <a:tabLst>
                          <a:tab pos="1167765" algn="l"/>
                          <a:tab pos="144589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Smart</a:t>
                      </a:r>
                      <a:r>
                        <a:rPr sz="11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Contract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100" u="dash" dirty="0">
                          <a:uFill>
                            <a:solidFill>
                              <a:srgbClr val="1F497D"/>
                            </a:solidFill>
                          </a:uFill>
                          <a:latin typeface="Calibri"/>
                          <a:cs typeface="Calibri"/>
                        </a:rPr>
                        <a:t> 	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           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(Chaincode)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5993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 marR="1803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ndorse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 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Policy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5993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3" name="object 106">
            <a:extLst>
              <a:ext uri="{FF2B5EF4-FFF2-40B4-BE49-F238E27FC236}">
                <a16:creationId xmlns:a16="http://schemas.microsoft.com/office/drawing/2014/main" id="{BBC1BB11-31F6-406C-ADF4-F0D6AD8CA111}"/>
              </a:ext>
            </a:extLst>
          </p:cNvPr>
          <p:cNvGrpSpPr/>
          <p:nvPr/>
        </p:nvGrpSpPr>
        <p:grpSpPr>
          <a:xfrm>
            <a:off x="9166917" y="4541280"/>
            <a:ext cx="508000" cy="2011680"/>
            <a:chOff x="6879335" y="2755392"/>
            <a:chExt cx="381000" cy="1508760"/>
          </a:xfrm>
        </p:grpSpPr>
        <p:sp>
          <p:nvSpPr>
            <p:cNvPr id="114" name="object 107">
              <a:extLst>
                <a:ext uri="{FF2B5EF4-FFF2-40B4-BE49-F238E27FC236}">
                  <a16:creationId xmlns:a16="http://schemas.microsoft.com/office/drawing/2014/main" id="{982F6BB0-898C-433B-8349-50EB5AE21029}"/>
                </a:ext>
              </a:extLst>
            </p:cNvPr>
            <p:cNvSpPr/>
            <p:nvPr/>
          </p:nvSpPr>
          <p:spPr>
            <a:xfrm>
              <a:off x="6879335" y="2755392"/>
              <a:ext cx="380999" cy="38251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5" name="object 108">
              <a:extLst>
                <a:ext uri="{FF2B5EF4-FFF2-40B4-BE49-F238E27FC236}">
                  <a16:creationId xmlns:a16="http://schemas.microsoft.com/office/drawing/2014/main" id="{631AD8CB-F733-48A7-AF07-AE9DE6DE6FA7}"/>
                </a:ext>
              </a:extLst>
            </p:cNvPr>
            <p:cNvSpPr/>
            <p:nvPr/>
          </p:nvSpPr>
          <p:spPr>
            <a:xfrm>
              <a:off x="6934188" y="2788564"/>
              <a:ext cx="267335" cy="267335"/>
            </a:xfrm>
            <a:custGeom>
              <a:avLst/>
              <a:gdLst/>
              <a:ahLst/>
              <a:cxnLst/>
              <a:rect l="l" t="t" r="r" b="b"/>
              <a:pathLst>
                <a:path w="267334" h="267335">
                  <a:moveTo>
                    <a:pt x="222707" y="0"/>
                  </a:moveTo>
                  <a:lnTo>
                    <a:pt x="44538" y="0"/>
                  </a:lnTo>
                  <a:lnTo>
                    <a:pt x="27201" y="3499"/>
                  </a:lnTo>
                  <a:lnTo>
                    <a:pt x="13044" y="13044"/>
                  </a:lnTo>
                  <a:lnTo>
                    <a:pt x="3499" y="27201"/>
                  </a:lnTo>
                  <a:lnTo>
                    <a:pt x="0" y="44538"/>
                  </a:lnTo>
                  <a:lnTo>
                    <a:pt x="0" y="222758"/>
                  </a:lnTo>
                  <a:lnTo>
                    <a:pt x="3499" y="240095"/>
                  </a:lnTo>
                  <a:lnTo>
                    <a:pt x="13044" y="254252"/>
                  </a:lnTo>
                  <a:lnTo>
                    <a:pt x="27201" y="263797"/>
                  </a:lnTo>
                  <a:lnTo>
                    <a:pt x="44538" y="267296"/>
                  </a:lnTo>
                  <a:lnTo>
                    <a:pt x="222707" y="267296"/>
                  </a:lnTo>
                  <a:lnTo>
                    <a:pt x="240044" y="263797"/>
                  </a:lnTo>
                  <a:lnTo>
                    <a:pt x="254201" y="254252"/>
                  </a:lnTo>
                  <a:lnTo>
                    <a:pt x="263746" y="240095"/>
                  </a:lnTo>
                  <a:lnTo>
                    <a:pt x="267246" y="222758"/>
                  </a:lnTo>
                  <a:lnTo>
                    <a:pt x="267246" y="44538"/>
                  </a:lnTo>
                  <a:lnTo>
                    <a:pt x="263746" y="27201"/>
                  </a:lnTo>
                  <a:lnTo>
                    <a:pt x="254201" y="13044"/>
                  </a:lnTo>
                  <a:lnTo>
                    <a:pt x="240044" y="3499"/>
                  </a:lnTo>
                  <a:lnTo>
                    <a:pt x="222707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6" name="object 109">
              <a:extLst>
                <a:ext uri="{FF2B5EF4-FFF2-40B4-BE49-F238E27FC236}">
                  <a16:creationId xmlns:a16="http://schemas.microsoft.com/office/drawing/2014/main" id="{69627196-1F26-47E3-B2A7-FDC639070448}"/>
                </a:ext>
              </a:extLst>
            </p:cNvPr>
            <p:cNvSpPr/>
            <p:nvPr/>
          </p:nvSpPr>
          <p:spPr>
            <a:xfrm>
              <a:off x="6934188" y="2788564"/>
              <a:ext cx="267335" cy="267335"/>
            </a:xfrm>
            <a:custGeom>
              <a:avLst/>
              <a:gdLst/>
              <a:ahLst/>
              <a:cxnLst/>
              <a:rect l="l" t="t" r="r" b="b"/>
              <a:pathLst>
                <a:path w="267334" h="267335">
                  <a:moveTo>
                    <a:pt x="0" y="44538"/>
                  </a:moveTo>
                  <a:lnTo>
                    <a:pt x="3499" y="27201"/>
                  </a:lnTo>
                  <a:lnTo>
                    <a:pt x="13044" y="13044"/>
                  </a:lnTo>
                  <a:lnTo>
                    <a:pt x="27201" y="3499"/>
                  </a:lnTo>
                  <a:lnTo>
                    <a:pt x="44538" y="0"/>
                  </a:lnTo>
                  <a:lnTo>
                    <a:pt x="222707" y="0"/>
                  </a:lnTo>
                  <a:lnTo>
                    <a:pt x="240044" y="3499"/>
                  </a:lnTo>
                  <a:lnTo>
                    <a:pt x="254201" y="13044"/>
                  </a:lnTo>
                  <a:lnTo>
                    <a:pt x="263746" y="27201"/>
                  </a:lnTo>
                  <a:lnTo>
                    <a:pt x="267246" y="44538"/>
                  </a:lnTo>
                  <a:lnTo>
                    <a:pt x="267246" y="222758"/>
                  </a:lnTo>
                  <a:lnTo>
                    <a:pt x="263746" y="240095"/>
                  </a:lnTo>
                  <a:lnTo>
                    <a:pt x="254201" y="254252"/>
                  </a:lnTo>
                  <a:lnTo>
                    <a:pt x="240044" y="263797"/>
                  </a:lnTo>
                  <a:lnTo>
                    <a:pt x="222707" y="267296"/>
                  </a:lnTo>
                  <a:lnTo>
                    <a:pt x="44538" y="267296"/>
                  </a:lnTo>
                  <a:lnTo>
                    <a:pt x="27201" y="263797"/>
                  </a:lnTo>
                  <a:lnTo>
                    <a:pt x="13044" y="254252"/>
                  </a:lnTo>
                  <a:lnTo>
                    <a:pt x="3499" y="240095"/>
                  </a:lnTo>
                  <a:lnTo>
                    <a:pt x="0" y="222758"/>
                  </a:lnTo>
                  <a:lnTo>
                    <a:pt x="0" y="44538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7" name="object 110">
              <a:extLst>
                <a:ext uri="{FF2B5EF4-FFF2-40B4-BE49-F238E27FC236}">
                  <a16:creationId xmlns:a16="http://schemas.microsoft.com/office/drawing/2014/main" id="{20831230-687A-4680-96C7-0A79C72BC5D0}"/>
                </a:ext>
              </a:extLst>
            </p:cNvPr>
            <p:cNvSpPr/>
            <p:nvPr/>
          </p:nvSpPr>
          <p:spPr>
            <a:xfrm>
              <a:off x="6879335" y="3136392"/>
              <a:ext cx="380999" cy="38099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8" name="object 111">
              <a:extLst>
                <a:ext uri="{FF2B5EF4-FFF2-40B4-BE49-F238E27FC236}">
                  <a16:creationId xmlns:a16="http://schemas.microsoft.com/office/drawing/2014/main" id="{23EBD564-28A6-41E1-8A7B-355DE2361977}"/>
                </a:ext>
              </a:extLst>
            </p:cNvPr>
            <p:cNvSpPr/>
            <p:nvPr/>
          </p:nvSpPr>
          <p:spPr>
            <a:xfrm>
              <a:off x="6935107" y="3169366"/>
              <a:ext cx="267335" cy="267335"/>
            </a:xfrm>
            <a:custGeom>
              <a:avLst/>
              <a:gdLst/>
              <a:ahLst/>
              <a:cxnLst/>
              <a:rect l="l" t="t" r="r" b="b"/>
              <a:pathLst>
                <a:path w="267334" h="267335">
                  <a:moveTo>
                    <a:pt x="222707" y="0"/>
                  </a:moveTo>
                  <a:lnTo>
                    <a:pt x="44538" y="0"/>
                  </a:lnTo>
                  <a:lnTo>
                    <a:pt x="27201" y="3499"/>
                  </a:lnTo>
                  <a:lnTo>
                    <a:pt x="13044" y="13044"/>
                  </a:lnTo>
                  <a:lnTo>
                    <a:pt x="3499" y="27201"/>
                  </a:lnTo>
                  <a:lnTo>
                    <a:pt x="0" y="44538"/>
                  </a:lnTo>
                  <a:lnTo>
                    <a:pt x="0" y="222758"/>
                  </a:lnTo>
                  <a:lnTo>
                    <a:pt x="3499" y="240095"/>
                  </a:lnTo>
                  <a:lnTo>
                    <a:pt x="13044" y="254252"/>
                  </a:lnTo>
                  <a:lnTo>
                    <a:pt x="27201" y="263797"/>
                  </a:lnTo>
                  <a:lnTo>
                    <a:pt x="44538" y="267296"/>
                  </a:lnTo>
                  <a:lnTo>
                    <a:pt x="222707" y="267296"/>
                  </a:lnTo>
                  <a:lnTo>
                    <a:pt x="240044" y="263797"/>
                  </a:lnTo>
                  <a:lnTo>
                    <a:pt x="254201" y="254252"/>
                  </a:lnTo>
                  <a:lnTo>
                    <a:pt x="263746" y="240095"/>
                  </a:lnTo>
                  <a:lnTo>
                    <a:pt x="267246" y="222758"/>
                  </a:lnTo>
                  <a:lnTo>
                    <a:pt x="267246" y="44538"/>
                  </a:lnTo>
                  <a:lnTo>
                    <a:pt x="263746" y="27201"/>
                  </a:lnTo>
                  <a:lnTo>
                    <a:pt x="254201" y="13044"/>
                  </a:lnTo>
                  <a:lnTo>
                    <a:pt x="240044" y="3499"/>
                  </a:lnTo>
                  <a:lnTo>
                    <a:pt x="222707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9" name="object 112">
              <a:extLst>
                <a:ext uri="{FF2B5EF4-FFF2-40B4-BE49-F238E27FC236}">
                  <a16:creationId xmlns:a16="http://schemas.microsoft.com/office/drawing/2014/main" id="{27523C69-BCDB-4A2C-8080-2AB2BAA770E0}"/>
                </a:ext>
              </a:extLst>
            </p:cNvPr>
            <p:cNvSpPr/>
            <p:nvPr/>
          </p:nvSpPr>
          <p:spPr>
            <a:xfrm>
              <a:off x="6935107" y="3169366"/>
              <a:ext cx="267335" cy="267335"/>
            </a:xfrm>
            <a:custGeom>
              <a:avLst/>
              <a:gdLst/>
              <a:ahLst/>
              <a:cxnLst/>
              <a:rect l="l" t="t" r="r" b="b"/>
              <a:pathLst>
                <a:path w="267334" h="267335">
                  <a:moveTo>
                    <a:pt x="0" y="44538"/>
                  </a:moveTo>
                  <a:lnTo>
                    <a:pt x="3499" y="27201"/>
                  </a:lnTo>
                  <a:lnTo>
                    <a:pt x="13044" y="13044"/>
                  </a:lnTo>
                  <a:lnTo>
                    <a:pt x="27201" y="3499"/>
                  </a:lnTo>
                  <a:lnTo>
                    <a:pt x="44538" y="0"/>
                  </a:lnTo>
                  <a:lnTo>
                    <a:pt x="222707" y="0"/>
                  </a:lnTo>
                  <a:lnTo>
                    <a:pt x="240044" y="3499"/>
                  </a:lnTo>
                  <a:lnTo>
                    <a:pt x="254201" y="13044"/>
                  </a:lnTo>
                  <a:lnTo>
                    <a:pt x="263746" y="27201"/>
                  </a:lnTo>
                  <a:lnTo>
                    <a:pt x="267246" y="44538"/>
                  </a:lnTo>
                  <a:lnTo>
                    <a:pt x="267246" y="222758"/>
                  </a:lnTo>
                  <a:lnTo>
                    <a:pt x="263746" y="240095"/>
                  </a:lnTo>
                  <a:lnTo>
                    <a:pt x="254201" y="254252"/>
                  </a:lnTo>
                  <a:lnTo>
                    <a:pt x="240044" y="263797"/>
                  </a:lnTo>
                  <a:lnTo>
                    <a:pt x="222707" y="267296"/>
                  </a:lnTo>
                  <a:lnTo>
                    <a:pt x="44538" y="267296"/>
                  </a:lnTo>
                  <a:lnTo>
                    <a:pt x="27201" y="263797"/>
                  </a:lnTo>
                  <a:lnTo>
                    <a:pt x="13044" y="254252"/>
                  </a:lnTo>
                  <a:lnTo>
                    <a:pt x="3499" y="240095"/>
                  </a:lnTo>
                  <a:lnTo>
                    <a:pt x="0" y="222758"/>
                  </a:lnTo>
                  <a:lnTo>
                    <a:pt x="0" y="44538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0" name="object 113">
              <a:extLst>
                <a:ext uri="{FF2B5EF4-FFF2-40B4-BE49-F238E27FC236}">
                  <a16:creationId xmlns:a16="http://schemas.microsoft.com/office/drawing/2014/main" id="{1F4C105E-7522-43E1-B81B-82D386FFBC4C}"/>
                </a:ext>
              </a:extLst>
            </p:cNvPr>
            <p:cNvSpPr/>
            <p:nvPr/>
          </p:nvSpPr>
          <p:spPr>
            <a:xfrm>
              <a:off x="6879335" y="3497580"/>
              <a:ext cx="380999" cy="38099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1" name="object 114">
              <a:extLst>
                <a:ext uri="{FF2B5EF4-FFF2-40B4-BE49-F238E27FC236}">
                  <a16:creationId xmlns:a16="http://schemas.microsoft.com/office/drawing/2014/main" id="{35D5316E-C107-4B70-8EC1-1990F33281FA}"/>
                </a:ext>
              </a:extLst>
            </p:cNvPr>
            <p:cNvSpPr/>
            <p:nvPr/>
          </p:nvSpPr>
          <p:spPr>
            <a:xfrm>
              <a:off x="6934187" y="3529609"/>
              <a:ext cx="267335" cy="267335"/>
            </a:xfrm>
            <a:custGeom>
              <a:avLst/>
              <a:gdLst/>
              <a:ahLst/>
              <a:cxnLst/>
              <a:rect l="l" t="t" r="r" b="b"/>
              <a:pathLst>
                <a:path w="267334" h="267335">
                  <a:moveTo>
                    <a:pt x="222707" y="0"/>
                  </a:moveTo>
                  <a:lnTo>
                    <a:pt x="44538" y="0"/>
                  </a:lnTo>
                  <a:lnTo>
                    <a:pt x="27201" y="3499"/>
                  </a:lnTo>
                  <a:lnTo>
                    <a:pt x="13044" y="13044"/>
                  </a:lnTo>
                  <a:lnTo>
                    <a:pt x="3499" y="27201"/>
                  </a:lnTo>
                  <a:lnTo>
                    <a:pt x="0" y="44538"/>
                  </a:lnTo>
                  <a:lnTo>
                    <a:pt x="0" y="222757"/>
                  </a:lnTo>
                  <a:lnTo>
                    <a:pt x="3499" y="240095"/>
                  </a:lnTo>
                  <a:lnTo>
                    <a:pt x="13044" y="254252"/>
                  </a:lnTo>
                  <a:lnTo>
                    <a:pt x="27201" y="263797"/>
                  </a:lnTo>
                  <a:lnTo>
                    <a:pt x="44538" y="267296"/>
                  </a:lnTo>
                  <a:lnTo>
                    <a:pt x="222707" y="267296"/>
                  </a:lnTo>
                  <a:lnTo>
                    <a:pt x="240044" y="263797"/>
                  </a:lnTo>
                  <a:lnTo>
                    <a:pt x="254201" y="254252"/>
                  </a:lnTo>
                  <a:lnTo>
                    <a:pt x="263746" y="240095"/>
                  </a:lnTo>
                  <a:lnTo>
                    <a:pt x="267246" y="222757"/>
                  </a:lnTo>
                  <a:lnTo>
                    <a:pt x="267246" y="44538"/>
                  </a:lnTo>
                  <a:lnTo>
                    <a:pt x="263746" y="27201"/>
                  </a:lnTo>
                  <a:lnTo>
                    <a:pt x="254201" y="13044"/>
                  </a:lnTo>
                  <a:lnTo>
                    <a:pt x="240044" y="3499"/>
                  </a:lnTo>
                  <a:lnTo>
                    <a:pt x="222707" y="0"/>
                  </a:lnTo>
                  <a:close/>
                </a:path>
              </a:pathLst>
            </a:custGeom>
            <a:solidFill>
              <a:srgbClr val="11D35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2" name="object 115">
              <a:extLst>
                <a:ext uri="{FF2B5EF4-FFF2-40B4-BE49-F238E27FC236}">
                  <a16:creationId xmlns:a16="http://schemas.microsoft.com/office/drawing/2014/main" id="{42C750D9-C14C-4363-A0E6-4D74A8AAA144}"/>
                </a:ext>
              </a:extLst>
            </p:cNvPr>
            <p:cNvSpPr/>
            <p:nvPr/>
          </p:nvSpPr>
          <p:spPr>
            <a:xfrm>
              <a:off x="6934187" y="3529609"/>
              <a:ext cx="267335" cy="267335"/>
            </a:xfrm>
            <a:custGeom>
              <a:avLst/>
              <a:gdLst/>
              <a:ahLst/>
              <a:cxnLst/>
              <a:rect l="l" t="t" r="r" b="b"/>
              <a:pathLst>
                <a:path w="267334" h="267335">
                  <a:moveTo>
                    <a:pt x="0" y="44538"/>
                  </a:moveTo>
                  <a:lnTo>
                    <a:pt x="3499" y="27201"/>
                  </a:lnTo>
                  <a:lnTo>
                    <a:pt x="13044" y="13044"/>
                  </a:lnTo>
                  <a:lnTo>
                    <a:pt x="27201" y="3499"/>
                  </a:lnTo>
                  <a:lnTo>
                    <a:pt x="44538" y="0"/>
                  </a:lnTo>
                  <a:lnTo>
                    <a:pt x="222707" y="0"/>
                  </a:lnTo>
                  <a:lnTo>
                    <a:pt x="240044" y="3499"/>
                  </a:lnTo>
                  <a:lnTo>
                    <a:pt x="254201" y="13044"/>
                  </a:lnTo>
                  <a:lnTo>
                    <a:pt x="263746" y="27201"/>
                  </a:lnTo>
                  <a:lnTo>
                    <a:pt x="267246" y="44538"/>
                  </a:lnTo>
                  <a:lnTo>
                    <a:pt x="267246" y="222757"/>
                  </a:lnTo>
                  <a:lnTo>
                    <a:pt x="263746" y="240095"/>
                  </a:lnTo>
                  <a:lnTo>
                    <a:pt x="254201" y="254252"/>
                  </a:lnTo>
                  <a:lnTo>
                    <a:pt x="240044" y="263797"/>
                  </a:lnTo>
                  <a:lnTo>
                    <a:pt x="222707" y="267296"/>
                  </a:lnTo>
                  <a:lnTo>
                    <a:pt x="44538" y="267296"/>
                  </a:lnTo>
                  <a:lnTo>
                    <a:pt x="27201" y="263797"/>
                  </a:lnTo>
                  <a:lnTo>
                    <a:pt x="13044" y="254252"/>
                  </a:lnTo>
                  <a:lnTo>
                    <a:pt x="3499" y="240095"/>
                  </a:lnTo>
                  <a:lnTo>
                    <a:pt x="0" y="222757"/>
                  </a:lnTo>
                  <a:lnTo>
                    <a:pt x="0" y="44538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3" name="object 116">
              <a:extLst>
                <a:ext uri="{FF2B5EF4-FFF2-40B4-BE49-F238E27FC236}">
                  <a16:creationId xmlns:a16="http://schemas.microsoft.com/office/drawing/2014/main" id="{34A81D83-C709-4EDB-8F1A-7FACB75C5EC1}"/>
                </a:ext>
              </a:extLst>
            </p:cNvPr>
            <p:cNvSpPr/>
            <p:nvPr/>
          </p:nvSpPr>
          <p:spPr>
            <a:xfrm>
              <a:off x="6879335" y="3883152"/>
              <a:ext cx="380999" cy="38099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4" name="object 117">
              <a:extLst>
                <a:ext uri="{FF2B5EF4-FFF2-40B4-BE49-F238E27FC236}">
                  <a16:creationId xmlns:a16="http://schemas.microsoft.com/office/drawing/2014/main" id="{A34388ED-6918-4638-B6DF-AF25E123BEC9}"/>
                </a:ext>
              </a:extLst>
            </p:cNvPr>
            <p:cNvSpPr/>
            <p:nvPr/>
          </p:nvSpPr>
          <p:spPr>
            <a:xfrm>
              <a:off x="6934187" y="3915319"/>
              <a:ext cx="267335" cy="267335"/>
            </a:xfrm>
            <a:custGeom>
              <a:avLst/>
              <a:gdLst/>
              <a:ahLst/>
              <a:cxnLst/>
              <a:rect l="l" t="t" r="r" b="b"/>
              <a:pathLst>
                <a:path w="267334" h="267335">
                  <a:moveTo>
                    <a:pt x="222707" y="0"/>
                  </a:moveTo>
                  <a:lnTo>
                    <a:pt x="44538" y="0"/>
                  </a:lnTo>
                  <a:lnTo>
                    <a:pt x="27201" y="3499"/>
                  </a:lnTo>
                  <a:lnTo>
                    <a:pt x="13044" y="13044"/>
                  </a:lnTo>
                  <a:lnTo>
                    <a:pt x="3499" y="27201"/>
                  </a:lnTo>
                  <a:lnTo>
                    <a:pt x="0" y="44538"/>
                  </a:lnTo>
                  <a:lnTo>
                    <a:pt x="0" y="222758"/>
                  </a:lnTo>
                  <a:lnTo>
                    <a:pt x="3499" y="240095"/>
                  </a:lnTo>
                  <a:lnTo>
                    <a:pt x="13044" y="254252"/>
                  </a:lnTo>
                  <a:lnTo>
                    <a:pt x="27201" y="263797"/>
                  </a:lnTo>
                  <a:lnTo>
                    <a:pt x="44538" y="267296"/>
                  </a:lnTo>
                  <a:lnTo>
                    <a:pt x="222707" y="267296"/>
                  </a:lnTo>
                  <a:lnTo>
                    <a:pt x="240044" y="263797"/>
                  </a:lnTo>
                  <a:lnTo>
                    <a:pt x="254201" y="254252"/>
                  </a:lnTo>
                  <a:lnTo>
                    <a:pt x="263746" y="240095"/>
                  </a:lnTo>
                  <a:lnTo>
                    <a:pt x="267246" y="222758"/>
                  </a:lnTo>
                  <a:lnTo>
                    <a:pt x="267246" y="44538"/>
                  </a:lnTo>
                  <a:lnTo>
                    <a:pt x="263746" y="27201"/>
                  </a:lnTo>
                  <a:lnTo>
                    <a:pt x="254201" y="13044"/>
                  </a:lnTo>
                  <a:lnTo>
                    <a:pt x="240044" y="3499"/>
                  </a:lnTo>
                  <a:lnTo>
                    <a:pt x="22270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5" name="object 118">
              <a:extLst>
                <a:ext uri="{FF2B5EF4-FFF2-40B4-BE49-F238E27FC236}">
                  <a16:creationId xmlns:a16="http://schemas.microsoft.com/office/drawing/2014/main" id="{DB807C42-C252-4A0D-B3D1-3A19E2A3A1DB}"/>
                </a:ext>
              </a:extLst>
            </p:cNvPr>
            <p:cNvSpPr/>
            <p:nvPr/>
          </p:nvSpPr>
          <p:spPr>
            <a:xfrm>
              <a:off x="6934187" y="3915319"/>
              <a:ext cx="267335" cy="267335"/>
            </a:xfrm>
            <a:custGeom>
              <a:avLst/>
              <a:gdLst/>
              <a:ahLst/>
              <a:cxnLst/>
              <a:rect l="l" t="t" r="r" b="b"/>
              <a:pathLst>
                <a:path w="267334" h="267335">
                  <a:moveTo>
                    <a:pt x="0" y="44538"/>
                  </a:moveTo>
                  <a:lnTo>
                    <a:pt x="3499" y="27201"/>
                  </a:lnTo>
                  <a:lnTo>
                    <a:pt x="13044" y="13044"/>
                  </a:lnTo>
                  <a:lnTo>
                    <a:pt x="27201" y="3499"/>
                  </a:lnTo>
                  <a:lnTo>
                    <a:pt x="44538" y="0"/>
                  </a:lnTo>
                  <a:lnTo>
                    <a:pt x="222707" y="0"/>
                  </a:lnTo>
                  <a:lnTo>
                    <a:pt x="240044" y="3499"/>
                  </a:lnTo>
                  <a:lnTo>
                    <a:pt x="254201" y="13044"/>
                  </a:lnTo>
                  <a:lnTo>
                    <a:pt x="263746" y="27201"/>
                  </a:lnTo>
                  <a:lnTo>
                    <a:pt x="267246" y="44538"/>
                  </a:lnTo>
                  <a:lnTo>
                    <a:pt x="267246" y="222758"/>
                  </a:lnTo>
                  <a:lnTo>
                    <a:pt x="263746" y="240095"/>
                  </a:lnTo>
                  <a:lnTo>
                    <a:pt x="254201" y="254252"/>
                  </a:lnTo>
                  <a:lnTo>
                    <a:pt x="240044" y="263797"/>
                  </a:lnTo>
                  <a:lnTo>
                    <a:pt x="222707" y="267296"/>
                  </a:lnTo>
                  <a:lnTo>
                    <a:pt x="44538" y="267296"/>
                  </a:lnTo>
                  <a:lnTo>
                    <a:pt x="27201" y="263797"/>
                  </a:lnTo>
                  <a:lnTo>
                    <a:pt x="13044" y="254252"/>
                  </a:lnTo>
                  <a:lnTo>
                    <a:pt x="3499" y="240095"/>
                  </a:lnTo>
                  <a:lnTo>
                    <a:pt x="0" y="222758"/>
                  </a:lnTo>
                  <a:lnTo>
                    <a:pt x="0" y="44538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26" name="object 119">
            <a:extLst>
              <a:ext uri="{FF2B5EF4-FFF2-40B4-BE49-F238E27FC236}">
                <a16:creationId xmlns:a16="http://schemas.microsoft.com/office/drawing/2014/main" id="{B6F638F0-09EA-4867-B239-4423B74B33C1}"/>
              </a:ext>
            </a:extLst>
          </p:cNvPr>
          <p:cNvGrpSpPr/>
          <p:nvPr/>
        </p:nvGrpSpPr>
        <p:grpSpPr>
          <a:xfrm>
            <a:off x="9941585" y="6080480"/>
            <a:ext cx="392007" cy="377613"/>
            <a:chOff x="7460336" y="3909792"/>
            <a:chExt cx="294005" cy="283210"/>
          </a:xfrm>
        </p:grpSpPr>
        <p:sp>
          <p:nvSpPr>
            <p:cNvPr id="127" name="object 120">
              <a:extLst>
                <a:ext uri="{FF2B5EF4-FFF2-40B4-BE49-F238E27FC236}">
                  <a16:creationId xmlns:a16="http://schemas.microsoft.com/office/drawing/2014/main" id="{64CA5E66-6BA0-4765-9850-139B6D2D7A9D}"/>
                </a:ext>
              </a:extLst>
            </p:cNvPr>
            <p:cNvSpPr/>
            <p:nvPr/>
          </p:nvSpPr>
          <p:spPr>
            <a:xfrm>
              <a:off x="7473034" y="3922486"/>
              <a:ext cx="268605" cy="257810"/>
            </a:xfrm>
            <a:custGeom>
              <a:avLst/>
              <a:gdLst/>
              <a:ahLst/>
              <a:cxnLst/>
              <a:rect l="l" t="t" r="r" b="b"/>
              <a:pathLst>
                <a:path w="268604" h="257810">
                  <a:moveTo>
                    <a:pt x="268363" y="0"/>
                  </a:moveTo>
                  <a:lnTo>
                    <a:pt x="0" y="0"/>
                  </a:lnTo>
                  <a:lnTo>
                    <a:pt x="0" y="257644"/>
                  </a:lnTo>
                  <a:lnTo>
                    <a:pt x="225412" y="257644"/>
                  </a:lnTo>
                  <a:lnTo>
                    <a:pt x="268363" y="214706"/>
                  </a:lnTo>
                  <a:lnTo>
                    <a:pt x="268363" y="0"/>
                  </a:lnTo>
                  <a:close/>
                </a:path>
              </a:pathLst>
            </a:custGeom>
            <a:solidFill>
              <a:srgbClr val="F7AD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8" name="object 121">
              <a:extLst>
                <a:ext uri="{FF2B5EF4-FFF2-40B4-BE49-F238E27FC236}">
                  <a16:creationId xmlns:a16="http://schemas.microsoft.com/office/drawing/2014/main" id="{B53E9408-0878-47B9-838F-3006F012F6BD}"/>
                </a:ext>
              </a:extLst>
            </p:cNvPr>
            <p:cNvSpPr/>
            <p:nvPr/>
          </p:nvSpPr>
          <p:spPr>
            <a:xfrm>
              <a:off x="7698449" y="4137198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42938" y="0"/>
                  </a:moveTo>
                  <a:lnTo>
                    <a:pt x="8585" y="8585"/>
                  </a:lnTo>
                  <a:lnTo>
                    <a:pt x="0" y="42938"/>
                  </a:lnTo>
                  <a:lnTo>
                    <a:pt x="42938" y="0"/>
                  </a:lnTo>
                  <a:close/>
                </a:path>
              </a:pathLst>
            </a:custGeom>
            <a:solidFill>
              <a:srgbClr val="C78BC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9" name="object 122">
              <a:extLst>
                <a:ext uri="{FF2B5EF4-FFF2-40B4-BE49-F238E27FC236}">
                  <a16:creationId xmlns:a16="http://schemas.microsoft.com/office/drawing/2014/main" id="{80A3B4FC-8201-44EB-9E3C-CBB5411BBCE5}"/>
                </a:ext>
              </a:extLst>
            </p:cNvPr>
            <p:cNvSpPr/>
            <p:nvPr/>
          </p:nvSpPr>
          <p:spPr>
            <a:xfrm>
              <a:off x="7473036" y="3922492"/>
              <a:ext cx="268605" cy="257810"/>
            </a:xfrm>
            <a:custGeom>
              <a:avLst/>
              <a:gdLst/>
              <a:ahLst/>
              <a:cxnLst/>
              <a:rect l="l" t="t" r="r" b="b"/>
              <a:pathLst>
                <a:path w="268604" h="257810">
                  <a:moveTo>
                    <a:pt x="225412" y="257644"/>
                  </a:moveTo>
                  <a:lnTo>
                    <a:pt x="233997" y="223291"/>
                  </a:lnTo>
                  <a:lnTo>
                    <a:pt x="268351" y="214706"/>
                  </a:lnTo>
                  <a:lnTo>
                    <a:pt x="225412" y="257644"/>
                  </a:lnTo>
                  <a:lnTo>
                    <a:pt x="0" y="257644"/>
                  </a:lnTo>
                  <a:lnTo>
                    <a:pt x="0" y="0"/>
                  </a:lnTo>
                  <a:lnTo>
                    <a:pt x="268351" y="0"/>
                  </a:lnTo>
                  <a:lnTo>
                    <a:pt x="268351" y="214706"/>
                  </a:lnTo>
                </a:path>
              </a:pathLst>
            </a:custGeom>
            <a:ln w="254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30" name="object 123">
            <a:extLst>
              <a:ext uri="{FF2B5EF4-FFF2-40B4-BE49-F238E27FC236}">
                <a16:creationId xmlns:a16="http://schemas.microsoft.com/office/drawing/2014/main" id="{782690BA-165C-43B3-8A6C-1C76AD0C274F}"/>
              </a:ext>
            </a:extLst>
          </p:cNvPr>
          <p:cNvGrpSpPr/>
          <p:nvPr/>
        </p:nvGrpSpPr>
        <p:grpSpPr>
          <a:xfrm>
            <a:off x="9874054" y="5049279"/>
            <a:ext cx="508000" cy="508000"/>
            <a:chOff x="7409688" y="3136391"/>
            <a:chExt cx="381000" cy="381000"/>
          </a:xfrm>
        </p:grpSpPr>
        <p:sp>
          <p:nvSpPr>
            <p:cNvPr id="131" name="object 124">
              <a:extLst>
                <a:ext uri="{FF2B5EF4-FFF2-40B4-BE49-F238E27FC236}">
                  <a16:creationId xmlns:a16="http://schemas.microsoft.com/office/drawing/2014/main" id="{7392E11F-4ACF-4CEF-A11F-625743F793E0}"/>
                </a:ext>
              </a:extLst>
            </p:cNvPr>
            <p:cNvSpPr/>
            <p:nvPr/>
          </p:nvSpPr>
          <p:spPr>
            <a:xfrm>
              <a:off x="7409688" y="3136391"/>
              <a:ext cx="380999" cy="380999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2" name="object 125">
              <a:extLst>
                <a:ext uri="{FF2B5EF4-FFF2-40B4-BE49-F238E27FC236}">
                  <a16:creationId xmlns:a16="http://schemas.microsoft.com/office/drawing/2014/main" id="{1C572562-7502-44AE-9B09-A7B4BAEDDA36}"/>
                </a:ext>
              </a:extLst>
            </p:cNvPr>
            <p:cNvSpPr/>
            <p:nvPr/>
          </p:nvSpPr>
          <p:spPr>
            <a:xfrm>
              <a:off x="7464878" y="3169366"/>
              <a:ext cx="267335" cy="267335"/>
            </a:xfrm>
            <a:custGeom>
              <a:avLst/>
              <a:gdLst/>
              <a:ahLst/>
              <a:cxnLst/>
              <a:rect l="l" t="t" r="r" b="b"/>
              <a:pathLst>
                <a:path w="267334" h="267335">
                  <a:moveTo>
                    <a:pt x="0" y="44538"/>
                  </a:moveTo>
                  <a:lnTo>
                    <a:pt x="3499" y="27201"/>
                  </a:lnTo>
                  <a:lnTo>
                    <a:pt x="13044" y="13044"/>
                  </a:lnTo>
                  <a:lnTo>
                    <a:pt x="27201" y="3499"/>
                  </a:lnTo>
                  <a:lnTo>
                    <a:pt x="44538" y="0"/>
                  </a:lnTo>
                  <a:lnTo>
                    <a:pt x="222707" y="0"/>
                  </a:lnTo>
                  <a:lnTo>
                    <a:pt x="240044" y="3499"/>
                  </a:lnTo>
                  <a:lnTo>
                    <a:pt x="254201" y="13044"/>
                  </a:lnTo>
                  <a:lnTo>
                    <a:pt x="263746" y="27201"/>
                  </a:lnTo>
                  <a:lnTo>
                    <a:pt x="267246" y="44538"/>
                  </a:lnTo>
                  <a:lnTo>
                    <a:pt x="267246" y="222758"/>
                  </a:lnTo>
                  <a:lnTo>
                    <a:pt x="263746" y="240095"/>
                  </a:lnTo>
                  <a:lnTo>
                    <a:pt x="254201" y="254252"/>
                  </a:lnTo>
                  <a:lnTo>
                    <a:pt x="240044" y="263797"/>
                  </a:lnTo>
                  <a:lnTo>
                    <a:pt x="222707" y="267296"/>
                  </a:lnTo>
                  <a:lnTo>
                    <a:pt x="44538" y="267296"/>
                  </a:lnTo>
                  <a:lnTo>
                    <a:pt x="27201" y="263797"/>
                  </a:lnTo>
                  <a:lnTo>
                    <a:pt x="13044" y="254252"/>
                  </a:lnTo>
                  <a:lnTo>
                    <a:pt x="3499" y="240095"/>
                  </a:lnTo>
                  <a:lnTo>
                    <a:pt x="0" y="222758"/>
                  </a:lnTo>
                  <a:lnTo>
                    <a:pt x="0" y="44538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33" name="object 126">
            <a:extLst>
              <a:ext uri="{FF2B5EF4-FFF2-40B4-BE49-F238E27FC236}">
                <a16:creationId xmlns:a16="http://schemas.microsoft.com/office/drawing/2014/main" id="{BB26DED1-DE9B-49B0-B3C8-5E64F20590CD}"/>
              </a:ext>
            </a:extLst>
          </p:cNvPr>
          <p:cNvGrpSpPr/>
          <p:nvPr/>
        </p:nvGrpSpPr>
        <p:grpSpPr>
          <a:xfrm>
            <a:off x="9879879" y="4651431"/>
            <a:ext cx="491913" cy="159173"/>
            <a:chOff x="7414056" y="2838005"/>
            <a:chExt cx="368935" cy="119380"/>
          </a:xfrm>
        </p:grpSpPr>
        <p:sp>
          <p:nvSpPr>
            <p:cNvPr id="134" name="object 127">
              <a:extLst>
                <a:ext uri="{FF2B5EF4-FFF2-40B4-BE49-F238E27FC236}">
                  <a16:creationId xmlns:a16="http://schemas.microsoft.com/office/drawing/2014/main" id="{FAB18C7B-DCA1-42D9-8197-04F0C4EE52DE}"/>
                </a:ext>
              </a:extLst>
            </p:cNvPr>
            <p:cNvSpPr/>
            <p:nvPr/>
          </p:nvSpPr>
          <p:spPr>
            <a:xfrm>
              <a:off x="7414056" y="2850718"/>
              <a:ext cx="93345" cy="93980"/>
            </a:xfrm>
            <a:custGeom>
              <a:avLst/>
              <a:gdLst/>
              <a:ahLst/>
              <a:cxnLst/>
              <a:rect l="l" t="t" r="r" b="b"/>
              <a:pathLst>
                <a:path w="93345" h="93980">
                  <a:moveTo>
                    <a:pt x="93167" y="0"/>
                  </a:moveTo>
                  <a:lnTo>
                    <a:pt x="0" y="0"/>
                  </a:lnTo>
                  <a:lnTo>
                    <a:pt x="0" y="93637"/>
                  </a:lnTo>
                  <a:lnTo>
                    <a:pt x="93167" y="93637"/>
                  </a:lnTo>
                  <a:lnTo>
                    <a:pt x="93167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5" name="object 128">
              <a:extLst>
                <a:ext uri="{FF2B5EF4-FFF2-40B4-BE49-F238E27FC236}">
                  <a16:creationId xmlns:a16="http://schemas.microsoft.com/office/drawing/2014/main" id="{080C5C2F-9281-4D12-8055-70CB818082B7}"/>
                </a:ext>
              </a:extLst>
            </p:cNvPr>
            <p:cNvSpPr/>
            <p:nvPr/>
          </p:nvSpPr>
          <p:spPr>
            <a:xfrm>
              <a:off x="7552982" y="2850705"/>
              <a:ext cx="93345" cy="93980"/>
            </a:xfrm>
            <a:custGeom>
              <a:avLst/>
              <a:gdLst/>
              <a:ahLst/>
              <a:cxnLst/>
              <a:rect l="l" t="t" r="r" b="b"/>
              <a:pathLst>
                <a:path w="93345" h="93980">
                  <a:moveTo>
                    <a:pt x="93167" y="0"/>
                  </a:moveTo>
                  <a:lnTo>
                    <a:pt x="0" y="0"/>
                  </a:lnTo>
                  <a:lnTo>
                    <a:pt x="0" y="93637"/>
                  </a:lnTo>
                  <a:lnTo>
                    <a:pt x="93167" y="93637"/>
                  </a:lnTo>
                  <a:lnTo>
                    <a:pt x="93167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6" name="object 129">
              <a:extLst>
                <a:ext uri="{FF2B5EF4-FFF2-40B4-BE49-F238E27FC236}">
                  <a16:creationId xmlns:a16="http://schemas.microsoft.com/office/drawing/2014/main" id="{79AED6C8-B513-4FB4-9F23-2C2903005054}"/>
                </a:ext>
              </a:extLst>
            </p:cNvPr>
            <p:cNvSpPr/>
            <p:nvPr/>
          </p:nvSpPr>
          <p:spPr>
            <a:xfrm>
              <a:off x="7552982" y="2850705"/>
              <a:ext cx="93345" cy="93980"/>
            </a:xfrm>
            <a:custGeom>
              <a:avLst/>
              <a:gdLst/>
              <a:ahLst/>
              <a:cxnLst/>
              <a:rect l="l" t="t" r="r" b="b"/>
              <a:pathLst>
                <a:path w="93345" h="93980">
                  <a:moveTo>
                    <a:pt x="0" y="0"/>
                  </a:moveTo>
                  <a:lnTo>
                    <a:pt x="93167" y="0"/>
                  </a:lnTo>
                  <a:lnTo>
                    <a:pt x="93167" y="93637"/>
                  </a:lnTo>
                  <a:lnTo>
                    <a:pt x="0" y="9363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7" name="object 130">
              <a:extLst>
                <a:ext uri="{FF2B5EF4-FFF2-40B4-BE49-F238E27FC236}">
                  <a16:creationId xmlns:a16="http://schemas.microsoft.com/office/drawing/2014/main" id="{BFEAD153-EAD5-4705-93D6-2B9F76D4012D}"/>
                </a:ext>
              </a:extLst>
            </p:cNvPr>
            <p:cNvSpPr/>
            <p:nvPr/>
          </p:nvSpPr>
          <p:spPr>
            <a:xfrm>
              <a:off x="7689786" y="2850718"/>
              <a:ext cx="93345" cy="93980"/>
            </a:xfrm>
            <a:custGeom>
              <a:avLst/>
              <a:gdLst/>
              <a:ahLst/>
              <a:cxnLst/>
              <a:rect l="l" t="t" r="r" b="b"/>
              <a:pathLst>
                <a:path w="93345" h="93980">
                  <a:moveTo>
                    <a:pt x="93167" y="0"/>
                  </a:moveTo>
                  <a:lnTo>
                    <a:pt x="0" y="0"/>
                  </a:lnTo>
                  <a:lnTo>
                    <a:pt x="0" y="93637"/>
                  </a:lnTo>
                  <a:lnTo>
                    <a:pt x="93167" y="93637"/>
                  </a:lnTo>
                  <a:lnTo>
                    <a:pt x="93167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8" name="object 131">
              <a:extLst>
                <a:ext uri="{FF2B5EF4-FFF2-40B4-BE49-F238E27FC236}">
                  <a16:creationId xmlns:a16="http://schemas.microsoft.com/office/drawing/2014/main" id="{EDEA13D0-9B9E-4A31-B42D-7CCDD2506672}"/>
                </a:ext>
              </a:extLst>
            </p:cNvPr>
            <p:cNvSpPr/>
            <p:nvPr/>
          </p:nvSpPr>
          <p:spPr>
            <a:xfrm>
              <a:off x="7507221" y="2897536"/>
              <a:ext cx="182880" cy="0"/>
            </a:xfrm>
            <a:custGeom>
              <a:avLst/>
              <a:gdLst/>
              <a:ahLst/>
              <a:cxnLst/>
              <a:rect l="l" t="t" r="r" b="b"/>
              <a:pathLst>
                <a:path w="182879">
                  <a:moveTo>
                    <a:pt x="0" y="0"/>
                  </a:moveTo>
                  <a:lnTo>
                    <a:pt x="182562" y="0"/>
                  </a:lnTo>
                </a:path>
              </a:pathLst>
            </a:custGeom>
            <a:ln w="1905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39" name="object 132">
            <a:extLst>
              <a:ext uri="{FF2B5EF4-FFF2-40B4-BE49-F238E27FC236}">
                <a16:creationId xmlns:a16="http://schemas.microsoft.com/office/drawing/2014/main" id="{2AAA3335-E17E-4D4E-90FD-B8ACAD73039B}"/>
              </a:ext>
            </a:extLst>
          </p:cNvPr>
          <p:cNvSpPr txBox="1"/>
          <p:nvPr/>
        </p:nvSpPr>
        <p:spPr>
          <a:xfrm>
            <a:off x="4148704" y="2880120"/>
            <a:ext cx="303105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40" name="object 133">
            <a:extLst>
              <a:ext uri="{FF2B5EF4-FFF2-40B4-BE49-F238E27FC236}">
                <a16:creationId xmlns:a16="http://schemas.microsoft.com/office/drawing/2014/main" id="{038F8B05-71B7-4D5C-B9AB-54AAC620CF18}"/>
              </a:ext>
            </a:extLst>
          </p:cNvPr>
          <p:cNvGrpSpPr/>
          <p:nvPr/>
        </p:nvGrpSpPr>
        <p:grpSpPr>
          <a:xfrm>
            <a:off x="4911906" y="2728736"/>
            <a:ext cx="999913" cy="1020233"/>
            <a:chOff x="3688076" y="1395983"/>
            <a:chExt cx="749935" cy="765175"/>
          </a:xfrm>
        </p:grpSpPr>
        <p:sp>
          <p:nvSpPr>
            <p:cNvPr id="141" name="object 134">
              <a:extLst>
                <a:ext uri="{FF2B5EF4-FFF2-40B4-BE49-F238E27FC236}">
                  <a16:creationId xmlns:a16="http://schemas.microsoft.com/office/drawing/2014/main" id="{D218FCF9-DE82-4797-9C8D-D23B463AB4B1}"/>
                </a:ext>
              </a:extLst>
            </p:cNvPr>
            <p:cNvSpPr/>
            <p:nvPr/>
          </p:nvSpPr>
          <p:spPr>
            <a:xfrm>
              <a:off x="3688076" y="1395983"/>
              <a:ext cx="711698" cy="71170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2" name="object 135">
              <a:extLst>
                <a:ext uri="{FF2B5EF4-FFF2-40B4-BE49-F238E27FC236}">
                  <a16:creationId xmlns:a16="http://schemas.microsoft.com/office/drawing/2014/main" id="{D1E64D4B-7034-4681-A5DE-3F31EBC96471}"/>
                </a:ext>
              </a:extLst>
            </p:cNvPr>
            <p:cNvSpPr/>
            <p:nvPr/>
          </p:nvSpPr>
          <p:spPr>
            <a:xfrm>
              <a:off x="3717035" y="1435607"/>
              <a:ext cx="720839" cy="72542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3" name="object 136">
              <a:extLst>
                <a:ext uri="{FF2B5EF4-FFF2-40B4-BE49-F238E27FC236}">
                  <a16:creationId xmlns:a16="http://schemas.microsoft.com/office/drawing/2014/main" id="{1F13FBCD-BE2B-40CC-ADF0-C3BF05209701}"/>
                </a:ext>
              </a:extLst>
            </p:cNvPr>
            <p:cNvSpPr/>
            <p:nvPr/>
          </p:nvSpPr>
          <p:spPr>
            <a:xfrm>
              <a:off x="3743810" y="1428574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4" h="598805">
                  <a:moveTo>
                    <a:pt x="498500" y="0"/>
                  </a:moveTo>
                  <a:lnTo>
                    <a:pt x="99707" y="0"/>
                  </a:lnTo>
                  <a:lnTo>
                    <a:pt x="60896" y="7835"/>
                  </a:lnTo>
                  <a:lnTo>
                    <a:pt x="29203" y="29203"/>
                  </a:lnTo>
                  <a:lnTo>
                    <a:pt x="7835" y="60896"/>
                  </a:lnTo>
                  <a:lnTo>
                    <a:pt x="0" y="99707"/>
                  </a:lnTo>
                  <a:lnTo>
                    <a:pt x="0" y="498500"/>
                  </a:lnTo>
                  <a:lnTo>
                    <a:pt x="7835" y="537311"/>
                  </a:lnTo>
                  <a:lnTo>
                    <a:pt x="29203" y="569004"/>
                  </a:lnTo>
                  <a:lnTo>
                    <a:pt x="60896" y="590372"/>
                  </a:lnTo>
                  <a:lnTo>
                    <a:pt x="99707" y="598208"/>
                  </a:lnTo>
                  <a:lnTo>
                    <a:pt x="498500" y="598208"/>
                  </a:lnTo>
                  <a:lnTo>
                    <a:pt x="537303" y="590372"/>
                  </a:lnTo>
                  <a:lnTo>
                    <a:pt x="568993" y="569004"/>
                  </a:lnTo>
                  <a:lnTo>
                    <a:pt x="590360" y="537311"/>
                  </a:lnTo>
                  <a:lnTo>
                    <a:pt x="598195" y="498500"/>
                  </a:lnTo>
                  <a:lnTo>
                    <a:pt x="598195" y="99707"/>
                  </a:lnTo>
                  <a:lnTo>
                    <a:pt x="590360" y="60896"/>
                  </a:lnTo>
                  <a:lnTo>
                    <a:pt x="568993" y="29203"/>
                  </a:lnTo>
                  <a:lnTo>
                    <a:pt x="537303" y="7835"/>
                  </a:lnTo>
                  <a:lnTo>
                    <a:pt x="498500" y="0"/>
                  </a:lnTo>
                  <a:close/>
                </a:path>
              </a:pathLst>
            </a:custGeom>
            <a:solidFill>
              <a:srgbClr val="11D35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4" name="object 137">
              <a:extLst>
                <a:ext uri="{FF2B5EF4-FFF2-40B4-BE49-F238E27FC236}">
                  <a16:creationId xmlns:a16="http://schemas.microsoft.com/office/drawing/2014/main" id="{4CF39F62-ABA4-487B-A31D-4FBBAE64712A}"/>
                </a:ext>
              </a:extLst>
            </p:cNvPr>
            <p:cNvSpPr/>
            <p:nvPr/>
          </p:nvSpPr>
          <p:spPr>
            <a:xfrm>
              <a:off x="3743810" y="1428574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4" h="598805">
                  <a:moveTo>
                    <a:pt x="0" y="99707"/>
                  </a:moveTo>
                  <a:lnTo>
                    <a:pt x="7835" y="60896"/>
                  </a:lnTo>
                  <a:lnTo>
                    <a:pt x="29203" y="29203"/>
                  </a:lnTo>
                  <a:lnTo>
                    <a:pt x="60896" y="7835"/>
                  </a:lnTo>
                  <a:lnTo>
                    <a:pt x="99707" y="0"/>
                  </a:lnTo>
                  <a:lnTo>
                    <a:pt x="498500" y="0"/>
                  </a:lnTo>
                  <a:lnTo>
                    <a:pt x="537303" y="7835"/>
                  </a:lnTo>
                  <a:lnTo>
                    <a:pt x="568993" y="29203"/>
                  </a:lnTo>
                  <a:lnTo>
                    <a:pt x="590360" y="60896"/>
                  </a:lnTo>
                  <a:lnTo>
                    <a:pt x="598195" y="99707"/>
                  </a:lnTo>
                  <a:lnTo>
                    <a:pt x="598195" y="498500"/>
                  </a:lnTo>
                  <a:lnTo>
                    <a:pt x="590360" y="537311"/>
                  </a:lnTo>
                  <a:lnTo>
                    <a:pt x="568993" y="569004"/>
                  </a:lnTo>
                  <a:lnTo>
                    <a:pt x="537303" y="590372"/>
                  </a:lnTo>
                  <a:lnTo>
                    <a:pt x="498500" y="598208"/>
                  </a:lnTo>
                  <a:lnTo>
                    <a:pt x="99707" y="598208"/>
                  </a:lnTo>
                  <a:lnTo>
                    <a:pt x="60896" y="590372"/>
                  </a:lnTo>
                  <a:lnTo>
                    <a:pt x="29203" y="569004"/>
                  </a:lnTo>
                  <a:lnTo>
                    <a:pt x="7835" y="537311"/>
                  </a:lnTo>
                  <a:lnTo>
                    <a:pt x="0" y="498500"/>
                  </a:lnTo>
                  <a:lnTo>
                    <a:pt x="0" y="99707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5" name="object 138">
            <a:extLst>
              <a:ext uri="{FF2B5EF4-FFF2-40B4-BE49-F238E27FC236}">
                <a16:creationId xmlns:a16="http://schemas.microsoft.com/office/drawing/2014/main" id="{BEFA5A78-D371-4015-A890-441245C5D09C}"/>
              </a:ext>
            </a:extLst>
          </p:cNvPr>
          <p:cNvSpPr txBox="1"/>
          <p:nvPr/>
        </p:nvSpPr>
        <p:spPr>
          <a:xfrm>
            <a:off x="5232658" y="2883808"/>
            <a:ext cx="303105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46" name="object 139">
            <a:extLst>
              <a:ext uri="{FF2B5EF4-FFF2-40B4-BE49-F238E27FC236}">
                <a16:creationId xmlns:a16="http://schemas.microsoft.com/office/drawing/2014/main" id="{C3B124FC-7A48-42F3-A7F8-9B2D75509E1D}"/>
              </a:ext>
            </a:extLst>
          </p:cNvPr>
          <p:cNvGrpSpPr/>
          <p:nvPr/>
        </p:nvGrpSpPr>
        <p:grpSpPr>
          <a:xfrm>
            <a:off x="2315387" y="3154611"/>
            <a:ext cx="3590713" cy="1889760"/>
            <a:chOff x="1740687" y="1715390"/>
            <a:chExt cx="2693035" cy="1417320"/>
          </a:xfrm>
        </p:grpSpPr>
        <p:sp>
          <p:nvSpPr>
            <p:cNvPr id="147" name="object 140">
              <a:extLst>
                <a:ext uri="{FF2B5EF4-FFF2-40B4-BE49-F238E27FC236}">
                  <a16:creationId xmlns:a16="http://schemas.microsoft.com/office/drawing/2014/main" id="{6BBC3F89-590E-4E2A-87B0-C1C4F8A39ADC}"/>
                </a:ext>
              </a:extLst>
            </p:cNvPr>
            <p:cNvSpPr/>
            <p:nvPr/>
          </p:nvSpPr>
          <p:spPr>
            <a:xfrm>
              <a:off x="3529044" y="1724915"/>
              <a:ext cx="215265" cy="3175"/>
            </a:xfrm>
            <a:custGeom>
              <a:avLst/>
              <a:gdLst/>
              <a:ahLst/>
              <a:cxnLst/>
              <a:rect l="l" t="t" r="r" b="b"/>
              <a:pathLst>
                <a:path w="215264" h="3175">
                  <a:moveTo>
                    <a:pt x="0" y="0"/>
                  </a:moveTo>
                  <a:lnTo>
                    <a:pt x="214769" y="2768"/>
                  </a:lnTo>
                </a:path>
              </a:pathLst>
            </a:custGeom>
            <a:ln w="19049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8" name="object 141">
              <a:extLst>
                <a:ext uri="{FF2B5EF4-FFF2-40B4-BE49-F238E27FC236}">
                  <a16:creationId xmlns:a16="http://schemas.microsoft.com/office/drawing/2014/main" id="{473B54A0-240D-4084-B5D1-8210302DB6C6}"/>
                </a:ext>
              </a:extLst>
            </p:cNvPr>
            <p:cNvSpPr/>
            <p:nvPr/>
          </p:nvSpPr>
          <p:spPr>
            <a:xfrm>
              <a:off x="3529044" y="2471239"/>
              <a:ext cx="209550" cy="3810"/>
            </a:xfrm>
            <a:custGeom>
              <a:avLst/>
              <a:gdLst/>
              <a:ahLst/>
              <a:cxnLst/>
              <a:rect l="l" t="t" r="r" b="b"/>
              <a:pathLst>
                <a:path w="209550" h="3810">
                  <a:moveTo>
                    <a:pt x="-9525" y="1905"/>
                  </a:moveTo>
                  <a:lnTo>
                    <a:pt x="218909" y="1905"/>
                  </a:lnTo>
                </a:path>
              </a:pathLst>
            </a:custGeom>
            <a:ln w="2286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9" name="object 142">
              <a:extLst>
                <a:ext uri="{FF2B5EF4-FFF2-40B4-BE49-F238E27FC236}">
                  <a16:creationId xmlns:a16="http://schemas.microsoft.com/office/drawing/2014/main" id="{E2355380-F844-47B2-841A-E9FB068CE16C}"/>
                </a:ext>
              </a:extLst>
            </p:cNvPr>
            <p:cNvSpPr/>
            <p:nvPr/>
          </p:nvSpPr>
          <p:spPr>
            <a:xfrm>
              <a:off x="3229945" y="2024014"/>
              <a:ext cx="0" cy="148590"/>
            </a:xfrm>
            <a:custGeom>
              <a:avLst/>
              <a:gdLst/>
              <a:ahLst/>
              <a:cxnLst/>
              <a:rect l="l" t="t" r="r" b="b"/>
              <a:pathLst>
                <a:path h="148589">
                  <a:moveTo>
                    <a:pt x="0" y="0"/>
                  </a:moveTo>
                  <a:lnTo>
                    <a:pt x="0" y="148120"/>
                  </a:lnTo>
                </a:path>
              </a:pathLst>
            </a:custGeom>
            <a:ln w="1905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0" name="object 143">
              <a:extLst>
                <a:ext uri="{FF2B5EF4-FFF2-40B4-BE49-F238E27FC236}">
                  <a16:creationId xmlns:a16="http://schemas.microsoft.com/office/drawing/2014/main" id="{E3F83360-21E2-4699-9C6B-BBAF5D1DC435}"/>
                </a:ext>
              </a:extLst>
            </p:cNvPr>
            <p:cNvSpPr/>
            <p:nvPr/>
          </p:nvSpPr>
          <p:spPr>
            <a:xfrm>
              <a:off x="4037525" y="2026779"/>
              <a:ext cx="5715" cy="149225"/>
            </a:xfrm>
            <a:custGeom>
              <a:avLst/>
              <a:gdLst/>
              <a:ahLst/>
              <a:cxnLst/>
              <a:rect l="l" t="t" r="r" b="b"/>
              <a:pathLst>
                <a:path w="5714" h="149225">
                  <a:moveTo>
                    <a:pt x="2692" y="-9524"/>
                  </a:moveTo>
                  <a:lnTo>
                    <a:pt x="2692" y="158699"/>
                  </a:lnTo>
                </a:path>
              </a:pathLst>
            </a:custGeom>
            <a:ln w="24434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1" name="object 144">
              <a:extLst>
                <a:ext uri="{FF2B5EF4-FFF2-40B4-BE49-F238E27FC236}">
                  <a16:creationId xmlns:a16="http://schemas.microsoft.com/office/drawing/2014/main" id="{9CA0F3C8-F627-4C8E-9764-69854F50B50B}"/>
                </a:ext>
              </a:extLst>
            </p:cNvPr>
            <p:cNvSpPr/>
            <p:nvPr/>
          </p:nvSpPr>
          <p:spPr>
            <a:xfrm>
              <a:off x="3504811" y="1997662"/>
              <a:ext cx="288290" cy="215265"/>
            </a:xfrm>
            <a:custGeom>
              <a:avLst/>
              <a:gdLst/>
              <a:ahLst/>
              <a:cxnLst/>
              <a:rect l="l" t="t" r="r" b="b"/>
              <a:pathLst>
                <a:path w="288289" h="215264">
                  <a:moveTo>
                    <a:pt x="0" y="0"/>
                  </a:moveTo>
                  <a:lnTo>
                    <a:pt x="288099" y="214807"/>
                  </a:lnTo>
                </a:path>
              </a:pathLst>
            </a:custGeom>
            <a:ln w="1905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2" name="object 145">
              <a:extLst>
                <a:ext uri="{FF2B5EF4-FFF2-40B4-BE49-F238E27FC236}">
                  <a16:creationId xmlns:a16="http://schemas.microsoft.com/office/drawing/2014/main" id="{5A954D6F-2A9D-4025-A2E9-01A0699CDBB0}"/>
                </a:ext>
              </a:extLst>
            </p:cNvPr>
            <p:cNvSpPr/>
            <p:nvPr/>
          </p:nvSpPr>
          <p:spPr>
            <a:xfrm>
              <a:off x="3504811" y="1991734"/>
              <a:ext cx="281305" cy="220979"/>
            </a:xfrm>
            <a:custGeom>
              <a:avLst/>
              <a:gdLst/>
              <a:ahLst/>
              <a:cxnLst/>
              <a:rect l="l" t="t" r="r" b="b"/>
              <a:pathLst>
                <a:path w="281304" h="220980">
                  <a:moveTo>
                    <a:pt x="0" y="220738"/>
                  </a:moveTo>
                  <a:lnTo>
                    <a:pt x="281292" y="0"/>
                  </a:lnTo>
                </a:path>
              </a:pathLst>
            </a:custGeom>
            <a:ln w="1905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3" name="object 146">
              <a:extLst>
                <a:ext uri="{FF2B5EF4-FFF2-40B4-BE49-F238E27FC236}">
                  <a16:creationId xmlns:a16="http://schemas.microsoft.com/office/drawing/2014/main" id="{F3A34A20-5CC2-4A02-A78B-7A8742657B09}"/>
                </a:ext>
              </a:extLst>
            </p:cNvPr>
            <p:cNvSpPr/>
            <p:nvPr/>
          </p:nvSpPr>
          <p:spPr>
            <a:xfrm>
              <a:off x="3683504" y="2144268"/>
              <a:ext cx="711698" cy="711695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4" name="object 147">
              <a:extLst>
                <a:ext uri="{FF2B5EF4-FFF2-40B4-BE49-F238E27FC236}">
                  <a16:creationId xmlns:a16="http://schemas.microsoft.com/office/drawing/2014/main" id="{160E2F90-A97A-4C90-9A08-C5F98711FEB0}"/>
                </a:ext>
              </a:extLst>
            </p:cNvPr>
            <p:cNvSpPr/>
            <p:nvPr/>
          </p:nvSpPr>
          <p:spPr>
            <a:xfrm>
              <a:off x="3712463" y="2182368"/>
              <a:ext cx="720839" cy="72542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5" name="object 148">
              <a:extLst>
                <a:ext uri="{FF2B5EF4-FFF2-40B4-BE49-F238E27FC236}">
                  <a16:creationId xmlns:a16="http://schemas.microsoft.com/office/drawing/2014/main" id="{849E343E-75D5-4701-8358-B31AA2702B3F}"/>
                </a:ext>
              </a:extLst>
            </p:cNvPr>
            <p:cNvSpPr/>
            <p:nvPr/>
          </p:nvSpPr>
          <p:spPr>
            <a:xfrm>
              <a:off x="3738427" y="2175946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4" h="598805">
                  <a:moveTo>
                    <a:pt x="498500" y="0"/>
                  </a:moveTo>
                  <a:lnTo>
                    <a:pt x="99707" y="0"/>
                  </a:lnTo>
                  <a:lnTo>
                    <a:pt x="60896" y="7835"/>
                  </a:lnTo>
                  <a:lnTo>
                    <a:pt x="29203" y="29203"/>
                  </a:lnTo>
                  <a:lnTo>
                    <a:pt x="7835" y="60896"/>
                  </a:lnTo>
                  <a:lnTo>
                    <a:pt x="0" y="99707"/>
                  </a:lnTo>
                  <a:lnTo>
                    <a:pt x="0" y="498500"/>
                  </a:lnTo>
                  <a:lnTo>
                    <a:pt x="7835" y="537311"/>
                  </a:lnTo>
                  <a:lnTo>
                    <a:pt x="29203" y="569004"/>
                  </a:lnTo>
                  <a:lnTo>
                    <a:pt x="60896" y="590372"/>
                  </a:lnTo>
                  <a:lnTo>
                    <a:pt x="99707" y="598208"/>
                  </a:lnTo>
                  <a:lnTo>
                    <a:pt x="498500" y="598208"/>
                  </a:lnTo>
                  <a:lnTo>
                    <a:pt x="537303" y="590372"/>
                  </a:lnTo>
                  <a:lnTo>
                    <a:pt x="568993" y="569004"/>
                  </a:lnTo>
                  <a:lnTo>
                    <a:pt x="590360" y="537311"/>
                  </a:lnTo>
                  <a:lnTo>
                    <a:pt x="598195" y="498500"/>
                  </a:lnTo>
                  <a:lnTo>
                    <a:pt x="598195" y="99707"/>
                  </a:lnTo>
                  <a:lnTo>
                    <a:pt x="590360" y="60896"/>
                  </a:lnTo>
                  <a:lnTo>
                    <a:pt x="568993" y="29203"/>
                  </a:lnTo>
                  <a:lnTo>
                    <a:pt x="537303" y="7835"/>
                  </a:lnTo>
                  <a:lnTo>
                    <a:pt x="498500" y="0"/>
                  </a:lnTo>
                  <a:close/>
                </a:path>
              </a:pathLst>
            </a:custGeom>
            <a:solidFill>
              <a:srgbClr val="11D35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6" name="object 149">
              <a:extLst>
                <a:ext uri="{FF2B5EF4-FFF2-40B4-BE49-F238E27FC236}">
                  <a16:creationId xmlns:a16="http://schemas.microsoft.com/office/drawing/2014/main" id="{5430E5D3-B586-41A6-ADFC-034A54FFAA9F}"/>
                </a:ext>
              </a:extLst>
            </p:cNvPr>
            <p:cNvSpPr/>
            <p:nvPr/>
          </p:nvSpPr>
          <p:spPr>
            <a:xfrm>
              <a:off x="3738427" y="2175946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4" h="598805">
                  <a:moveTo>
                    <a:pt x="0" y="99707"/>
                  </a:moveTo>
                  <a:lnTo>
                    <a:pt x="7835" y="60896"/>
                  </a:lnTo>
                  <a:lnTo>
                    <a:pt x="29203" y="29203"/>
                  </a:lnTo>
                  <a:lnTo>
                    <a:pt x="60896" y="7835"/>
                  </a:lnTo>
                  <a:lnTo>
                    <a:pt x="99707" y="0"/>
                  </a:lnTo>
                  <a:lnTo>
                    <a:pt x="498500" y="0"/>
                  </a:lnTo>
                  <a:lnTo>
                    <a:pt x="537303" y="7835"/>
                  </a:lnTo>
                  <a:lnTo>
                    <a:pt x="568993" y="29203"/>
                  </a:lnTo>
                  <a:lnTo>
                    <a:pt x="590360" y="60896"/>
                  </a:lnTo>
                  <a:lnTo>
                    <a:pt x="598195" y="99707"/>
                  </a:lnTo>
                  <a:lnTo>
                    <a:pt x="598195" y="498500"/>
                  </a:lnTo>
                  <a:lnTo>
                    <a:pt x="590360" y="537311"/>
                  </a:lnTo>
                  <a:lnTo>
                    <a:pt x="568993" y="569004"/>
                  </a:lnTo>
                  <a:lnTo>
                    <a:pt x="537303" y="590372"/>
                  </a:lnTo>
                  <a:lnTo>
                    <a:pt x="498500" y="598208"/>
                  </a:lnTo>
                  <a:lnTo>
                    <a:pt x="99707" y="598208"/>
                  </a:lnTo>
                  <a:lnTo>
                    <a:pt x="60896" y="590372"/>
                  </a:lnTo>
                  <a:lnTo>
                    <a:pt x="29203" y="569004"/>
                  </a:lnTo>
                  <a:lnTo>
                    <a:pt x="7835" y="537311"/>
                  </a:lnTo>
                  <a:lnTo>
                    <a:pt x="0" y="498500"/>
                  </a:lnTo>
                  <a:lnTo>
                    <a:pt x="0" y="99707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7" name="object 150">
              <a:extLst>
                <a:ext uri="{FF2B5EF4-FFF2-40B4-BE49-F238E27FC236}">
                  <a16:creationId xmlns:a16="http://schemas.microsoft.com/office/drawing/2014/main" id="{46C9E885-D84D-4EA1-9DED-E56A98E3C393}"/>
                </a:ext>
              </a:extLst>
            </p:cNvPr>
            <p:cNvSpPr/>
            <p:nvPr/>
          </p:nvSpPr>
          <p:spPr>
            <a:xfrm>
              <a:off x="1740687" y="3038792"/>
              <a:ext cx="93345" cy="93980"/>
            </a:xfrm>
            <a:custGeom>
              <a:avLst/>
              <a:gdLst/>
              <a:ahLst/>
              <a:cxnLst/>
              <a:rect l="l" t="t" r="r" b="b"/>
              <a:pathLst>
                <a:path w="93344" h="93980">
                  <a:moveTo>
                    <a:pt x="93167" y="0"/>
                  </a:moveTo>
                  <a:lnTo>
                    <a:pt x="0" y="0"/>
                  </a:lnTo>
                  <a:lnTo>
                    <a:pt x="0" y="93637"/>
                  </a:lnTo>
                  <a:lnTo>
                    <a:pt x="93167" y="93637"/>
                  </a:lnTo>
                  <a:lnTo>
                    <a:pt x="93167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58" name="object 151">
            <a:extLst>
              <a:ext uri="{FF2B5EF4-FFF2-40B4-BE49-F238E27FC236}">
                <a16:creationId xmlns:a16="http://schemas.microsoft.com/office/drawing/2014/main" id="{D82E8DD5-F945-4D6B-9CE1-EF98AAA5AC40}"/>
              </a:ext>
            </a:extLst>
          </p:cNvPr>
          <p:cNvSpPr txBox="1"/>
          <p:nvPr/>
        </p:nvSpPr>
        <p:spPr>
          <a:xfrm>
            <a:off x="4114837" y="3880302"/>
            <a:ext cx="2750819" cy="14260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799">
              <a:spcBef>
                <a:spcPts val="133"/>
              </a:spcBef>
              <a:tabLst>
                <a:tab pos="1126885" algn="l"/>
                <a:tab pos="1924425" algn="l"/>
                <a:tab pos="2265623" algn="l"/>
                <a:tab pos="2484057" algn="l"/>
              </a:tabLst>
            </a:pPr>
            <a:r>
              <a:rPr sz="4800" baseline="1157" dirty="0">
                <a:latin typeface="Calibri"/>
                <a:cs typeface="Calibri"/>
              </a:rPr>
              <a:t>O	</a:t>
            </a:r>
            <a:r>
              <a:rPr sz="3200" dirty="0">
                <a:latin typeface="Calibri"/>
                <a:cs typeface="Calibri"/>
              </a:rPr>
              <a:t>O	</a:t>
            </a:r>
            <a:r>
              <a:rPr sz="3200" u="heavy" dirty="0"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 	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4800" baseline="-3356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4800" baseline="-33564">
              <a:latin typeface="Calibri"/>
              <a:cs typeface="Calibri"/>
            </a:endParaRPr>
          </a:p>
          <a:p>
            <a:pPr marL="138003">
              <a:spcBef>
                <a:spcPts val="3393"/>
              </a:spcBef>
            </a:pPr>
            <a:r>
              <a:rPr sz="1200" spc="-7" dirty="0">
                <a:latin typeface="Calibri"/>
                <a:cs typeface="Calibri"/>
              </a:rPr>
              <a:t>Ordering-Service</a:t>
            </a:r>
            <a:endParaRPr sz="1200">
              <a:latin typeface="Calibri"/>
              <a:cs typeface="Calibri"/>
            </a:endParaRPr>
          </a:p>
          <a:p>
            <a:pPr marL="2373993">
              <a:lnSpc>
                <a:spcPts val="1120"/>
              </a:lnSpc>
              <a:spcBef>
                <a:spcPts val="73"/>
              </a:spcBef>
            </a:pPr>
            <a:r>
              <a:rPr sz="1067" spc="20" dirty="0">
                <a:latin typeface="Calibri"/>
                <a:cs typeface="Calibri"/>
              </a:rPr>
              <a:t>A</a:t>
            </a:r>
            <a:endParaRPr sz="1067">
              <a:latin typeface="Calibri"/>
              <a:cs typeface="Calibri"/>
            </a:endParaRPr>
          </a:p>
          <a:p>
            <a:pPr marL="2103067">
              <a:lnSpc>
                <a:spcPts val="1120"/>
              </a:lnSpc>
            </a:pPr>
            <a:r>
              <a:rPr sz="1067" spc="20" dirty="0">
                <a:latin typeface="Calibri"/>
                <a:cs typeface="Calibri"/>
              </a:rPr>
              <a:t>B</a:t>
            </a:r>
            <a:endParaRPr sz="1067">
              <a:latin typeface="Calibri"/>
              <a:cs typeface="Calibri"/>
            </a:endParaRPr>
          </a:p>
        </p:txBody>
      </p:sp>
      <p:grpSp>
        <p:nvGrpSpPr>
          <p:cNvPr id="159" name="object 152">
            <a:extLst>
              <a:ext uri="{FF2B5EF4-FFF2-40B4-BE49-F238E27FC236}">
                <a16:creationId xmlns:a16="http://schemas.microsoft.com/office/drawing/2014/main" id="{9822CC69-92C4-4DAE-BA81-F9DA4B8D3CB9}"/>
              </a:ext>
            </a:extLst>
          </p:cNvPr>
          <p:cNvGrpSpPr/>
          <p:nvPr/>
        </p:nvGrpSpPr>
        <p:grpSpPr>
          <a:xfrm>
            <a:off x="2298453" y="3061222"/>
            <a:ext cx="5015653" cy="2007447"/>
            <a:chOff x="1727987" y="1645348"/>
            <a:chExt cx="3761740" cy="1505585"/>
          </a:xfrm>
        </p:grpSpPr>
        <p:sp>
          <p:nvSpPr>
            <p:cNvPr id="160" name="object 153">
              <a:extLst>
                <a:ext uri="{FF2B5EF4-FFF2-40B4-BE49-F238E27FC236}">
                  <a16:creationId xmlns:a16="http://schemas.microsoft.com/office/drawing/2014/main" id="{08AF309B-B5C4-4B83-92E1-0F490D283E8E}"/>
                </a:ext>
              </a:extLst>
            </p:cNvPr>
            <p:cNvSpPr/>
            <p:nvPr/>
          </p:nvSpPr>
          <p:spPr>
            <a:xfrm>
              <a:off x="1740687" y="3038792"/>
              <a:ext cx="93345" cy="93980"/>
            </a:xfrm>
            <a:custGeom>
              <a:avLst/>
              <a:gdLst/>
              <a:ahLst/>
              <a:cxnLst/>
              <a:rect l="l" t="t" r="r" b="b"/>
              <a:pathLst>
                <a:path w="93344" h="93980">
                  <a:moveTo>
                    <a:pt x="0" y="0"/>
                  </a:moveTo>
                  <a:lnTo>
                    <a:pt x="93167" y="0"/>
                  </a:lnTo>
                  <a:lnTo>
                    <a:pt x="93167" y="93637"/>
                  </a:lnTo>
                  <a:lnTo>
                    <a:pt x="0" y="9363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1" name="object 154">
              <a:extLst>
                <a:ext uri="{FF2B5EF4-FFF2-40B4-BE49-F238E27FC236}">
                  <a16:creationId xmlns:a16="http://schemas.microsoft.com/office/drawing/2014/main" id="{BAA8BCBF-8A11-4EA6-AD91-1CFCA801F778}"/>
                </a:ext>
              </a:extLst>
            </p:cNvPr>
            <p:cNvSpPr/>
            <p:nvPr/>
          </p:nvSpPr>
          <p:spPr>
            <a:xfrm>
              <a:off x="1879600" y="3038792"/>
              <a:ext cx="230504" cy="93980"/>
            </a:xfrm>
            <a:custGeom>
              <a:avLst/>
              <a:gdLst/>
              <a:ahLst/>
              <a:cxnLst/>
              <a:rect l="l" t="t" r="r" b="b"/>
              <a:pathLst>
                <a:path w="230505" h="93980">
                  <a:moveTo>
                    <a:pt x="93167" y="0"/>
                  </a:moveTo>
                  <a:lnTo>
                    <a:pt x="0" y="0"/>
                  </a:lnTo>
                  <a:lnTo>
                    <a:pt x="0" y="93637"/>
                  </a:lnTo>
                  <a:lnTo>
                    <a:pt x="93167" y="93637"/>
                  </a:lnTo>
                  <a:lnTo>
                    <a:pt x="93167" y="0"/>
                  </a:lnTo>
                  <a:close/>
                </a:path>
                <a:path w="230505" h="93980">
                  <a:moveTo>
                    <a:pt x="229971" y="0"/>
                  </a:moveTo>
                  <a:lnTo>
                    <a:pt x="136804" y="0"/>
                  </a:lnTo>
                  <a:lnTo>
                    <a:pt x="136804" y="93637"/>
                  </a:lnTo>
                  <a:lnTo>
                    <a:pt x="229971" y="93637"/>
                  </a:lnTo>
                  <a:lnTo>
                    <a:pt x="229971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2" name="object 155">
              <a:extLst>
                <a:ext uri="{FF2B5EF4-FFF2-40B4-BE49-F238E27FC236}">
                  <a16:creationId xmlns:a16="http://schemas.microsoft.com/office/drawing/2014/main" id="{221F1BAA-3967-41E7-8B5B-C6568431491B}"/>
                </a:ext>
              </a:extLst>
            </p:cNvPr>
            <p:cNvSpPr/>
            <p:nvPr/>
          </p:nvSpPr>
          <p:spPr>
            <a:xfrm>
              <a:off x="2016404" y="3038792"/>
              <a:ext cx="93345" cy="93980"/>
            </a:xfrm>
            <a:custGeom>
              <a:avLst/>
              <a:gdLst/>
              <a:ahLst/>
              <a:cxnLst/>
              <a:rect l="l" t="t" r="r" b="b"/>
              <a:pathLst>
                <a:path w="93344" h="93980">
                  <a:moveTo>
                    <a:pt x="0" y="0"/>
                  </a:moveTo>
                  <a:lnTo>
                    <a:pt x="93167" y="0"/>
                  </a:lnTo>
                  <a:lnTo>
                    <a:pt x="93167" y="93637"/>
                  </a:lnTo>
                  <a:lnTo>
                    <a:pt x="0" y="9363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3" name="object 156">
              <a:extLst>
                <a:ext uri="{FF2B5EF4-FFF2-40B4-BE49-F238E27FC236}">
                  <a16:creationId xmlns:a16="http://schemas.microsoft.com/office/drawing/2014/main" id="{7AFA91EB-745E-4DF5-AF47-A185F76BFC0F}"/>
                </a:ext>
              </a:extLst>
            </p:cNvPr>
            <p:cNvSpPr/>
            <p:nvPr/>
          </p:nvSpPr>
          <p:spPr>
            <a:xfrm>
              <a:off x="1833844" y="3085617"/>
              <a:ext cx="182880" cy="0"/>
            </a:xfrm>
            <a:custGeom>
              <a:avLst/>
              <a:gdLst/>
              <a:ahLst/>
              <a:cxnLst/>
              <a:rect l="l" t="t" r="r" b="b"/>
              <a:pathLst>
                <a:path w="182880">
                  <a:moveTo>
                    <a:pt x="0" y="0"/>
                  </a:moveTo>
                  <a:lnTo>
                    <a:pt x="182562" y="0"/>
                  </a:lnTo>
                </a:path>
              </a:pathLst>
            </a:custGeom>
            <a:ln w="1905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4" name="object 157">
              <a:extLst>
                <a:ext uri="{FF2B5EF4-FFF2-40B4-BE49-F238E27FC236}">
                  <a16:creationId xmlns:a16="http://schemas.microsoft.com/office/drawing/2014/main" id="{F473C175-3023-4DDC-8D75-25147C892197}"/>
                </a:ext>
              </a:extLst>
            </p:cNvPr>
            <p:cNvSpPr/>
            <p:nvPr/>
          </p:nvSpPr>
          <p:spPr>
            <a:xfrm>
              <a:off x="5107914" y="3044202"/>
              <a:ext cx="93345" cy="93980"/>
            </a:xfrm>
            <a:custGeom>
              <a:avLst/>
              <a:gdLst/>
              <a:ahLst/>
              <a:cxnLst/>
              <a:rect l="l" t="t" r="r" b="b"/>
              <a:pathLst>
                <a:path w="93345" h="93980">
                  <a:moveTo>
                    <a:pt x="93167" y="0"/>
                  </a:moveTo>
                  <a:lnTo>
                    <a:pt x="0" y="0"/>
                  </a:lnTo>
                  <a:lnTo>
                    <a:pt x="0" y="93637"/>
                  </a:lnTo>
                  <a:lnTo>
                    <a:pt x="93167" y="93637"/>
                  </a:lnTo>
                  <a:lnTo>
                    <a:pt x="93167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5" name="object 158">
              <a:extLst>
                <a:ext uri="{FF2B5EF4-FFF2-40B4-BE49-F238E27FC236}">
                  <a16:creationId xmlns:a16="http://schemas.microsoft.com/office/drawing/2014/main" id="{E96CE1F3-CB17-4876-B00E-33B7F1B12FC0}"/>
                </a:ext>
              </a:extLst>
            </p:cNvPr>
            <p:cNvSpPr/>
            <p:nvPr/>
          </p:nvSpPr>
          <p:spPr>
            <a:xfrm>
              <a:off x="5107914" y="3044202"/>
              <a:ext cx="93345" cy="93980"/>
            </a:xfrm>
            <a:custGeom>
              <a:avLst/>
              <a:gdLst/>
              <a:ahLst/>
              <a:cxnLst/>
              <a:rect l="l" t="t" r="r" b="b"/>
              <a:pathLst>
                <a:path w="93345" h="93980">
                  <a:moveTo>
                    <a:pt x="0" y="0"/>
                  </a:moveTo>
                  <a:lnTo>
                    <a:pt x="93167" y="0"/>
                  </a:lnTo>
                  <a:lnTo>
                    <a:pt x="93167" y="93637"/>
                  </a:lnTo>
                  <a:lnTo>
                    <a:pt x="0" y="9363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6" name="object 159">
              <a:extLst>
                <a:ext uri="{FF2B5EF4-FFF2-40B4-BE49-F238E27FC236}">
                  <a16:creationId xmlns:a16="http://schemas.microsoft.com/office/drawing/2014/main" id="{DE34AC18-8E31-4BE7-9628-0892C2F35BE2}"/>
                </a:ext>
              </a:extLst>
            </p:cNvPr>
            <p:cNvSpPr/>
            <p:nvPr/>
          </p:nvSpPr>
          <p:spPr>
            <a:xfrm>
              <a:off x="5246827" y="3044202"/>
              <a:ext cx="230504" cy="93980"/>
            </a:xfrm>
            <a:custGeom>
              <a:avLst/>
              <a:gdLst/>
              <a:ahLst/>
              <a:cxnLst/>
              <a:rect l="l" t="t" r="r" b="b"/>
              <a:pathLst>
                <a:path w="230504" h="93980">
                  <a:moveTo>
                    <a:pt x="93167" y="0"/>
                  </a:moveTo>
                  <a:lnTo>
                    <a:pt x="0" y="0"/>
                  </a:lnTo>
                  <a:lnTo>
                    <a:pt x="0" y="93637"/>
                  </a:lnTo>
                  <a:lnTo>
                    <a:pt x="93167" y="93637"/>
                  </a:lnTo>
                  <a:lnTo>
                    <a:pt x="93167" y="0"/>
                  </a:lnTo>
                  <a:close/>
                </a:path>
                <a:path w="230504" h="93980">
                  <a:moveTo>
                    <a:pt x="229971" y="0"/>
                  </a:moveTo>
                  <a:lnTo>
                    <a:pt x="136804" y="0"/>
                  </a:lnTo>
                  <a:lnTo>
                    <a:pt x="136804" y="93637"/>
                  </a:lnTo>
                  <a:lnTo>
                    <a:pt x="229971" y="93637"/>
                  </a:lnTo>
                  <a:lnTo>
                    <a:pt x="229971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7" name="object 160">
              <a:extLst>
                <a:ext uri="{FF2B5EF4-FFF2-40B4-BE49-F238E27FC236}">
                  <a16:creationId xmlns:a16="http://schemas.microsoft.com/office/drawing/2014/main" id="{C490CF55-8036-46C6-9B3D-995AE6E78EA0}"/>
                </a:ext>
              </a:extLst>
            </p:cNvPr>
            <p:cNvSpPr/>
            <p:nvPr/>
          </p:nvSpPr>
          <p:spPr>
            <a:xfrm>
              <a:off x="5383631" y="3044202"/>
              <a:ext cx="93345" cy="93980"/>
            </a:xfrm>
            <a:custGeom>
              <a:avLst/>
              <a:gdLst/>
              <a:ahLst/>
              <a:cxnLst/>
              <a:rect l="l" t="t" r="r" b="b"/>
              <a:pathLst>
                <a:path w="93345" h="93980">
                  <a:moveTo>
                    <a:pt x="0" y="0"/>
                  </a:moveTo>
                  <a:lnTo>
                    <a:pt x="93167" y="0"/>
                  </a:lnTo>
                  <a:lnTo>
                    <a:pt x="93167" y="93637"/>
                  </a:lnTo>
                  <a:lnTo>
                    <a:pt x="0" y="9363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8" name="object 161">
              <a:extLst>
                <a:ext uri="{FF2B5EF4-FFF2-40B4-BE49-F238E27FC236}">
                  <a16:creationId xmlns:a16="http://schemas.microsoft.com/office/drawing/2014/main" id="{B706BD14-045F-4675-A038-A5EEE27D393E}"/>
                </a:ext>
              </a:extLst>
            </p:cNvPr>
            <p:cNvSpPr/>
            <p:nvPr/>
          </p:nvSpPr>
          <p:spPr>
            <a:xfrm>
              <a:off x="5201070" y="3091026"/>
              <a:ext cx="182880" cy="0"/>
            </a:xfrm>
            <a:custGeom>
              <a:avLst/>
              <a:gdLst/>
              <a:ahLst/>
              <a:cxnLst/>
              <a:rect l="l" t="t" r="r" b="b"/>
              <a:pathLst>
                <a:path w="182879">
                  <a:moveTo>
                    <a:pt x="0" y="0"/>
                  </a:moveTo>
                  <a:lnTo>
                    <a:pt x="182562" y="0"/>
                  </a:lnTo>
                </a:path>
              </a:pathLst>
            </a:custGeom>
            <a:ln w="1905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9" name="object 162">
              <a:extLst>
                <a:ext uri="{FF2B5EF4-FFF2-40B4-BE49-F238E27FC236}">
                  <a16:creationId xmlns:a16="http://schemas.microsoft.com/office/drawing/2014/main" id="{38AA2F55-2CE2-4203-8F40-C05E2ACE924C}"/>
                </a:ext>
              </a:extLst>
            </p:cNvPr>
            <p:cNvSpPr/>
            <p:nvPr/>
          </p:nvSpPr>
          <p:spPr>
            <a:xfrm>
              <a:off x="1733092" y="1645348"/>
              <a:ext cx="368935" cy="93980"/>
            </a:xfrm>
            <a:custGeom>
              <a:avLst/>
              <a:gdLst/>
              <a:ahLst/>
              <a:cxnLst/>
              <a:rect l="l" t="t" r="r" b="b"/>
              <a:pathLst>
                <a:path w="368935" h="93980">
                  <a:moveTo>
                    <a:pt x="93167" y="0"/>
                  </a:moveTo>
                  <a:lnTo>
                    <a:pt x="0" y="0"/>
                  </a:lnTo>
                  <a:lnTo>
                    <a:pt x="0" y="93637"/>
                  </a:lnTo>
                  <a:lnTo>
                    <a:pt x="93167" y="93637"/>
                  </a:lnTo>
                  <a:lnTo>
                    <a:pt x="93167" y="0"/>
                  </a:lnTo>
                  <a:close/>
                </a:path>
                <a:path w="368935" h="93980">
                  <a:moveTo>
                    <a:pt x="232079" y="0"/>
                  </a:moveTo>
                  <a:lnTo>
                    <a:pt x="138912" y="0"/>
                  </a:lnTo>
                  <a:lnTo>
                    <a:pt x="138912" y="93637"/>
                  </a:lnTo>
                  <a:lnTo>
                    <a:pt x="232079" y="93637"/>
                  </a:lnTo>
                  <a:lnTo>
                    <a:pt x="232079" y="0"/>
                  </a:lnTo>
                  <a:close/>
                </a:path>
                <a:path w="368935" h="93980">
                  <a:moveTo>
                    <a:pt x="368884" y="0"/>
                  </a:moveTo>
                  <a:lnTo>
                    <a:pt x="275717" y="0"/>
                  </a:lnTo>
                  <a:lnTo>
                    <a:pt x="275717" y="93637"/>
                  </a:lnTo>
                  <a:lnTo>
                    <a:pt x="368884" y="93637"/>
                  </a:lnTo>
                  <a:lnTo>
                    <a:pt x="368884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0" name="object 163">
              <a:extLst>
                <a:ext uri="{FF2B5EF4-FFF2-40B4-BE49-F238E27FC236}">
                  <a16:creationId xmlns:a16="http://schemas.microsoft.com/office/drawing/2014/main" id="{208390E7-2139-4D16-A81A-440C7EDBE51B}"/>
                </a:ext>
              </a:extLst>
            </p:cNvPr>
            <p:cNvSpPr/>
            <p:nvPr/>
          </p:nvSpPr>
          <p:spPr>
            <a:xfrm>
              <a:off x="1826249" y="1692170"/>
              <a:ext cx="182880" cy="0"/>
            </a:xfrm>
            <a:custGeom>
              <a:avLst/>
              <a:gdLst/>
              <a:ahLst/>
              <a:cxnLst/>
              <a:rect l="l" t="t" r="r" b="b"/>
              <a:pathLst>
                <a:path w="182880">
                  <a:moveTo>
                    <a:pt x="0" y="0"/>
                  </a:moveTo>
                  <a:lnTo>
                    <a:pt x="182562" y="0"/>
                  </a:lnTo>
                </a:path>
              </a:pathLst>
            </a:custGeom>
            <a:ln w="1905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1" name="object 164">
              <a:extLst>
                <a:ext uri="{FF2B5EF4-FFF2-40B4-BE49-F238E27FC236}">
                  <a16:creationId xmlns:a16="http://schemas.microsoft.com/office/drawing/2014/main" id="{2D9ADF24-2BA5-4CB5-BA7C-8A3B10AB59ED}"/>
                </a:ext>
              </a:extLst>
            </p:cNvPr>
            <p:cNvSpPr/>
            <p:nvPr/>
          </p:nvSpPr>
          <p:spPr>
            <a:xfrm>
              <a:off x="5109870" y="1646923"/>
              <a:ext cx="368935" cy="93980"/>
            </a:xfrm>
            <a:custGeom>
              <a:avLst/>
              <a:gdLst/>
              <a:ahLst/>
              <a:cxnLst/>
              <a:rect l="l" t="t" r="r" b="b"/>
              <a:pathLst>
                <a:path w="368935" h="93980">
                  <a:moveTo>
                    <a:pt x="93167" y="12"/>
                  </a:moveTo>
                  <a:lnTo>
                    <a:pt x="0" y="12"/>
                  </a:lnTo>
                  <a:lnTo>
                    <a:pt x="0" y="93649"/>
                  </a:lnTo>
                  <a:lnTo>
                    <a:pt x="93167" y="93649"/>
                  </a:lnTo>
                  <a:lnTo>
                    <a:pt x="93167" y="12"/>
                  </a:lnTo>
                  <a:close/>
                </a:path>
                <a:path w="368935" h="93980">
                  <a:moveTo>
                    <a:pt x="232092" y="0"/>
                  </a:moveTo>
                  <a:lnTo>
                    <a:pt x="138925" y="0"/>
                  </a:lnTo>
                  <a:lnTo>
                    <a:pt x="138925" y="93637"/>
                  </a:lnTo>
                  <a:lnTo>
                    <a:pt x="232092" y="93637"/>
                  </a:lnTo>
                  <a:lnTo>
                    <a:pt x="232092" y="0"/>
                  </a:lnTo>
                  <a:close/>
                </a:path>
                <a:path w="368935" h="93980">
                  <a:moveTo>
                    <a:pt x="368896" y="12"/>
                  </a:moveTo>
                  <a:lnTo>
                    <a:pt x="275729" y="12"/>
                  </a:lnTo>
                  <a:lnTo>
                    <a:pt x="275729" y="93649"/>
                  </a:lnTo>
                  <a:lnTo>
                    <a:pt x="368896" y="93649"/>
                  </a:lnTo>
                  <a:lnTo>
                    <a:pt x="368896" y="12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2" name="object 165">
              <a:extLst>
                <a:ext uri="{FF2B5EF4-FFF2-40B4-BE49-F238E27FC236}">
                  <a16:creationId xmlns:a16="http://schemas.microsoft.com/office/drawing/2014/main" id="{B5BE7905-EAC4-4CAD-B60D-B90A8A0CAF48}"/>
                </a:ext>
              </a:extLst>
            </p:cNvPr>
            <p:cNvSpPr/>
            <p:nvPr/>
          </p:nvSpPr>
          <p:spPr>
            <a:xfrm>
              <a:off x="5203031" y="1693749"/>
              <a:ext cx="182880" cy="0"/>
            </a:xfrm>
            <a:custGeom>
              <a:avLst/>
              <a:gdLst/>
              <a:ahLst/>
              <a:cxnLst/>
              <a:rect l="l" t="t" r="r" b="b"/>
              <a:pathLst>
                <a:path w="182879">
                  <a:moveTo>
                    <a:pt x="0" y="0"/>
                  </a:moveTo>
                  <a:lnTo>
                    <a:pt x="182562" y="0"/>
                  </a:lnTo>
                </a:path>
              </a:pathLst>
            </a:custGeom>
            <a:ln w="1905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77065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Multi-Channel Network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54F0794-2D39-4851-9721-B567C7B5FC36}"/>
              </a:ext>
            </a:extLst>
          </p:cNvPr>
          <p:cNvSpPr txBox="1"/>
          <p:nvPr/>
        </p:nvSpPr>
        <p:spPr>
          <a:xfrm>
            <a:off x="7553669" y="2235792"/>
            <a:ext cx="3930227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93690" marR="57572" indent="-343738">
              <a:spcBef>
                <a:spcPts val="133"/>
              </a:spcBef>
              <a:buFont typeface="Arial"/>
              <a:buChar char="•"/>
              <a:tabLst>
                <a:tab pos="393690" algn="l"/>
                <a:tab pos="394537" algn="l"/>
              </a:tabLst>
            </a:pPr>
            <a:r>
              <a:rPr sz="2000" spc="-13" dirty="0">
                <a:latin typeface="Calibri"/>
                <a:cs typeface="Calibri"/>
              </a:rPr>
              <a:t>Peers </a:t>
            </a:r>
            <a:r>
              <a:rPr sz="2000" spc="-7" dirty="0">
                <a:latin typeface="Calibri"/>
                <a:cs typeface="Calibri"/>
              </a:rPr>
              <a:t>E</a:t>
            </a:r>
            <a:r>
              <a:rPr sz="2000" spc="-9" baseline="-19444" dirty="0">
                <a:latin typeface="Calibri"/>
                <a:cs typeface="Calibri"/>
              </a:rPr>
              <a:t>0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7" dirty="0">
                <a:latin typeface="Calibri"/>
                <a:cs typeface="Calibri"/>
              </a:rPr>
              <a:t>E</a:t>
            </a:r>
            <a:r>
              <a:rPr sz="2000" spc="-9" baseline="-19444" dirty="0">
                <a:latin typeface="Calibri"/>
                <a:cs typeface="Calibri"/>
              </a:rPr>
              <a:t>3 </a:t>
            </a:r>
            <a:r>
              <a:rPr sz="2000" spc="-7" dirty="0">
                <a:latin typeface="Calibri"/>
                <a:cs typeface="Calibri"/>
              </a:rPr>
              <a:t>connect </a:t>
            </a:r>
            <a:r>
              <a:rPr sz="2000" spc="-13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3" dirty="0">
                <a:solidFill>
                  <a:srgbClr val="FF0000"/>
                </a:solidFill>
                <a:latin typeface="Calibri"/>
                <a:cs typeface="Calibri"/>
              </a:rPr>
              <a:t>red </a:t>
            </a:r>
            <a:r>
              <a:rPr sz="2000" spc="-13" dirty="0">
                <a:latin typeface="Calibri"/>
                <a:cs typeface="Calibri"/>
              </a:rPr>
              <a:t> </a:t>
            </a:r>
            <a:r>
              <a:rPr sz="2000" spc="-7" dirty="0">
                <a:latin typeface="Calibri"/>
                <a:cs typeface="Calibri"/>
              </a:rPr>
              <a:t>channel </a:t>
            </a:r>
            <a:r>
              <a:rPr sz="2000" spc="-20" dirty="0">
                <a:latin typeface="Calibri"/>
                <a:cs typeface="Calibri"/>
              </a:rPr>
              <a:t>for </a:t>
            </a:r>
            <a:r>
              <a:rPr sz="2000" spc="-7" dirty="0">
                <a:latin typeface="Calibri"/>
                <a:cs typeface="Calibri"/>
              </a:rPr>
              <a:t>chaincodes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Y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3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DD29FFF3-D46E-4960-B37B-1C54B3B433F7}"/>
              </a:ext>
            </a:extLst>
          </p:cNvPr>
          <p:cNvSpPr txBox="1"/>
          <p:nvPr/>
        </p:nvSpPr>
        <p:spPr>
          <a:xfrm>
            <a:off x="7553670" y="3150192"/>
            <a:ext cx="4039447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93690" marR="57572" indent="-343738">
              <a:spcBef>
                <a:spcPts val="133"/>
              </a:spcBef>
              <a:buFont typeface="Arial"/>
              <a:buChar char="•"/>
              <a:tabLst>
                <a:tab pos="393690" algn="l"/>
                <a:tab pos="394537" algn="l"/>
              </a:tabLst>
            </a:pPr>
            <a:r>
              <a:rPr sz="2000" spc="-13" dirty="0">
                <a:latin typeface="Calibri"/>
                <a:cs typeface="Calibri"/>
              </a:rPr>
              <a:t>Peers </a:t>
            </a:r>
            <a:r>
              <a:rPr sz="2000" spc="-7" dirty="0">
                <a:latin typeface="Calibri"/>
                <a:cs typeface="Calibri"/>
              </a:rPr>
              <a:t>E</a:t>
            </a:r>
            <a:r>
              <a:rPr sz="2000" spc="-9" baseline="-19444" dirty="0">
                <a:latin typeface="Calibri"/>
                <a:cs typeface="Calibri"/>
              </a:rPr>
              <a:t>1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7" dirty="0">
                <a:latin typeface="Calibri"/>
                <a:cs typeface="Calibri"/>
              </a:rPr>
              <a:t>E</a:t>
            </a:r>
            <a:r>
              <a:rPr sz="2000" spc="-9" baseline="-19444" dirty="0">
                <a:latin typeface="Calibri"/>
                <a:cs typeface="Calibri"/>
              </a:rPr>
              <a:t>2 </a:t>
            </a:r>
            <a:r>
              <a:rPr sz="2000" spc="-7" dirty="0">
                <a:latin typeface="Calibri"/>
                <a:cs typeface="Calibri"/>
              </a:rPr>
              <a:t>connect </a:t>
            </a:r>
            <a:r>
              <a:rPr sz="2000" spc="-13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2163FF"/>
                </a:solidFill>
                <a:latin typeface="Calibri"/>
                <a:cs typeface="Calibri"/>
              </a:rPr>
              <a:t>blue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7" dirty="0">
                <a:latin typeface="Calibri"/>
                <a:cs typeface="Calibri"/>
              </a:rPr>
              <a:t>channel </a:t>
            </a:r>
            <a:r>
              <a:rPr sz="2000" spc="-20" dirty="0">
                <a:latin typeface="Calibri"/>
                <a:cs typeface="Calibri"/>
              </a:rPr>
              <a:t>for </a:t>
            </a:r>
            <a:r>
              <a:rPr sz="2000" spc="-7" dirty="0">
                <a:latin typeface="Calibri"/>
                <a:cs typeface="Calibri"/>
              </a:rPr>
              <a:t>chaincodes </a:t>
            </a:r>
            <a:r>
              <a:rPr sz="2000" dirty="0">
                <a:solidFill>
                  <a:srgbClr val="2163FF"/>
                </a:solidFill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3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163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FADC251-D9BA-4E6A-B274-C7717B256F19}"/>
              </a:ext>
            </a:extLst>
          </p:cNvPr>
          <p:cNvSpPr txBox="1"/>
          <p:nvPr/>
        </p:nvSpPr>
        <p:spPr>
          <a:xfrm>
            <a:off x="7862504" y="4521200"/>
            <a:ext cx="26924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Calibri"/>
                <a:cs typeface="Calibri"/>
              </a:rPr>
              <a:t>K</a:t>
            </a:r>
            <a:r>
              <a:rPr sz="1067" spc="-7" dirty="0">
                <a:latin typeface="Calibri"/>
                <a:cs typeface="Calibri"/>
              </a:rPr>
              <a:t>ey:</a:t>
            </a:r>
            <a:endParaRPr sz="1067">
              <a:latin typeface="Calibri"/>
              <a:cs typeface="Calibri"/>
            </a:endParaRPr>
          </a:p>
        </p:txBody>
      </p:sp>
      <p:grpSp>
        <p:nvGrpSpPr>
          <p:cNvPr id="12" name="object 6">
            <a:extLst>
              <a:ext uri="{FF2B5EF4-FFF2-40B4-BE49-F238E27FC236}">
                <a16:creationId xmlns:a16="http://schemas.microsoft.com/office/drawing/2014/main" id="{748867DB-DDE5-4858-A555-13A11A582CFB}"/>
              </a:ext>
            </a:extLst>
          </p:cNvPr>
          <p:cNvGrpSpPr/>
          <p:nvPr/>
        </p:nvGrpSpPr>
        <p:grpSpPr>
          <a:xfrm>
            <a:off x="2002924" y="2150537"/>
            <a:ext cx="5378872" cy="3683000"/>
            <a:chOff x="1619130" y="819153"/>
            <a:chExt cx="4034154" cy="2762250"/>
          </a:xfrm>
        </p:grpSpPr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9C504883-D67B-4746-A3D5-88FD02F2A3AB}"/>
                </a:ext>
              </a:extLst>
            </p:cNvPr>
            <p:cNvSpPr/>
            <p:nvPr/>
          </p:nvSpPr>
          <p:spPr>
            <a:xfrm>
              <a:off x="1619130" y="819153"/>
              <a:ext cx="4034154" cy="2762250"/>
            </a:xfrm>
            <a:custGeom>
              <a:avLst/>
              <a:gdLst/>
              <a:ahLst/>
              <a:cxnLst/>
              <a:rect l="l" t="t" r="r" b="b"/>
              <a:pathLst>
                <a:path w="4034154" h="2762250">
                  <a:moveTo>
                    <a:pt x="3573322" y="0"/>
                  </a:moveTo>
                  <a:lnTo>
                    <a:pt x="460336" y="0"/>
                  </a:lnTo>
                  <a:lnTo>
                    <a:pt x="413269" y="2376"/>
                  </a:lnTo>
                  <a:lnTo>
                    <a:pt x="367561" y="9352"/>
                  </a:lnTo>
                  <a:lnTo>
                    <a:pt x="323445" y="20695"/>
                  </a:lnTo>
                  <a:lnTo>
                    <a:pt x="281151" y="36174"/>
                  </a:lnTo>
                  <a:lnTo>
                    <a:pt x="240911" y="55559"/>
                  </a:lnTo>
                  <a:lnTo>
                    <a:pt x="202956" y="78617"/>
                  </a:lnTo>
                  <a:lnTo>
                    <a:pt x="167518" y="105117"/>
                  </a:lnTo>
                  <a:lnTo>
                    <a:pt x="134827" y="134827"/>
                  </a:lnTo>
                  <a:lnTo>
                    <a:pt x="105117" y="167518"/>
                  </a:lnTo>
                  <a:lnTo>
                    <a:pt x="78617" y="202956"/>
                  </a:lnTo>
                  <a:lnTo>
                    <a:pt x="55559" y="240911"/>
                  </a:lnTo>
                  <a:lnTo>
                    <a:pt x="36174" y="281151"/>
                  </a:lnTo>
                  <a:lnTo>
                    <a:pt x="20695" y="323445"/>
                  </a:lnTo>
                  <a:lnTo>
                    <a:pt x="9352" y="367561"/>
                  </a:lnTo>
                  <a:lnTo>
                    <a:pt x="2376" y="413269"/>
                  </a:lnTo>
                  <a:lnTo>
                    <a:pt x="0" y="460336"/>
                  </a:lnTo>
                  <a:lnTo>
                    <a:pt x="0" y="2301646"/>
                  </a:lnTo>
                  <a:lnTo>
                    <a:pt x="2376" y="2348713"/>
                  </a:lnTo>
                  <a:lnTo>
                    <a:pt x="9352" y="2394421"/>
                  </a:lnTo>
                  <a:lnTo>
                    <a:pt x="20695" y="2438538"/>
                  </a:lnTo>
                  <a:lnTo>
                    <a:pt x="36174" y="2480832"/>
                  </a:lnTo>
                  <a:lnTo>
                    <a:pt x="55559" y="2521072"/>
                  </a:lnTo>
                  <a:lnTo>
                    <a:pt x="78617" y="2559027"/>
                  </a:lnTo>
                  <a:lnTo>
                    <a:pt x="105117" y="2594465"/>
                  </a:lnTo>
                  <a:lnTo>
                    <a:pt x="134827" y="2627155"/>
                  </a:lnTo>
                  <a:lnTo>
                    <a:pt x="167518" y="2656866"/>
                  </a:lnTo>
                  <a:lnTo>
                    <a:pt x="202956" y="2683366"/>
                  </a:lnTo>
                  <a:lnTo>
                    <a:pt x="240911" y="2706423"/>
                  </a:lnTo>
                  <a:lnTo>
                    <a:pt x="281151" y="2725808"/>
                  </a:lnTo>
                  <a:lnTo>
                    <a:pt x="323445" y="2741287"/>
                  </a:lnTo>
                  <a:lnTo>
                    <a:pt x="367561" y="2752631"/>
                  </a:lnTo>
                  <a:lnTo>
                    <a:pt x="413269" y="2759606"/>
                  </a:lnTo>
                  <a:lnTo>
                    <a:pt x="460336" y="2761983"/>
                  </a:lnTo>
                  <a:lnTo>
                    <a:pt x="3573322" y="2761983"/>
                  </a:lnTo>
                  <a:lnTo>
                    <a:pt x="3620390" y="2759606"/>
                  </a:lnTo>
                  <a:lnTo>
                    <a:pt x="3666098" y="2752631"/>
                  </a:lnTo>
                  <a:lnTo>
                    <a:pt x="3710215" y="2741287"/>
                  </a:lnTo>
                  <a:lnTo>
                    <a:pt x="3752510" y="2725808"/>
                  </a:lnTo>
                  <a:lnTo>
                    <a:pt x="3792751" y="2706423"/>
                  </a:lnTo>
                  <a:lnTo>
                    <a:pt x="3830707" y="2683366"/>
                  </a:lnTo>
                  <a:lnTo>
                    <a:pt x="3866146" y="2656866"/>
                  </a:lnTo>
                  <a:lnTo>
                    <a:pt x="3898838" y="2627155"/>
                  </a:lnTo>
                  <a:lnTo>
                    <a:pt x="3928550" y="2594465"/>
                  </a:lnTo>
                  <a:lnTo>
                    <a:pt x="3955051" y="2559027"/>
                  </a:lnTo>
                  <a:lnTo>
                    <a:pt x="3978110" y="2521072"/>
                  </a:lnTo>
                  <a:lnTo>
                    <a:pt x="3997495" y="2480832"/>
                  </a:lnTo>
                  <a:lnTo>
                    <a:pt x="4012975" y="2438538"/>
                  </a:lnTo>
                  <a:lnTo>
                    <a:pt x="4024319" y="2394421"/>
                  </a:lnTo>
                  <a:lnTo>
                    <a:pt x="4031295" y="2348713"/>
                  </a:lnTo>
                  <a:lnTo>
                    <a:pt x="4033672" y="2301646"/>
                  </a:lnTo>
                  <a:lnTo>
                    <a:pt x="4033672" y="460336"/>
                  </a:lnTo>
                  <a:lnTo>
                    <a:pt x="4031295" y="413269"/>
                  </a:lnTo>
                  <a:lnTo>
                    <a:pt x="4024319" y="367561"/>
                  </a:lnTo>
                  <a:lnTo>
                    <a:pt x="4012975" y="323445"/>
                  </a:lnTo>
                  <a:lnTo>
                    <a:pt x="3997495" y="281151"/>
                  </a:lnTo>
                  <a:lnTo>
                    <a:pt x="3978110" y="240911"/>
                  </a:lnTo>
                  <a:lnTo>
                    <a:pt x="3955051" y="202956"/>
                  </a:lnTo>
                  <a:lnTo>
                    <a:pt x="3928550" y="167518"/>
                  </a:lnTo>
                  <a:lnTo>
                    <a:pt x="3898838" y="134827"/>
                  </a:lnTo>
                  <a:lnTo>
                    <a:pt x="3866146" y="105117"/>
                  </a:lnTo>
                  <a:lnTo>
                    <a:pt x="3830707" y="78617"/>
                  </a:lnTo>
                  <a:lnTo>
                    <a:pt x="3792751" y="55559"/>
                  </a:lnTo>
                  <a:lnTo>
                    <a:pt x="3752510" y="36174"/>
                  </a:lnTo>
                  <a:lnTo>
                    <a:pt x="3710215" y="20695"/>
                  </a:lnTo>
                  <a:lnTo>
                    <a:pt x="3666098" y="9352"/>
                  </a:lnTo>
                  <a:lnTo>
                    <a:pt x="3620390" y="2376"/>
                  </a:lnTo>
                  <a:lnTo>
                    <a:pt x="3573322" y="0"/>
                  </a:lnTo>
                  <a:close/>
                </a:path>
              </a:pathLst>
            </a:custGeom>
            <a:solidFill>
              <a:srgbClr val="E6E0E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29019A73-FF82-4BF9-8855-1656DABEF9FC}"/>
                </a:ext>
              </a:extLst>
            </p:cNvPr>
            <p:cNvSpPr/>
            <p:nvPr/>
          </p:nvSpPr>
          <p:spPr>
            <a:xfrm>
              <a:off x="1693100" y="1719490"/>
              <a:ext cx="432434" cy="114300"/>
            </a:xfrm>
            <a:custGeom>
              <a:avLst/>
              <a:gdLst/>
              <a:ahLst/>
              <a:cxnLst/>
              <a:rect l="l" t="t" r="r" b="b"/>
              <a:pathLst>
                <a:path w="432435" h="114300">
                  <a:moveTo>
                    <a:pt x="109105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09105" y="114300"/>
                  </a:lnTo>
                  <a:lnTo>
                    <a:pt x="109105" y="0"/>
                  </a:lnTo>
                  <a:close/>
                </a:path>
                <a:path w="432435" h="114300">
                  <a:moveTo>
                    <a:pt x="271805" y="0"/>
                  </a:moveTo>
                  <a:lnTo>
                    <a:pt x="162699" y="0"/>
                  </a:lnTo>
                  <a:lnTo>
                    <a:pt x="162699" y="114300"/>
                  </a:lnTo>
                  <a:lnTo>
                    <a:pt x="271805" y="114300"/>
                  </a:lnTo>
                  <a:lnTo>
                    <a:pt x="271805" y="0"/>
                  </a:lnTo>
                  <a:close/>
                </a:path>
                <a:path w="432435" h="114300">
                  <a:moveTo>
                    <a:pt x="432028" y="0"/>
                  </a:moveTo>
                  <a:lnTo>
                    <a:pt x="322922" y="0"/>
                  </a:lnTo>
                  <a:lnTo>
                    <a:pt x="322922" y="114300"/>
                  </a:lnTo>
                  <a:lnTo>
                    <a:pt x="432028" y="114300"/>
                  </a:lnTo>
                  <a:lnTo>
                    <a:pt x="43202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548F56AE-EEF5-463C-85E7-A2BFD957A749}"/>
                </a:ext>
              </a:extLst>
            </p:cNvPr>
            <p:cNvSpPr/>
            <p:nvPr/>
          </p:nvSpPr>
          <p:spPr>
            <a:xfrm>
              <a:off x="1802211" y="1776638"/>
              <a:ext cx="213995" cy="0"/>
            </a:xfrm>
            <a:custGeom>
              <a:avLst/>
              <a:gdLst/>
              <a:ahLst/>
              <a:cxnLst/>
              <a:rect l="l" t="t" r="r" b="b"/>
              <a:pathLst>
                <a:path w="213994">
                  <a:moveTo>
                    <a:pt x="0" y="0"/>
                  </a:moveTo>
                  <a:lnTo>
                    <a:pt x="213804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A0AACA60-E5EC-46EF-9709-5B5E78D1D78C}"/>
                </a:ext>
              </a:extLst>
            </p:cNvPr>
            <p:cNvSpPr/>
            <p:nvPr/>
          </p:nvSpPr>
          <p:spPr>
            <a:xfrm>
              <a:off x="4750307" y="1007363"/>
              <a:ext cx="713231" cy="7132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415F339E-A86C-43AB-9A75-9A6532309519}"/>
                </a:ext>
              </a:extLst>
            </p:cNvPr>
            <p:cNvSpPr/>
            <p:nvPr/>
          </p:nvSpPr>
          <p:spPr>
            <a:xfrm>
              <a:off x="4754880" y="1046987"/>
              <a:ext cx="771143" cy="7254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2">
              <a:extLst>
                <a:ext uri="{FF2B5EF4-FFF2-40B4-BE49-F238E27FC236}">
                  <a16:creationId xmlns:a16="http://schemas.microsoft.com/office/drawing/2014/main" id="{CE661C8D-9658-4B76-B7B9-62D832890BED}"/>
                </a:ext>
              </a:extLst>
            </p:cNvPr>
            <p:cNvSpPr/>
            <p:nvPr/>
          </p:nvSpPr>
          <p:spPr>
            <a:xfrm>
              <a:off x="4806160" y="1040256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4" h="598805">
                  <a:moveTo>
                    <a:pt x="498500" y="0"/>
                  </a:moveTo>
                  <a:lnTo>
                    <a:pt x="99707" y="0"/>
                  </a:lnTo>
                  <a:lnTo>
                    <a:pt x="60896" y="7835"/>
                  </a:lnTo>
                  <a:lnTo>
                    <a:pt x="29203" y="29203"/>
                  </a:lnTo>
                  <a:lnTo>
                    <a:pt x="7835" y="60896"/>
                  </a:lnTo>
                  <a:lnTo>
                    <a:pt x="0" y="99707"/>
                  </a:lnTo>
                  <a:lnTo>
                    <a:pt x="0" y="498500"/>
                  </a:lnTo>
                  <a:lnTo>
                    <a:pt x="7835" y="537311"/>
                  </a:lnTo>
                  <a:lnTo>
                    <a:pt x="29203" y="569004"/>
                  </a:lnTo>
                  <a:lnTo>
                    <a:pt x="60896" y="590372"/>
                  </a:lnTo>
                  <a:lnTo>
                    <a:pt x="99707" y="598208"/>
                  </a:lnTo>
                  <a:lnTo>
                    <a:pt x="498500" y="598208"/>
                  </a:lnTo>
                  <a:lnTo>
                    <a:pt x="537303" y="590372"/>
                  </a:lnTo>
                  <a:lnTo>
                    <a:pt x="568993" y="569004"/>
                  </a:lnTo>
                  <a:lnTo>
                    <a:pt x="590360" y="537311"/>
                  </a:lnTo>
                  <a:lnTo>
                    <a:pt x="598195" y="498500"/>
                  </a:lnTo>
                  <a:lnTo>
                    <a:pt x="598195" y="99707"/>
                  </a:lnTo>
                  <a:lnTo>
                    <a:pt x="590360" y="60896"/>
                  </a:lnTo>
                  <a:lnTo>
                    <a:pt x="568993" y="29203"/>
                  </a:lnTo>
                  <a:lnTo>
                    <a:pt x="537303" y="7835"/>
                  </a:lnTo>
                  <a:lnTo>
                    <a:pt x="498500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CE0F991B-8EA5-42BB-A950-2DD3718A2C06}"/>
                </a:ext>
              </a:extLst>
            </p:cNvPr>
            <p:cNvSpPr/>
            <p:nvPr/>
          </p:nvSpPr>
          <p:spPr>
            <a:xfrm>
              <a:off x="4806160" y="1040256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4" h="598805">
                  <a:moveTo>
                    <a:pt x="0" y="99707"/>
                  </a:moveTo>
                  <a:lnTo>
                    <a:pt x="7835" y="60896"/>
                  </a:lnTo>
                  <a:lnTo>
                    <a:pt x="29203" y="29203"/>
                  </a:lnTo>
                  <a:lnTo>
                    <a:pt x="60896" y="7835"/>
                  </a:lnTo>
                  <a:lnTo>
                    <a:pt x="99707" y="0"/>
                  </a:lnTo>
                  <a:lnTo>
                    <a:pt x="498500" y="0"/>
                  </a:lnTo>
                  <a:lnTo>
                    <a:pt x="537303" y="7835"/>
                  </a:lnTo>
                  <a:lnTo>
                    <a:pt x="568993" y="29203"/>
                  </a:lnTo>
                  <a:lnTo>
                    <a:pt x="590360" y="60896"/>
                  </a:lnTo>
                  <a:lnTo>
                    <a:pt x="598195" y="99707"/>
                  </a:lnTo>
                  <a:lnTo>
                    <a:pt x="598195" y="498500"/>
                  </a:lnTo>
                  <a:lnTo>
                    <a:pt x="590360" y="537311"/>
                  </a:lnTo>
                  <a:lnTo>
                    <a:pt x="568993" y="569004"/>
                  </a:lnTo>
                  <a:lnTo>
                    <a:pt x="537303" y="590372"/>
                  </a:lnTo>
                  <a:lnTo>
                    <a:pt x="498500" y="598208"/>
                  </a:lnTo>
                  <a:lnTo>
                    <a:pt x="99707" y="598208"/>
                  </a:lnTo>
                  <a:lnTo>
                    <a:pt x="60896" y="590372"/>
                  </a:lnTo>
                  <a:lnTo>
                    <a:pt x="29203" y="569004"/>
                  </a:lnTo>
                  <a:lnTo>
                    <a:pt x="7835" y="537311"/>
                  </a:lnTo>
                  <a:lnTo>
                    <a:pt x="0" y="498500"/>
                  </a:lnTo>
                  <a:lnTo>
                    <a:pt x="0" y="99707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0" name="object 14">
            <a:extLst>
              <a:ext uri="{FF2B5EF4-FFF2-40B4-BE49-F238E27FC236}">
                <a16:creationId xmlns:a16="http://schemas.microsoft.com/office/drawing/2014/main" id="{728E43B7-1375-4CC5-B24A-33788BE92316}"/>
              </a:ext>
            </a:extLst>
          </p:cNvPr>
          <p:cNvSpPr txBox="1"/>
          <p:nvPr/>
        </p:nvSpPr>
        <p:spPr>
          <a:xfrm>
            <a:off x="5830433" y="2556960"/>
            <a:ext cx="86868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415703" algn="l"/>
                <a:tab pos="651917" algn="l"/>
              </a:tabLst>
            </a:pPr>
            <a:r>
              <a:rPr sz="3200" u="heavy" dirty="0">
                <a:solidFill>
                  <a:srgbClr val="FFFFFF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 	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	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8B2514FD-AB10-4C68-B868-9D1494960FB3}"/>
              </a:ext>
            </a:extLst>
          </p:cNvPr>
          <p:cNvSpPr txBox="1"/>
          <p:nvPr/>
        </p:nvSpPr>
        <p:spPr>
          <a:xfrm>
            <a:off x="6665361" y="2792672"/>
            <a:ext cx="171027" cy="34447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133" spc="-7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9D29F33A-A97C-4F95-A4CA-9DC6FDB9F314}"/>
              </a:ext>
            </a:extLst>
          </p:cNvPr>
          <p:cNvSpPr txBox="1"/>
          <p:nvPr/>
        </p:nvSpPr>
        <p:spPr>
          <a:xfrm>
            <a:off x="3599259" y="5847759"/>
            <a:ext cx="235034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Calibri"/>
                <a:cs typeface="Calibri"/>
              </a:rPr>
              <a:t>Hyperledger </a:t>
            </a:r>
            <a:r>
              <a:rPr sz="1600" spc="-13" dirty="0">
                <a:latin typeface="Calibri"/>
                <a:cs typeface="Calibri"/>
              </a:rPr>
              <a:t>Fabric</a:t>
            </a:r>
            <a:r>
              <a:rPr sz="1600" spc="-87" dirty="0">
                <a:latin typeface="Calibri"/>
                <a:cs typeface="Calibri"/>
              </a:rPr>
              <a:t> </a:t>
            </a:r>
            <a:r>
              <a:rPr sz="1600" spc="-7" dirty="0">
                <a:latin typeface="Calibri"/>
                <a:cs typeface="Calibri"/>
              </a:rPr>
              <a:t>Network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4" name="object 17">
            <a:extLst>
              <a:ext uri="{FF2B5EF4-FFF2-40B4-BE49-F238E27FC236}">
                <a16:creationId xmlns:a16="http://schemas.microsoft.com/office/drawing/2014/main" id="{90E72F45-07ED-49BD-B3C0-EA0F5CB5251D}"/>
              </a:ext>
            </a:extLst>
          </p:cNvPr>
          <p:cNvGrpSpPr/>
          <p:nvPr/>
        </p:nvGrpSpPr>
        <p:grpSpPr>
          <a:xfrm>
            <a:off x="2060241" y="3761224"/>
            <a:ext cx="501227" cy="490220"/>
            <a:chOff x="1662118" y="2027168"/>
            <a:chExt cx="375920" cy="367665"/>
          </a:xfrm>
        </p:grpSpPr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DEABC0AF-A098-40F9-B20A-B7D2BDBD8A2E}"/>
                </a:ext>
              </a:extLst>
            </p:cNvPr>
            <p:cNvSpPr/>
            <p:nvPr/>
          </p:nvSpPr>
          <p:spPr>
            <a:xfrm>
              <a:off x="1674818" y="2039871"/>
              <a:ext cx="350520" cy="342265"/>
            </a:xfrm>
            <a:custGeom>
              <a:avLst/>
              <a:gdLst/>
              <a:ahLst/>
              <a:cxnLst/>
              <a:rect l="l" t="t" r="r" b="b"/>
              <a:pathLst>
                <a:path w="350519" h="342264">
                  <a:moveTo>
                    <a:pt x="350354" y="0"/>
                  </a:moveTo>
                  <a:lnTo>
                    <a:pt x="0" y="0"/>
                  </a:lnTo>
                  <a:lnTo>
                    <a:pt x="0" y="342036"/>
                  </a:lnTo>
                  <a:lnTo>
                    <a:pt x="293344" y="342036"/>
                  </a:lnTo>
                  <a:lnTo>
                    <a:pt x="350354" y="285026"/>
                  </a:lnTo>
                  <a:lnTo>
                    <a:pt x="350354" y="0"/>
                  </a:lnTo>
                  <a:close/>
                </a:path>
              </a:pathLst>
            </a:custGeom>
            <a:solidFill>
              <a:srgbClr val="F7AD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2C420790-5CAA-41A4-9651-8C9B99E049C5}"/>
                </a:ext>
              </a:extLst>
            </p:cNvPr>
            <p:cNvSpPr/>
            <p:nvPr/>
          </p:nvSpPr>
          <p:spPr>
            <a:xfrm>
              <a:off x="1968163" y="2324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010" y="0"/>
                  </a:moveTo>
                  <a:lnTo>
                    <a:pt x="11404" y="11404"/>
                  </a:lnTo>
                  <a:lnTo>
                    <a:pt x="0" y="57010"/>
                  </a:lnTo>
                  <a:lnTo>
                    <a:pt x="57010" y="0"/>
                  </a:lnTo>
                  <a:close/>
                </a:path>
              </a:pathLst>
            </a:custGeom>
            <a:solidFill>
              <a:srgbClr val="C78BC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0">
              <a:extLst>
                <a:ext uri="{FF2B5EF4-FFF2-40B4-BE49-F238E27FC236}">
                  <a16:creationId xmlns:a16="http://schemas.microsoft.com/office/drawing/2014/main" id="{FF5336B3-1428-435E-81F9-C6B4378FA42F}"/>
                </a:ext>
              </a:extLst>
            </p:cNvPr>
            <p:cNvSpPr/>
            <p:nvPr/>
          </p:nvSpPr>
          <p:spPr>
            <a:xfrm>
              <a:off x="1674818" y="2039868"/>
              <a:ext cx="350520" cy="342265"/>
            </a:xfrm>
            <a:custGeom>
              <a:avLst/>
              <a:gdLst/>
              <a:ahLst/>
              <a:cxnLst/>
              <a:rect l="l" t="t" r="r" b="b"/>
              <a:pathLst>
                <a:path w="350519" h="342264">
                  <a:moveTo>
                    <a:pt x="293344" y="342036"/>
                  </a:moveTo>
                  <a:lnTo>
                    <a:pt x="304749" y="296430"/>
                  </a:lnTo>
                  <a:lnTo>
                    <a:pt x="350354" y="285026"/>
                  </a:lnTo>
                  <a:lnTo>
                    <a:pt x="293344" y="342036"/>
                  </a:lnTo>
                  <a:lnTo>
                    <a:pt x="0" y="342036"/>
                  </a:lnTo>
                  <a:lnTo>
                    <a:pt x="0" y="0"/>
                  </a:lnTo>
                  <a:lnTo>
                    <a:pt x="350354" y="0"/>
                  </a:lnTo>
                  <a:lnTo>
                    <a:pt x="350354" y="285026"/>
                  </a:lnTo>
                </a:path>
              </a:pathLst>
            </a:custGeom>
            <a:ln w="254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8" name="object 21">
            <a:extLst>
              <a:ext uri="{FF2B5EF4-FFF2-40B4-BE49-F238E27FC236}">
                <a16:creationId xmlns:a16="http://schemas.microsoft.com/office/drawing/2014/main" id="{CC3D6E5F-3650-48A6-B04E-816263E702B4}"/>
              </a:ext>
            </a:extLst>
          </p:cNvPr>
          <p:cNvSpPr txBox="1"/>
          <p:nvPr/>
        </p:nvSpPr>
        <p:spPr>
          <a:xfrm>
            <a:off x="2241402" y="3817134"/>
            <a:ext cx="138852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dirty="0">
                <a:latin typeface="Calibri"/>
                <a:cs typeface="Calibri"/>
              </a:rPr>
              <a:t>P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9" name="object 22">
            <a:extLst>
              <a:ext uri="{FF2B5EF4-FFF2-40B4-BE49-F238E27FC236}">
                <a16:creationId xmlns:a16="http://schemas.microsoft.com/office/drawing/2014/main" id="{5BE5CDF0-ABDC-40E0-9532-6AC1AB70EE9E}"/>
              </a:ext>
            </a:extLst>
          </p:cNvPr>
          <p:cNvGrpSpPr/>
          <p:nvPr/>
        </p:nvGrpSpPr>
        <p:grpSpPr>
          <a:xfrm>
            <a:off x="2694972" y="3303693"/>
            <a:ext cx="522393" cy="494453"/>
            <a:chOff x="2138165" y="1684020"/>
            <a:chExt cx="391795" cy="370840"/>
          </a:xfrm>
        </p:grpSpPr>
        <p:sp>
          <p:nvSpPr>
            <p:cNvPr id="30" name="object 23">
              <a:extLst>
                <a:ext uri="{FF2B5EF4-FFF2-40B4-BE49-F238E27FC236}">
                  <a16:creationId xmlns:a16="http://schemas.microsoft.com/office/drawing/2014/main" id="{419D1A47-6952-4E0A-B733-A336E1B463BE}"/>
                </a:ext>
              </a:extLst>
            </p:cNvPr>
            <p:cNvSpPr/>
            <p:nvPr/>
          </p:nvSpPr>
          <p:spPr>
            <a:xfrm>
              <a:off x="2138165" y="1684020"/>
              <a:ext cx="391661" cy="3703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24">
              <a:extLst>
                <a:ext uri="{FF2B5EF4-FFF2-40B4-BE49-F238E27FC236}">
                  <a16:creationId xmlns:a16="http://schemas.microsoft.com/office/drawing/2014/main" id="{6956AC02-F745-4C4D-9114-C59197349B2F}"/>
                </a:ext>
              </a:extLst>
            </p:cNvPr>
            <p:cNvSpPr/>
            <p:nvPr/>
          </p:nvSpPr>
          <p:spPr>
            <a:xfrm>
              <a:off x="2202171" y="1732788"/>
              <a:ext cx="288031" cy="3047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25">
              <a:extLst>
                <a:ext uri="{FF2B5EF4-FFF2-40B4-BE49-F238E27FC236}">
                  <a16:creationId xmlns:a16="http://schemas.microsoft.com/office/drawing/2014/main" id="{D754ADA2-6150-4718-86F9-05A07DA3515E}"/>
                </a:ext>
              </a:extLst>
            </p:cNvPr>
            <p:cNvSpPr/>
            <p:nvPr/>
          </p:nvSpPr>
          <p:spPr>
            <a:xfrm>
              <a:off x="2194303" y="1716529"/>
              <a:ext cx="278130" cy="256540"/>
            </a:xfrm>
            <a:custGeom>
              <a:avLst/>
              <a:gdLst/>
              <a:ahLst/>
              <a:cxnLst/>
              <a:rect l="l" t="t" r="r" b="b"/>
              <a:pathLst>
                <a:path w="278130" h="256539">
                  <a:moveTo>
                    <a:pt x="234835" y="0"/>
                  </a:moveTo>
                  <a:lnTo>
                    <a:pt x="42697" y="0"/>
                  </a:lnTo>
                  <a:lnTo>
                    <a:pt x="26076" y="3354"/>
                  </a:lnTo>
                  <a:lnTo>
                    <a:pt x="12504" y="12504"/>
                  </a:lnTo>
                  <a:lnTo>
                    <a:pt x="3354" y="26076"/>
                  </a:lnTo>
                  <a:lnTo>
                    <a:pt x="0" y="42697"/>
                  </a:lnTo>
                  <a:lnTo>
                    <a:pt x="0" y="213474"/>
                  </a:lnTo>
                  <a:lnTo>
                    <a:pt x="3354" y="230095"/>
                  </a:lnTo>
                  <a:lnTo>
                    <a:pt x="12504" y="243666"/>
                  </a:lnTo>
                  <a:lnTo>
                    <a:pt x="26076" y="252816"/>
                  </a:lnTo>
                  <a:lnTo>
                    <a:pt x="42697" y="256171"/>
                  </a:lnTo>
                  <a:lnTo>
                    <a:pt x="234835" y="256171"/>
                  </a:lnTo>
                  <a:lnTo>
                    <a:pt x="251456" y="252816"/>
                  </a:lnTo>
                  <a:lnTo>
                    <a:pt x="265028" y="243666"/>
                  </a:lnTo>
                  <a:lnTo>
                    <a:pt x="274178" y="230095"/>
                  </a:lnTo>
                  <a:lnTo>
                    <a:pt x="277533" y="213474"/>
                  </a:lnTo>
                  <a:lnTo>
                    <a:pt x="277533" y="42697"/>
                  </a:lnTo>
                  <a:lnTo>
                    <a:pt x="274178" y="26076"/>
                  </a:lnTo>
                  <a:lnTo>
                    <a:pt x="265028" y="12504"/>
                  </a:lnTo>
                  <a:lnTo>
                    <a:pt x="251456" y="3354"/>
                  </a:lnTo>
                  <a:lnTo>
                    <a:pt x="23483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26">
              <a:extLst>
                <a:ext uri="{FF2B5EF4-FFF2-40B4-BE49-F238E27FC236}">
                  <a16:creationId xmlns:a16="http://schemas.microsoft.com/office/drawing/2014/main" id="{9949B188-D2E3-4A2E-A0CB-7E42E36AA80A}"/>
                </a:ext>
              </a:extLst>
            </p:cNvPr>
            <p:cNvSpPr/>
            <p:nvPr/>
          </p:nvSpPr>
          <p:spPr>
            <a:xfrm>
              <a:off x="2194303" y="1716529"/>
              <a:ext cx="278130" cy="256540"/>
            </a:xfrm>
            <a:custGeom>
              <a:avLst/>
              <a:gdLst/>
              <a:ahLst/>
              <a:cxnLst/>
              <a:rect l="l" t="t" r="r" b="b"/>
              <a:pathLst>
                <a:path w="278130" h="256539">
                  <a:moveTo>
                    <a:pt x="0" y="42697"/>
                  </a:moveTo>
                  <a:lnTo>
                    <a:pt x="3354" y="26076"/>
                  </a:lnTo>
                  <a:lnTo>
                    <a:pt x="12504" y="12504"/>
                  </a:lnTo>
                  <a:lnTo>
                    <a:pt x="26076" y="3354"/>
                  </a:lnTo>
                  <a:lnTo>
                    <a:pt x="42697" y="0"/>
                  </a:lnTo>
                  <a:lnTo>
                    <a:pt x="234835" y="0"/>
                  </a:lnTo>
                  <a:lnTo>
                    <a:pt x="251456" y="3354"/>
                  </a:lnTo>
                  <a:lnTo>
                    <a:pt x="265028" y="12504"/>
                  </a:lnTo>
                  <a:lnTo>
                    <a:pt x="274178" y="26076"/>
                  </a:lnTo>
                  <a:lnTo>
                    <a:pt x="277533" y="42697"/>
                  </a:lnTo>
                  <a:lnTo>
                    <a:pt x="277533" y="213474"/>
                  </a:lnTo>
                  <a:lnTo>
                    <a:pt x="274178" y="230095"/>
                  </a:lnTo>
                  <a:lnTo>
                    <a:pt x="265028" y="243666"/>
                  </a:lnTo>
                  <a:lnTo>
                    <a:pt x="251456" y="252816"/>
                  </a:lnTo>
                  <a:lnTo>
                    <a:pt x="234835" y="256171"/>
                  </a:lnTo>
                  <a:lnTo>
                    <a:pt x="42697" y="256171"/>
                  </a:lnTo>
                  <a:lnTo>
                    <a:pt x="26076" y="252816"/>
                  </a:lnTo>
                  <a:lnTo>
                    <a:pt x="12504" y="243666"/>
                  </a:lnTo>
                  <a:lnTo>
                    <a:pt x="3354" y="230095"/>
                  </a:lnTo>
                  <a:lnTo>
                    <a:pt x="0" y="213474"/>
                  </a:lnTo>
                  <a:lnTo>
                    <a:pt x="0" y="42697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4" name="object 27">
            <a:extLst>
              <a:ext uri="{FF2B5EF4-FFF2-40B4-BE49-F238E27FC236}">
                <a16:creationId xmlns:a16="http://schemas.microsoft.com/office/drawing/2014/main" id="{82396356-03F9-46A9-B863-7FE115CEDD44}"/>
              </a:ext>
            </a:extLst>
          </p:cNvPr>
          <p:cNvSpPr txBox="1"/>
          <p:nvPr/>
        </p:nvSpPr>
        <p:spPr>
          <a:xfrm>
            <a:off x="2902349" y="3406906"/>
            <a:ext cx="102447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13" dirty="0">
                <a:latin typeface="Calibri"/>
                <a:cs typeface="Calibri"/>
              </a:rPr>
              <a:t>Y</a:t>
            </a:r>
            <a:endParaRPr sz="1067">
              <a:latin typeface="Calibri"/>
              <a:cs typeface="Calibri"/>
            </a:endParaRPr>
          </a:p>
        </p:txBody>
      </p:sp>
      <p:grpSp>
        <p:nvGrpSpPr>
          <p:cNvPr id="35" name="object 28">
            <a:extLst>
              <a:ext uri="{FF2B5EF4-FFF2-40B4-BE49-F238E27FC236}">
                <a16:creationId xmlns:a16="http://schemas.microsoft.com/office/drawing/2014/main" id="{F46A64F3-E529-442E-841F-EBF02C856923}"/>
              </a:ext>
            </a:extLst>
          </p:cNvPr>
          <p:cNvGrpSpPr/>
          <p:nvPr/>
        </p:nvGrpSpPr>
        <p:grpSpPr>
          <a:xfrm>
            <a:off x="2963195" y="3395134"/>
            <a:ext cx="490220" cy="491913"/>
            <a:chOff x="2339333" y="1752600"/>
            <a:chExt cx="367665" cy="368935"/>
          </a:xfrm>
        </p:grpSpPr>
        <p:sp>
          <p:nvSpPr>
            <p:cNvPr id="36" name="object 29">
              <a:extLst>
                <a:ext uri="{FF2B5EF4-FFF2-40B4-BE49-F238E27FC236}">
                  <a16:creationId xmlns:a16="http://schemas.microsoft.com/office/drawing/2014/main" id="{97EC1AFE-8E1C-4AC2-8094-DE320FBA25EC}"/>
                </a:ext>
              </a:extLst>
            </p:cNvPr>
            <p:cNvSpPr/>
            <p:nvPr/>
          </p:nvSpPr>
          <p:spPr>
            <a:xfrm>
              <a:off x="2339333" y="1752600"/>
              <a:ext cx="367277" cy="3688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0">
              <a:extLst>
                <a:ext uri="{FF2B5EF4-FFF2-40B4-BE49-F238E27FC236}">
                  <a16:creationId xmlns:a16="http://schemas.microsoft.com/office/drawing/2014/main" id="{BE1CF1D5-33CD-4F03-98CF-2FB2F0BDC883}"/>
                </a:ext>
              </a:extLst>
            </p:cNvPr>
            <p:cNvSpPr/>
            <p:nvPr/>
          </p:nvSpPr>
          <p:spPr>
            <a:xfrm>
              <a:off x="2392680" y="1801368"/>
              <a:ext cx="284975" cy="3047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1">
              <a:extLst>
                <a:ext uri="{FF2B5EF4-FFF2-40B4-BE49-F238E27FC236}">
                  <a16:creationId xmlns:a16="http://schemas.microsoft.com/office/drawing/2014/main" id="{51B05475-243A-4A94-8012-4CB7462E3788}"/>
                </a:ext>
              </a:extLst>
            </p:cNvPr>
            <p:cNvSpPr/>
            <p:nvPr/>
          </p:nvSpPr>
          <p:spPr>
            <a:xfrm>
              <a:off x="2395360" y="1784494"/>
              <a:ext cx="252729" cy="256540"/>
            </a:xfrm>
            <a:custGeom>
              <a:avLst/>
              <a:gdLst/>
              <a:ahLst/>
              <a:cxnLst/>
              <a:rect l="l" t="t" r="r" b="b"/>
              <a:pathLst>
                <a:path w="252730" h="256539">
                  <a:moveTo>
                    <a:pt x="210248" y="0"/>
                  </a:moveTo>
                  <a:lnTo>
                    <a:pt x="42049" y="0"/>
                  </a:lnTo>
                  <a:lnTo>
                    <a:pt x="25679" y="3303"/>
                  </a:lnTo>
                  <a:lnTo>
                    <a:pt x="12314" y="12314"/>
                  </a:lnTo>
                  <a:lnTo>
                    <a:pt x="3303" y="25679"/>
                  </a:lnTo>
                  <a:lnTo>
                    <a:pt x="0" y="42049"/>
                  </a:lnTo>
                  <a:lnTo>
                    <a:pt x="0" y="214109"/>
                  </a:lnTo>
                  <a:lnTo>
                    <a:pt x="3303" y="230479"/>
                  </a:lnTo>
                  <a:lnTo>
                    <a:pt x="12314" y="243844"/>
                  </a:lnTo>
                  <a:lnTo>
                    <a:pt x="25679" y="252855"/>
                  </a:lnTo>
                  <a:lnTo>
                    <a:pt x="42049" y="256158"/>
                  </a:lnTo>
                  <a:lnTo>
                    <a:pt x="210248" y="256158"/>
                  </a:lnTo>
                  <a:lnTo>
                    <a:pt x="226618" y="252855"/>
                  </a:lnTo>
                  <a:lnTo>
                    <a:pt x="239983" y="243844"/>
                  </a:lnTo>
                  <a:lnTo>
                    <a:pt x="248994" y="230479"/>
                  </a:lnTo>
                  <a:lnTo>
                    <a:pt x="252298" y="214109"/>
                  </a:lnTo>
                  <a:lnTo>
                    <a:pt x="252298" y="42049"/>
                  </a:lnTo>
                  <a:lnTo>
                    <a:pt x="248994" y="25679"/>
                  </a:lnTo>
                  <a:lnTo>
                    <a:pt x="239983" y="12314"/>
                  </a:lnTo>
                  <a:lnTo>
                    <a:pt x="226618" y="3303"/>
                  </a:lnTo>
                  <a:lnTo>
                    <a:pt x="2102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2">
              <a:extLst>
                <a:ext uri="{FF2B5EF4-FFF2-40B4-BE49-F238E27FC236}">
                  <a16:creationId xmlns:a16="http://schemas.microsoft.com/office/drawing/2014/main" id="{E5627A0C-B2A7-452C-8803-63041AF3B412}"/>
                </a:ext>
              </a:extLst>
            </p:cNvPr>
            <p:cNvSpPr/>
            <p:nvPr/>
          </p:nvSpPr>
          <p:spPr>
            <a:xfrm>
              <a:off x="2395360" y="1784494"/>
              <a:ext cx="252729" cy="256540"/>
            </a:xfrm>
            <a:custGeom>
              <a:avLst/>
              <a:gdLst/>
              <a:ahLst/>
              <a:cxnLst/>
              <a:rect l="l" t="t" r="r" b="b"/>
              <a:pathLst>
                <a:path w="252730" h="256539">
                  <a:moveTo>
                    <a:pt x="0" y="42049"/>
                  </a:moveTo>
                  <a:lnTo>
                    <a:pt x="3303" y="25679"/>
                  </a:lnTo>
                  <a:lnTo>
                    <a:pt x="12314" y="12314"/>
                  </a:lnTo>
                  <a:lnTo>
                    <a:pt x="25679" y="3303"/>
                  </a:lnTo>
                  <a:lnTo>
                    <a:pt x="42049" y="0"/>
                  </a:lnTo>
                  <a:lnTo>
                    <a:pt x="210248" y="0"/>
                  </a:lnTo>
                  <a:lnTo>
                    <a:pt x="226618" y="3303"/>
                  </a:lnTo>
                  <a:lnTo>
                    <a:pt x="239983" y="12314"/>
                  </a:lnTo>
                  <a:lnTo>
                    <a:pt x="248994" y="25679"/>
                  </a:lnTo>
                  <a:lnTo>
                    <a:pt x="252298" y="42049"/>
                  </a:lnTo>
                  <a:lnTo>
                    <a:pt x="252298" y="214109"/>
                  </a:lnTo>
                  <a:lnTo>
                    <a:pt x="248994" y="230479"/>
                  </a:lnTo>
                  <a:lnTo>
                    <a:pt x="239983" y="243844"/>
                  </a:lnTo>
                  <a:lnTo>
                    <a:pt x="226618" y="252855"/>
                  </a:lnTo>
                  <a:lnTo>
                    <a:pt x="210248" y="256158"/>
                  </a:lnTo>
                  <a:lnTo>
                    <a:pt x="42049" y="256158"/>
                  </a:lnTo>
                  <a:lnTo>
                    <a:pt x="25679" y="252855"/>
                  </a:lnTo>
                  <a:lnTo>
                    <a:pt x="12314" y="243844"/>
                  </a:lnTo>
                  <a:lnTo>
                    <a:pt x="3303" y="230479"/>
                  </a:lnTo>
                  <a:lnTo>
                    <a:pt x="0" y="214109"/>
                  </a:lnTo>
                  <a:lnTo>
                    <a:pt x="0" y="42049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0" name="object 33">
            <a:extLst>
              <a:ext uri="{FF2B5EF4-FFF2-40B4-BE49-F238E27FC236}">
                <a16:creationId xmlns:a16="http://schemas.microsoft.com/office/drawing/2014/main" id="{3DA61A34-A9C1-499E-9860-7FE97CEF1613}"/>
              </a:ext>
            </a:extLst>
          </p:cNvPr>
          <p:cNvSpPr txBox="1"/>
          <p:nvPr/>
        </p:nvSpPr>
        <p:spPr>
          <a:xfrm>
            <a:off x="3156355" y="3497520"/>
            <a:ext cx="99907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13" dirty="0">
                <a:latin typeface="Calibri"/>
                <a:cs typeface="Calibri"/>
              </a:rPr>
              <a:t>Z</a:t>
            </a:r>
            <a:endParaRPr sz="1067">
              <a:latin typeface="Calibri"/>
              <a:cs typeface="Calibri"/>
            </a:endParaRPr>
          </a:p>
        </p:txBody>
      </p:sp>
      <p:grpSp>
        <p:nvGrpSpPr>
          <p:cNvPr id="41" name="object 34">
            <a:extLst>
              <a:ext uri="{FF2B5EF4-FFF2-40B4-BE49-F238E27FC236}">
                <a16:creationId xmlns:a16="http://schemas.microsoft.com/office/drawing/2014/main" id="{F52CD211-C35C-4C37-9305-1A6FE975379D}"/>
              </a:ext>
            </a:extLst>
          </p:cNvPr>
          <p:cNvGrpSpPr/>
          <p:nvPr/>
        </p:nvGrpSpPr>
        <p:grpSpPr>
          <a:xfrm>
            <a:off x="2707164" y="5201572"/>
            <a:ext cx="522393" cy="494453"/>
            <a:chOff x="2147309" y="3107429"/>
            <a:chExt cx="391795" cy="370840"/>
          </a:xfrm>
        </p:grpSpPr>
        <p:sp>
          <p:nvSpPr>
            <p:cNvPr id="42" name="object 35">
              <a:extLst>
                <a:ext uri="{FF2B5EF4-FFF2-40B4-BE49-F238E27FC236}">
                  <a16:creationId xmlns:a16="http://schemas.microsoft.com/office/drawing/2014/main" id="{8C1DCBDC-3DFC-4CD2-B797-183B9533380C}"/>
                </a:ext>
              </a:extLst>
            </p:cNvPr>
            <p:cNvSpPr/>
            <p:nvPr/>
          </p:nvSpPr>
          <p:spPr>
            <a:xfrm>
              <a:off x="2147309" y="3107429"/>
              <a:ext cx="391661" cy="37032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36">
              <a:extLst>
                <a:ext uri="{FF2B5EF4-FFF2-40B4-BE49-F238E27FC236}">
                  <a16:creationId xmlns:a16="http://schemas.microsoft.com/office/drawing/2014/main" id="{64F83F7E-CF96-4FBB-A314-ED1594B47004}"/>
                </a:ext>
              </a:extLst>
            </p:cNvPr>
            <p:cNvSpPr/>
            <p:nvPr/>
          </p:nvSpPr>
          <p:spPr>
            <a:xfrm>
              <a:off x="2206744" y="3156204"/>
              <a:ext cx="297175" cy="3047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37">
              <a:extLst>
                <a:ext uri="{FF2B5EF4-FFF2-40B4-BE49-F238E27FC236}">
                  <a16:creationId xmlns:a16="http://schemas.microsoft.com/office/drawing/2014/main" id="{C28F422A-B301-47D3-B4A1-1A6DBB32A738}"/>
                </a:ext>
              </a:extLst>
            </p:cNvPr>
            <p:cNvSpPr/>
            <p:nvPr/>
          </p:nvSpPr>
          <p:spPr>
            <a:xfrm>
              <a:off x="2203456" y="3140147"/>
              <a:ext cx="278130" cy="256540"/>
            </a:xfrm>
            <a:custGeom>
              <a:avLst/>
              <a:gdLst/>
              <a:ahLst/>
              <a:cxnLst/>
              <a:rect l="l" t="t" r="r" b="b"/>
              <a:pathLst>
                <a:path w="278130" h="256539">
                  <a:moveTo>
                    <a:pt x="234835" y="0"/>
                  </a:moveTo>
                  <a:lnTo>
                    <a:pt x="42697" y="0"/>
                  </a:lnTo>
                  <a:lnTo>
                    <a:pt x="26076" y="3354"/>
                  </a:lnTo>
                  <a:lnTo>
                    <a:pt x="12504" y="12504"/>
                  </a:lnTo>
                  <a:lnTo>
                    <a:pt x="3354" y="26076"/>
                  </a:lnTo>
                  <a:lnTo>
                    <a:pt x="0" y="42697"/>
                  </a:lnTo>
                  <a:lnTo>
                    <a:pt x="0" y="213474"/>
                  </a:lnTo>
                  <a:lnTo>
                    <a:pt x="3354" y="230095"/>
                  </a:lnTo>
                  <a:lnTo>
                    <a:pt x="12504" y="243666"/>
                  </a:lnTo>
                  <a:lnTo>
                    <a:pt x="26076" y="252816"/>
                  </a:lnTo>
                  <a:lnTo>
                    <a:pt x="42697" y="256171"/>
                  </a:lnTo>
                  <a:lnTo>
                    <a:pt x="234835" y="256171"/>
                  </a:lnTo>
                  <a:lnTo>
                    <a:pt x="251456" y="252816"/>
                  </a:lnTo>
                  <a:lnTo>
                    <a:pt x="265028" y="243666"/>
                  </a:lnTo>
                  <a:lnTo>
                    <a:pt x="274178" y="230095"/>
                  </a:lnTo>
                  <a:lnTo>
                    <a:pt x="277533" y="213474"/>
                  </a:lnTo>
                  <a:lnTo>
                    <a:pt x="277533" y="42697"/>
                  </a:lnTo>
                  <a:lnTo>
                    <a:pt x="274178" y="26076"/>
                  </a:lnTo>
                  <a:lnTo>
                    <a:pt x="265028" y="12504"/>
                  </a:lnTo>
                  <a:lnTo>
                    <a:pt x="251456" y="3354"/>
                  </a:lnTo>
                  <a:lnTo>
                    <a:pt x="23483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5" name="object 38">
              <a:extLst>
                <a:ext uri="{FF2B5EF4-FFF2-40B4-BE49-F238E27FC236}">
                  <a16:creationId xmlns:a16="http://schemas.microsoft.com/office/drawing/2014/main" id="{1FA4C46B-FAA0-44BB-897D-3D2CF8D417C4}"/>
                </a:ext>
              </a:extLst>
            </p:cNvPr>
            <p:cNvSpPr/>
            <p:nvPr/>
          </p:nvSpPr>
          <p:spPr>
            <a:xfrm>
              <a:off x="2203456" y="3140147"/>
              <a:ext cx="278130" cy="256540"/>
            </a:xfrm>
            <a:custGeom>
              <a:avLst/>
              <a:gdLst/>
              <a:ahLst/>
              <a:cxnLst/>
              <a:rect l="l" t="t" r="r" b="b"/>
              <a:pathLst>
                <a:path w="278130" h="256539">
                  <a:moveTo>
                    <a:pt x="0" y="42697"/>
                  </a:moveTo>
                  <a:lnTo>
                    <a:pt x="3354" y="26076"/>
                  </a:lnTo>
                  <a:lnTo>
                    <a:pt x="12504" y="12504"/>
                  </a:lnTo>
                  <a:lnTo>
                    <a:pt x="26076" y="3354"/>
                  </a:lnTo>
                  <a:lnTo>
                    <a:pt x="42697" y="0"/>
                  </a:lnTo>
                  <a:lnTo>
                    <a:pt x="234835" y="0"/>
                  </a:lnTo>
                  <a:lnTo>
                    <a:pt x="251456" y="3354"/>
                  </a:lnTo>
                  <a:lnTo>
                    <a:pt x="265028" y="12504"/>
                  </a:lnTo>
                  <a:lnTo>
                    <a:pt x="274178" y="26076"/>
                  </a:lnTo>
                  <a:lnTo>
                    <a:pt x="277533" y="42697"/>
                  </a:lnTo>
                  <a:lnTo>
                    <a:pt x="277533" y="213474"/>
                  </a:lnTo>
                  <a:lnTo>
                    <a:pt x="274178" y="230095"/>
                  </a:lnTo>
                  <a:lnTo>
                    <a:pt x="265028" y="243666"/>
                  </a:lnTo>
                  <a:lnTo>
                    <a:pt x="251456" y="252816"/>
                  </a:lnTo>
                  <a:lnTo>
                    <a:pt x="234835" y="256171"/>
                  </a:lnTo>
                  <a:lnTo>
                    <a:pt x="42697" y="256171"/>
                  </a:lnTo>
                  <a:lnTo>
                    <a:pt x="26076" y="252816"/>
                  </a:lnTo>
                  <a:lnTo>
                    <a:pt x="12504" y="243666"/>
                  </a:lnTo>
                  <a:lnTo>
                    <a:pt x="3354" y="230095"/>
                  </a:lnTo>
                  <a:lnTo>
                    <a:pt x="0" y="213474"/>
                  </a:lnTo>
                  <a:lnTo>
                    <a:pt x="0" y="42697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6" name="object 39">
            <a:extLst>
              <a:ext uri="{FF2B5EF4-FFF2-40B4-BE49-F238E27FC236}">
                <a16:creationId xmlns:a16="http://schemas.microsoft.com/office/drawing/2014/main" id="{E151C3BC-8050-42EE-80EF-BFA5FA49912A}"/>
              </a:ext>
            </a:extLst>
          </p:cNvPr>
          <p:cNvSpPr txBox="1"/>
          <p:nvPr/>
        </p:nvSpPr>
        <p:spPr>
          <a:xfrm>
            <a:off x="2908456" y="5305062"/>
            <a:ext cx="115147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A</a:t>
            </a:r>
            <a:endParaRPr sz="1067">
              <a:latin typeface="Calibri"/>
              <a:cs typeface="Calibri"/>
            </a:endParaRPr>
          </a:p>
        </p:txBody>
      </p:sp>
      <p:grpSp>
        <p:nvGrpSpPr>
          <p:cNvPr id="47" name="object 40">
            <a:extLst>
              <a:ext uri="{FF2B5EF4-FFF2-40B4-BE49-F238E27FC236}">
                <a16:creationId xmlns:a16="http://schemas.microsoft.com/office/drawing/2014/main" id="{3035C60B-F5A1-4DFA-A491-7550FA4E7500}"/>
              </a:ext>
            </a:extLst>
          </p:cNvPr>
          <p:cNvGrpSpPr/>
          <p:nvPr/>
        </p:nvGrpSpPr>
        <p:grpSpPr>
          <a:xfrm>
            <a:off x="2975387" y="5293012"/>
            <a:ext cx="490220" cy="494453"/>
            <a:chOff x="2348477" y="3176009"/>
            <a:chExt cx="367665" cy="370840"/>
          </a:xfrm>
        </p:grpSpPr>
        <p:sp>
          <p:nvSpPr>
            <p:cNvPr id="48" name="object 41">
              <a:extLst>
                <a:ext uri="{FF2B5EF4-FFF2-40B4-BE49-F238E27FC236}">
                  <a16:creationId xmlns:a16="http://schemas.microsoft.com/office/drawing/2014/main" id="{7DF8916D-1294-4A76-97A7-305CB6083CAF}"/>
                </a:ext>
              </a:extLst>
            </p:cNvPr>
            <p:cNvSpPr/>
            <p:nvPr/>
          </p:nvSpPr>
          <p:spPr>
            <a:xfrm>
              <a:off x="2348477" y="3176009"/>
              <a:ext cx="367277" cy="37032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9" name="object 42">
              <a:extLst>
                <a:ext uri="{FF2B5EF4-FFF2-40B4-BE49-F238E27FC236}">
                  <a16:creationId xmlns:a16="http://schemas.microsoft.com/office/drawing/2014/main" id="{8B0A522D-C2CB-40D9-8C37-1FB79EA3887E}"/>
                </a:ext>
              </a:extLst>
            </p:cNvPr>
            <p:cNvSpPr/>
            <p:nvPr/>
          </p:nvSpPr>
          <p:spPr>
            <a:xfrm>
              <a:off x="2398767" y="3224784"/>
              <a:ext cx="294127" cy="30479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0" name="object 43">
              <a:extLst>
                <a:ext uri="{FF2B5EF4-FFF2-40B4-BE49-F238E27FC236}">
                  <a16:creationId xmlns:a16="http://schemas.microsoft.com/office/drawing/2014/main" id="{B86481D7-7ECC-475B-8E89-CF3FD2DEEEBF}"/>
                </a:ext>
              </a:extLst>
            </p:cNvPr>
            <p:cNvSpPr/>
            <p:nvPr/>
          </p:nvSpPr>
          <p:spPr>
            <a:xfrm>
              <a:off x="2404513" y="3208112"/>
              <a:ext cx="252729" cy="256540"/>
            </a:xfrm>
            <a:custGeom>
              <a:avLst/>
              <a:gdLst/>
              <a:ahLst/>
              <a:cxnLst/>
              <a:rect l="l" t="t" r="r" b="b"/>
              <a:pathLst>
                <a:path w="252730" h="256539">
                  <a:moveTo>
                    <a:pt x="210248" y="0"/>
                  </a:moveTo>
                  <a:lnTo>
                    <a:pt x="42049" y="0"/>
                  </a:lnTo>
                  <a:lnTo>
                    <a:pt x="25679" y="3303"/>
                  </a:lnTo>
                  <a:lnTo>
                    <a:pt x="12314" y="12314"/>
                  </a:lnTo>
                  <a:lnTo>
                    <a:pt x="3303" y="25679"/>
                  </a:lnTo>
                  <a:lnTo>
                    <a:pt x="0" y="42049"/>
                  </a:lnTo>
                  <a:lnTo>
                    <a:pt x="0" y="214109"/>
                  </a:lnTo>
                  <a:lnTo>
                    <a:pt x="3303" y="230479"/>
                  </a:lnTo>
                  <a:lnTo>
                    <a:pt x="12314" y="243844"/>
                  </a:lnTo>
                  <a:lnTo>
                    <a:pt x="25679" y="252855"/>
                  </a:lnTo>
                  <a:lnTo>
                    <a:pt x="42049" y="256159"/>
                  </a:lnTo>
                  <a:lnTo>
                    <a:pt x="210248" y="256159"/>
                  </a:lnTo>
                  <a:lnTo>
                    <a:pt x="226618" y="252855"/>
                  </a:lnTo>
                  <a:lnTo>
                    <a:pt x="239983" y="243844"/>
                  </a:lnTo>
                  <a:lnTo>
                    <a:pt x="248994" y="230479"/>
                  </a:lnTo>
                  <a:lnTo>
                    <a:pt x="252298" y="214109"/>
                  </a:lnTo>
                  <a:lnTo>
                    <a:pt x="252298" y="42049"/>
                  </a:lnTo>
                  <a:lnTo>
                    <a:pt x="248994" y="25679"/>
                  </a:lnTo>
                  <a:lnTo>
                    <a:pt x="239983" y="12314"/>
                  </a:lnTo>
                  <a:lnTo>
                    <a:pt x="226618" y="3303"/>
                  </a:lnTo>
                  <a:lnTo>
                    <a:pt x="2102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1" name="object 44">
              <a:extLst>
                <a:ext uri="{FF2B5EF4-FFF2-40B4-BE49-F238E27FC236}">
                  <a16:creationId xmlns:a16="http://schemas.microsoft.com/office/drawing/2014/main" id="{1DE511AD-73C1-490B-A4DD-3FBE51A3E11D}"/>
                </a:ext>
              </a:extLst>
            </p:cNvPr>
            <p:cNvSpPr/>
            <p:nvPr/>
          </p:nvSpPr>
          <p:spPr>
            <a:xfrm>
              <a:off x="2404513" y="3208112"/>
              <a:ext cx="252729" cy="256540"/>
            </a:xfrm>
            <a:custGeom>
              <a:avLst/>
              <a:gdLst/>
              <a:ahLst/>
              <a:cxnLst/>
              <a:rect l="l" t="t" r="r" b="b"/>
              <a:pathLst>
                <a:path w="252730" h="256539">
                  <a:moveTo>
                    <a:pt x="0" y="42049"/>
                  </a:moveTo>
                  <a:lnTo>
                    <a:pt x="3303" y="25679"/>
                  </a:lnTo>
                  <a:lnTo>
                    <a:pt x="12314" y="12314"/>
                  </a:lnTo>
                  <a:lnTo>
                    <a:pt x="25679" y="3303"/>
                  </a:lnTo>
                  <a:lnTo>
                    <a:pt x="42049" y="0"/>
                  </a:lnTo>
                  <a:lnTo>
                    <a:pt x="210248" y="0"/>
                  </a:lnTo>
                  <a:lnTo>
                    <a:pt x="226618" y="3303"/>
                  </a:lnTo>
                  <a:lnTo>
                    <a:pt x="239983" y="12314"/>
                  </a:lnTo>
                  <a:lnTo>
                    <a:pt x="248994" y="25679"/>
                  </a:lnTo>
                  <a:lnTo>
                    <a:pt x="252298" y="42049"/>
                  </a:lnTo>
                  <a:lnTo>
                    <a:pt x="252298" y="214109"/>
                  </a:lnTo>
                  <a:lnTo>
                    <a:pt x="248994" y="230479"/>
                  </a:lnTo>
                  <a:lnTo>
                    <a:pt x="239983" y="243844"/>
                  </a:lnTo>
                  <a:lnTo>
                    <a:pt x="226618" y="252855"/>
                  </a:lnTo>
                  <a:lnTo>
                    <a:pt x="210248" y="256159"/>
                  </a:lnTo>
                  <a:lnTo>
                    <a:pt x="42049" y="256159"/>
                  </a:lnTo>
                  <a:lnTo>
                    <a:pt x="25679" y="252855"/>
                  </a:lnTo>
                  <a:lnTo>
                    <a:pt x="12314" y="243844"/>
                  </a:lnTo>
                  <a:lnTo>
                    <a:pt x="3303" y="230479"/>
                  </a:lnTo>
                  <a:lnTo>
                    <a:pt x="0" y="214109"/>
                  </a:lnTo>
                  <a:lnTo>
                    <a:pt x="0" y="42049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2" name="object 45">
            <a:extLst>
              <a:ext uri="{FF2B5EF4-FFF2-40B4-BE49-F238E27FC236}">
                <a16:creationId xmlns:a16="http://schemas.microsoft.com/office/drawing/2014/main" id="{F03B3885-D813-4CF6-A352-E087B62C62A1}"/>
              </a:ext>
            </a:extLst>
          </p:cNvPr>
          <p:cNvSpPr txBox="1"/>
          <p:nvPr/>
        </p:nvSpPr>
        <p:spPr>
          <a:xfrm>
            <a:off x="3163270" y="5395677"/>
            <a:ext cx="110913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B</a:t>
            </a:r>
            <a:endParaRPr sz="1067">
              <a:latin typeface="Calibri"/>
              <a:cs typeface="Calibri"/>
            </a:endParaRPr>
          </a:p>
        </p:txBody>
      </p:sp>
      <p:grpSp>
        <p:nvGrpSpPr>
          <p:cNvPr id="53" name="object 46">
            <a:extLst>
              <a:ext uri="{FF2B5EF4-FFF2-40B4-BE49-F238E27FC236}">
                <a16:creationId xmlns:a16="http://schemas.microsoft.com/office/drawing/2014/main" id="{22D595A7-BC74-4C80-99D5-1BE6E746B227}"/>
              </a:ext>
            </a:extLst>
          </p:cNvPr>
          <p:cNvGrpSpPr/>
          <p:nvPr/>
        </p:nvGrpSpPr>
        <p:grpSpPr>
          <a:xfrm>
            <a:off x="6155477" y="3311812"/>
            <a:ext cx="522393" cy="494453"/>
            <a:chOff x="4733544" y="1690109"/>
            <a:chExt cx="391795" cy="370840"/>
          </a:xfrm>
        </p:grpSpPr>
        <p:sp>
          <p:nvSpPr>
            <p:cNvPr id="54" name="object 47">
              <a:extLst>
                <a:ext uri="{FF2B5EF4-FFF2-40B4-BE49-F238E27FC236}">
                  <a16:creationId xmlns:a16="http://schemas.microsoft.com/office/drawing/2014/main" id="{77E1B722-B6A2-4F60-8470-5EF6D294804E}"/>
                </a:ext>
              </a:extLst>
            </p:cNvPr>
            <p:cNvSpPr/>
            <p:nvPr/>
          </p:nvSpPr>
          <p:spPr>
            <a:xfrm>
              <a:off x="4733544" y="1690109"/>
              <a:ext cx="391655" cy="37032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5" name="object 48">
              <a:extLst>
                <a:ext uri="{FF2B5EF4-FFF2-40B4-BE49-F238E27FC236}">
                  <a16:creationId xmlns:a16="http://schemas.microsoft.com/office/drawing/2014/main" id="{F77932E7-7424-4CEF-837D-6CCE3FC28DA2}"/>
                </a:ext>
              </a:extLst>
            </p:cNvPr>
            <p:cNvSpPr/>
            <p:nvPr/>
          </p:nvSpPr>
          <p:spPr>
            <a:xfrm>
              <a:off x="4792980" y="1738883"/>
              <a:ext cx="297172" cy="30479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6" name="object 49">
              <a:extLst>
                <a:ext uri="{FF2B5EF4-FFF2-40B4-BE49-F238E27FC236}">
                  <a16:creationId xmlns:a16="http://schemas.microsoft.com/office/drawing/2014/main" id="{A59E573A-A9E8-437E-919E-8F8BDCC478DB}"/>
                </a:ext>
              </a:extLst>
            </p:cNvPr>
            <p:cNvSpPr/>
            <p:nvPr/>
          </p:nvSpPr>
          <p:spPr>
            <a:xfrm>
              <a:off x="4789422" y="1722409"/>
              <a:ext cx="278130" cy="256540"/>
            </a:xfrm>
            <a:custGeom>
              <a:avLst/>
              <a:gdLst/>
              <a:ahLst/>
              <a:cxnLst/>
              <a:rect l="l" t="t" r="r" b="b"/>
              <a:pathLst>
                <a:path w="278129" h="256539">
                  <a:moveTo>
                    <a:pt x="234835" y="0"/>
                  </a:moveTo>
                  <a:lnTo>
                    <a:pt x="42697" y="0"/>
                  </a:lnTo>
                  <a:lnTo>
                    <a:pt x="26076" y="3354"/>
                  </a:lnTo>
                  <a:lnTo>
                    <a:pt x="12504" y="12504"/>
                  </a:lnTo>
                  <a:lnTo>
                    <a:pt x="3354" y="26076"/>
                  </a:lnTo>
                  <a:lnTo>
                    <a:pt x="0" y="42697"/>
                  </a:lnTo>
                  <a:lnTo>
                    <a:pt x="0" y="213474"/>
                  </a:lnTo>
                  <a:lnTo>
                    <a:pt x="3354" y="230095"/>
                  </a:lnTo>
                  <a:lnTo>
                    <a:pt x="12504" y="243666"/>
                  </a:lnTo>
                  <a:lnTo>
                    <a:pt x="26076" y="252816"/>
                  </a:lnTo>
                  <a:lnTo>
                    <a:pt x="42697" y="256171"/>
                  </a:lnTo>
                  <a:lnTo>
                    <a:pt x="234835" y="256171"/>
                  </a:lnTo>
                  <a:lnTo>
                    <a:pt x="251456" y="252816"/>
                  </a:lnTo>
                  <a:lnTo>
                    <a:pt x="265028" y="243666"/>
                  </a:lnTo>
                  <a:lnTo>
                    <a:pt x="274178" y="230095"/>
                  </a:lnTo>
                  <a:lnTo>
                    <a:pt x="277533" y="213474"/>
                  </a:lnTo>
                  <a:lnTo>
                    <a:pt x="277533" y="42697"/>
                  </a:lnTo>
                  <a:lnTo>
                    <a:pt x="274178" y="26076"/>
                  </a:lnTo>
                  <a:lnTo>
                    <a:pt x="265028" y="12504"/>
                  </a:lnTo>
                  <a:lnTo>
                    <a:pt x="251456" y="3354"/>
                  </a:lnTo>
                  <a:lnTo>
                    <a:pt x="23483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7" name="object 50">
              <a:extLst>
                <a:ext uri="{FF2B5EF4-FFF2-40B4-BE49-F238E27FC236}">
                  <a16:creationId xmlns:a16="http://schemas.microsoft.com/office/drawing/2014/main" id="{DD0287C1-B28F-4630-AE74-9AF4C5470B1E}"/>
                </a:ext>
              </a:extLst>
            </p:cNvPr>
            <p:cNvSpPr/>
            <p:nvPr/>
          </p:nvSpPr>
          <p:spPr>
            <a:xfrm>
              <a:off x="4789422" y="1722409"/>
              <a:ext cx="278130" cy="256540"/>
            </a:xfrm>
            <a:custGeom>
              <a:avLst/>
              <a:gdLst/>
              <a:ahLst/>
              <a:cxnLst/>
              <a:rect l="l" t="t" r="r" b="b"/>
              <a:pathLst>
                <a:path w="278129" h="256539">
                  <a:moveTo>
                    <a:pt x="0" y="42697"/>
                  </a:moveTo>
                  <a:lnTo>
                    <a:pt x="3354" y="26076"/>
                  </a:lnTo>
                  <a:lnTo>
                    <a:pt x="12504" y="12504"/>
                  </a:lnTo>
                  <a:lnTo>
                    <a:pt x="26076" y="3354"/>
                  </a:lnTo>
                  <a:lnTo>
                    <a:pt x="42697" y="0"/>
                  </a:lnTo>
                  <a:lnTo>
                    <a:pt x="234835" y="0"/>
                  </a:lnTo>
                  <a:lnTo>
                    <a:pt x="251456" y="3354"/>
                  </a:lnTo>
                  <a:lnTo>
                    <a:pt x="265028" y="12504"/>
                  </a:lnTo>
                  <a:lnTo>
                    <a:pt x="274178" y="26076"/>
                  </a:lnTo>
                  <a:lnTo>
                    <a:pt x="277533" y="42697"/>
                  </a:lnTo>
                  <a:lnTo>
                    <a:pt x="277533" y="213474"/>
                  </a:lnTo>
                  <a:lnTo>
                    <a:pt x="274178" y="230095"/>
                  </a:lnTo>
                  <a:lnTo>
                    <a:pt x="265028" y="243666"/>
                  </a:lnTo>
                  <a:lnTo>
                    <a:pt x="251456" y="252816"/>
                  </a:lnTo>
                  <a:lnTo>
                    <a:pt x="234835" y="256171"/>
                  </a:lnTo>
                  <a:lnTo>
                    <a:pt x="42697" y="256171"/>
                  </a:lnTo>
                  <a:lnTo>
                    <a:pt x="26076" y="252816"/>
                  </a:lnTo>
                  <a:lnTo>
                    <a:pt x="12504" y="243666"/>
                  </a:lnTo>
                  <a:lnTo>
                    <a:pt x="3354" y="230095"/>
                  </a:lnTo>
                  <a:lnTo>
                    <a:pt x="0" y="213474"/>
                  </a:lnTo>
                  <a:lnTo>
                    <a:pt x="0" y="42697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8" name="object 51">
            <a:extLst>
              <a:ext uri="{FF2B5EF4-FFF2-40B4-BE49-F238E27FC236}">
                <a16:creationId xmlns:a16="http://schemas.microsoft.com/office/drawing/2014/main" id="{F22CBF46-32DF-458E-8A4F-64DEAA890498}"/>
              </a:ext>
            </a:extLst>
          </p:cNvPr>
          <p:cNvSpPr txBox="1"/>
          <p:nvPr/>
        </p:nvSpPr>
        <p:spPr>
          <a:xfrm>
            <a:off x="6356409" y="3414746"/>
            <a:ext cx="115147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A</a:t>
            </a:r>
            <a:endParaRPr sz="1067">
              <a:latin typeface="Calibri"/>
              <a:cs typeface="Calibri"/>
            </a:endParaRPr>
          </a:p>
        </p:txBody>
      </p:sp>
      <p:grpSp>
        <p:nvGrpSpPr>
          <p:cNvPr id="59" name="object 52">
            <a:extLst>
              <a:ext uri="{FF2B5EF4-FFF2-40B4-BE49-F238E27FC236}">
                <a16:creationId xmlns:a16="http://schemas.microsoft.com/office/drawing/2014/main" id="{48B05B3B-0F52-4143-8C2C-6655B1B8F789}"/>
              </a:ext>
            </a:extLst>
          </p:cNvPr>
          <p:cNvGrpSpPr/>
          <p:nvPr/>
        </p:nvGrpSpPr>
        <p:grpSpPr>
          <a:xfrm>
            <a:off x="5897403" y="3433732"/>
            <a:ext cx="490220" cy="494453"/>
            <a:chOff x="4539989" y="1781549"/>
            <a:chExt cx="367665" cy="370840"/>
          </a:xfrm>
        </p:grpSpPr>
        <p:sp>
          <p:nvSpPr>
            <p:cNvPr id="60" name="object 53">
              <a:extLst>
                <a:ext uri="{FF2B5EF4-FFF2-40B4-BE49-F238E27FC236}">
                  <a16:creationId xmlns:a16="http://schemas.microsoft.com/office/drawing/2014/main" id="{A0EFC0FF-76BD-4BBB-B2EE-BB558550771F}"/>
                </a:ext>
              </a:extLst>
            </p:cNvPr>
            <p:cNvSpPr/>
            <p:nvPr/>
          </p:nvSpPr>
          <p:spPr>
            <a:xfrm>
              <a:off x="4539989" y="1781549"/>
              <a:ext cx="367283" cy="37032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1" name="object 54">
              <a:extLst>
                <a:ext uri="{FF2B5EF4-FFF2-40B4-BE49-F238E27FC236}">
                  <a16:creationId xmlns:a16="http://schemas.microsoft.com/office/drawing/2014/main" id="{10910983-FA52-4710-A714-13669737B533}"/>
                </a:ext>
              </a:extLst>
            </p:cNvPr>
            <p:cNvSpPr/>
            <p:nvPr/>
          </p:nvSpPr>
          <p:spPr>
            <a:xfrm>
              <a:off x="4590279" y="1830323"/>
              <a:ext cx="294131" cy="30479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2" name="object 55">
              <a:extLst>
                <a:ext uri="{FF2B5EF4-FFF2-40B4-BE49-F238E27FC236}">
                  <a16:creationId xmlns:a16="http://schemas.microsoft.com/office/drawing/2014/main" id="{9082B086-0657-40F3-ABA8-9B316CC6CC92}"/>
                </a:ext>
              </a:extLst>
            </p:cNvPr>
            <p:cNvSpPr/>
            <p:nvPr/>
          </p:nvSpPr>
          <p:spPr>
            <a:xfrm>
              <a:off x="4595767" y="1814212"/>
              <a:ext cx="252729" cy="256540"/>
            </a:xfrm>
            <a:custGeom>
              <a:avLst/>
              <a:gdLst/>
              <a:ahLst/>
              <a:cxnLst/>
              <a:rect l="l" t="t" r="r" b="b"/>
              <a:pathLst>
                <a:path w="252729" h="256539">
                  <a:moveTo>
                    <a:pt x="210248" y="0"/>
                  </a:moveTo>
                  <a:lnTo>
                    <a:pt x="42049" y="0"/>
                  </a:lnTo>
                  <a:lnTo>
                    <a:pt x="25679" y="3303"/>
                  </a:lnTo>
                  <a:lnTo>
                    <a:pt x="12314" y="12314"/>
                  </a:lnTo>
                  <a:lnTo>
                    <a:pt x="3303" y="25679"/>
                  </a:lnTo>
                  <a:lnTo>
                    <a:pt x="0" y="42049"/>
                  </a:lnTo>
                  <a:lnTo>
                    <a:pt x="0" y="214109"/>
                  </a:lnTo>
                  <a:lnTo>
                    <a:pt x="3303" y="230479"/>
                  </a:lnTo>
                  <a:lnTo>
                    <a:pt x="12314" y="243844"/>
                  </a:lnTo>
                  <a:lnTo>
                    <a:pt x="25679" y="252855"/>
                  </a:lnTo>
                  <a:lnTo>
                    <a:pt x="42049" y="256158"/>
                  </a:lnTo>
                  <a:lnTo>
                    <a:pt x="210248" y="256158"/>
                  </a:lnTo>
                  <a:lnTo>
                    <a:pt x="226618" y="252855"/>
                  </a:lnTo>
                  <a:lnTo>
                    <a:pt x="239983" y="243844"/>
                  </a:lnTo>
                  <a:lnTo>
                    <a:pt x="248994" y="230479"/>
                  </a:lnTo>
                  <a:lnTo>
                    <a:pt x="252298" y="214109"/>
                  </a:lnTo>
                  <a:lnTo>
                    <a:pt x="252298" y="42049"/>
                  </a:lnTo>
                  <a:lnTo>
                    <a:pt x="248994" y="25679"/>
                  </a:lnTo>
                  <a:lnTo>
                    <a:pt x="239983" y="12314"/>
                  </a:lnTo>
                  <a:lnTo>
                    <a:pt x="226618" y="3303"/>
                  </a:lnTo>
                  <a:lnTo>
                    <a:pt x="2102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3" name="object 56">
              <a:extLst>
                <a:ext uri="{FF2B5EF4-FFF2-40B4-BE49-F238E27FC236}">
                  <a16:creationId xmlns:a16="http://schemas.microsoft.com/office/drawing/2014/main" id="{A784176B-D181-41CD-B013-AD5D1F45C920}"/>
                </a:ext>
              </a:extLst>
            </p:cNvPr>
            <p:cNvSpPr/>
            <p:nvPr/>
          </p:nvSpPr>
          <p:spPr>
            <a:xfrm>
              <a:off x="4595767" y="1814212"/>
              <a:ext cx="252729" cy="256540"/>
            </a:xfrm>
            <a:custGeom>
              <a:avLst/>
              <a:gdLst/>
              <a:ahLst/>
              <a:cxnLst/>
              <a:rect l="l" t="t" r="r" b="b"/>
              <a:pathLst>
                <a:path w="252729" h="256539">
                  <a:moveTo>
                    <a:pt x="0" y="42049"/>
                  </a:moveTo>
                  <a:lnTo>
                    <a:pt x="3303" y="25679"/>
                  </a:lnTo>
                  <a:lnTo>
                    <a:pt x="12314" y="12314"/>
                  </a:lnTo>
                  <a:lnTo>
                    <a:pt x="25679" y="3303"/>
                  </a:lnTo>
                  <a:lnTo>
                    <a:pt x="42049" y="0"/>
                  </a:lnTo>
                  <a:lnTo>
                    <a:pt x="210248" y="0"/>
                  </a:lnTo>
                  <a:lnTo>
                    <a:pt x="226618" y="3303"/>
                  </a:lnTo>
                  <a:lnTo>
                    <a:pt x="239983" y="12314"/>
                  </a:lnTo>
                  <a:lnTo>
                    <a:pt x="248994" y="25679"/>
                  </a:lnTo>
                  <a:lnTo>
                    <a:pt x="252298" y="42049"/>
                  </a:lnTo>
                  <a:lnTo>
                    <a:pt x="252298" y="214109"/>
                  </a:lnTo>
                  <a:lnTo>
                    <a:pt x="248994" y="230479"/>
                  </a:lnTo>
                  <a:lnTo>
                    <a:pt x="239983" y="243844"/>
                  </a:lnTo>
                  <a:lnTo>
                    <a:pt x="226618" y="252855"/>
                  </a:lnTo>
                  <a:lnTo>
                    <a:pt x="210248" y="256158"/>
                  </a:lnTo>
                  <a:lnTo>
                    <a:pt x="42049" y="256158"/>
                  </a:lnTo>
                  <a:lnTo>
                    <a:pt x="25679" y="252855"/>
                  </a:lnTo>
                  <a:lnTo>
                    <a:pt x="12314" y="243844"/>
                  </a:lnTo>
                  <a:lnTo>
                    <a:pt x="3303" y="230479"/>
                  </a:lnTo>
                  <a:lnTo>
                    <a:pt x="0" y="214109"/>
                  </a:lnTo>
                  <a:lnTo>
                    <a:pt x="0" y="42049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4" name="object 57">
            <a:extLst>
              <a:ext uri="{FF2B5EF4-FFF2-40B4-BE49-F238E27FC236}">
                <a16:creationId xmlns:a16="http://schemas.microsoft.com/office/drawing/2014/main" id="{866CCD8C-18CB-4472-9A54-DFA62A078301}"/>
              </a:ext>
            </a:extLst>
          </p:cNvPr>
          <p:cNvSpPr txBox="1"/>
          <p:nvPr/>
        </p:nvSpPr>
        <p:spPr>
          <a:xfrm>
            <a:off x="6084942" y="3537145"/>
            <a:ext cx="110913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B</a:t>
            </a:r>
            <a:endParaRPr sz="1067">
              <a:latin typeface="Calibri"/>
              <a:cs typeface="Calibri"/>
            </a:endParaRPr>
          </a:p>
        </p:txBody>
      </p:sp>
      <p:grpSp>
        <p:nvGrpSpPr>
          <p:cNvPr id="65" name="object 58">
            <a:extLst>
              <a:ext uri="{FF2B5EF4-FFF2-40B4-BE49-F238E27FC236}">
                <a16:creationId xmlns:a16="http://schemas.microsoft.com/office/drawing/2014/main" id="{1E51429D-F95B-4651-BD82-4D3532CF8C92}"/>
              </a:ext>
            </a:extLst>
          </p:cNvPr>
          <p:cNvGrpSpPr/>
          <p:nvPr/>
        </p:nvGrpSpPr>
        <p:grpSpPr>
          <a:xfrm>
            <a:off x="6181887" y="4254669"/>
            <a:ext cx="1034627" cy="1020233"/>
            <a:chOff x="4753352" y="2397251"/>
            <a:chExt cx="775970" cy="765175"/>
          </a:xfrm>
        </p:grpSpPr>
        <p:sp>
          <p:nvSpPr>
            <p:cNvPr id="66" name="object 59">
              <a:extLst>
                <a:ext uri="{FF2B5EF4-FFF2-40B4-BE49-F238E27FC236}">
                  <a16:creationId xmlns:a16="http://schemas.microsoft.com/office/drawing/2014/main" id="{C3F98C54-43D9-467A-ABAE-EF3318C2C207}"/>
                </a:ext>
              </a:extLst>
            </p:cNvPr>
            <p:cNvSpPr/>
            <p:nvPr/>
          </p:nvSpPr>
          <p:spPr>
            <a:xfrm>
              <a:off x="4753352" y="2397251"/>
              <a:ext cx="711699" cy="71323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7" name="object 60">
              <a:extLst>
                <a:ext uri="{FF2B5EF4-FFF2-40B4-BE49-F238E27FC236}">
                  <a16:creationId xmlns:a16="http://schemas.microsoft.com/office/drawing/2014/main" id="{BAF22384-205C-4BEE-847F-EF1BFDC8EC0A}"/>
                </a:ext>
              </a:extLst>
            </p:cNvPr>
            <p:cNvSpPr/>
            <p:nvPr/>
          </p:nvSpPr>
          <p:spPr>
            <a:xfrm>
              <a:off x="4757927" y="2436875"/>
              <a:ext cx="771143" cy="7254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8" name="object 61">
              <a:extLst>
                <a:ext uri="{FF2B5EF4-FFF2-40B4-BE49-F238E27FC236}">
                  <a16:creationId xmlns:a16="http://schemas.microsoft.com/office/drawing/2014/main" id="{E315C8B9-EBD1-4B7E-B725-632FFCB967FE}"/>
                </a:ext>
              </a:extLst>
            </p:cNvPr>
            <p:cNvSpPr/>
            <p:nvPr/>
          </p:nvSpPr>
          <p:spPr>
            <a:xfrm>
              <a:off x="4809100" y="2430207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4" h="598805">
                  <a:moveTo>
                    <a:pt x="498500" y="0"/>
                  </a:moveTo>
                  <a:lnTo>
                    <a:pt x="99707" y="0"/>
                  </a:lnTo>
                  <a:lnTo>
                    <a:pt x="60896" y="7835"/>
                  </a:lnTo>
                  <a:lnTo>
                    <a:pt x="29203" y="29203"/>
                  </a:lnTo>
                  <a:lnTo>
                    <a:pt x="7835" y="60896"/>
                  </a:lnTo>
                  <a:lnTo>
                    <a:pt x="0" y="99707"/>
                  </a:lnTo>
                  <a:lnTo>
                    <a:pt x="0" y="498500"/>
                  </a:lnTo>
                  <a:lnTo>
                    <a:pt x="7835" y="537311"/>
                  </a:lnTo>
                  <a:lnTo>
                    <a:pt x="29203" y="569004"/>
                  </a:lnTo>
                  <a:lnTo>
                    <a:pt x="60896" y="590372"/>
                  </a:lnTo>
                  <a:lnTo>
                    <a:pt x="99707" y="598208"/>
                  </a:lnTo>
                  <a:lnTo>
                    <a:pt x="498500" y="598208"/>
                  </a:lnTo>
                  <a:lnTo>
                    <a:pt x="537303" y="590372"/>
                  </a:lnTo>
                  <a:lnTo>
                    <a:pt x="568993" y="569004"/>
                  </a:lnTo>
                  <a:lnTo>
                    <a:pt x="590360" y="537311"/>
                  </a:lnTo>
                  <a:lnTo>
                    <a:pt x="598195" y="498500"/>
                  </a:lnTo>
                  <a:lnTo>
                    <a:pt x="598195" y="99707"/>
                  </a:lnTo>
                  <a:lnTo>
                    <a:pt x="590360" y="60896"/>
                  </a:lnTo>
                  <a:lnTo>
                    <a:pt x="568993" y="29203"/>
                  </a:lnTo>
                  <a:lnTo>
                    <a:pt x="537303" y="7835"/>
                  </a:lnTo>
                  <a:lnTo>
                    <a:pt x="498500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9" name="object 62">
              <a:extLst>
                <a:ext uri="{FF2B5EF4-FFF2-40B4-BE49-F238E27FC236}">
                  <a16:creationId xmlns:a16="http://schemas.microsoft.com/office/drawing/2014/main" id="{F7788955-F282-435B-9ACA-4D7876036E48}"/>
                </a:ext>
              </a:extLst>
            </p:cNvPr>
            <p:cNvSpPr/>
            <p:nvPr/>
          </p:nvSpPr>
          <p:spPr>
            <a:xfrm>
              <a:off x="4809100" y="2430207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4" h="598805">
                  <a:moveTo>
                    <a:pt x="0" y="99707"/>
                  </a:moveTo>
                  <a:lnTo>
                    <a:pt x="7835" y="60896"/>
                  </a:lnTo>
                  <a:lnTo>
                    <a:pt x="29203" y="29203"/>
                  </a:lnTo>
                  <a:lnTo>
                    <a:pt x="60896" y="7835"/>
                  </a:lnTo>
                  <a:lnTo>
                    <a:pt x="99707" y="0"/>
                  </a:lnTo>
                  <a:lnTo>
                    <a:pt x="498500" y="0"/>
                  </a:lnTo>
                  <a:lnTo>
                    <a:pt x="537303" y="7835"/>
                  </a:lnTo>
                  <a:lnTo>
                    <a:pt x="568993" y="29203"/>
                  </a:lnTo>
                  <a:lnTo>
                    <a:pt x="590360" y="60896"/>
                  </a:lnTo>
                  <a:lnTo>
                    <a:pt x="598195" y="99707"/>
                  </a:lnTo>
                  <a:lnTo>
                    <a:pt x="598195" y="498500"/>
                  </a:lnTo>
                  <a:lnTo>
                    <a:pt x="590360" y="537311"/>
                  </a:lnTo>
                  <a:lnTo>
                    <a:pt x="568993" y="569004"/>
                  </a:lnTo>
                  <a:lnTo>
                    <a:pt x="537303" y="590372"/>
                  </a:lnTo>
                  <a:lnTo>
                    <a:pt x="498500" y="598208"/>
                  </a:lnTo>
                  <a:lnTo>
                    <a:pt x="99707" y="598208"/>
                  </a:lnTo>
                  <a:lnTo>
                    <a:pt x="60896" y="590372"/>
                  </a:lnTo>
                  <a:lnTo>
                    <a:pt x="29203" y="569004"/>
                  </a:lnTo>
                  <a:lnTo>
                    <a:pt x="7835" y="537311"/>
                  </a:lnTo>
                  <a:lnTo>
                    <a:pt x="0" y="498500"/>
                  </a:lnTo>
                  <a:lnTo>
                    <a:pt x="0" y="99707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0" name="object 63">
            <a:extLst>
              <a:ext uri="{FF2B5EF4-FFF2-40B4-BE49-F238E27FC236}">
                <a16:creationId xmlns:a16="http://schemas.microsoft.com/office/drawing/2014/main" id="{2B6FAD30-1485-4B74-B55D-177B6130C7E8}"/>
              </a:ext>
            </a:extLst>
          </p:cNvPr>
          <p:cNvSpPr txBox="1"/>
          <p:nvPr/>
        </p:nvSpPr>
        <p:spPr>
          <a:xfrm>
            <a:off x="6436279" y="4410226"/>
            <a:ext cx="4377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799">
              <a:spcBef>
                <a:spcPts val="133"/>
              </a:spcBef>
            </a:pPr>
            <a:r>
              <a:rPr sz="3200" spc="-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-9" baseline="-20833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200" baseline="-20833">
              <a:latin typeface="Calibri"/>
              <a:cs typeface="Calibri"/>
            </a:endParaRPr>
          </a:p>
        </p:txBody>
      </p:sp>
      <p:grpSp>
        <p:nvGrpSpPr>
          <p:cNvPr id="71" name="object 64">
            <a:extLst>
              <a:ext uri="{FF2B5EF4-FFF2-40B4-BE49-F238E27FC236}">
                <a16:creationId xmlns:a16="http://schemas.microsoft.com/office/drawing/2014/main" id="{D5528D3E-93EF-4F6A-B15D-8877D61186FA}"/>
              </a:ext>
            </a:extLst>
          </p:cNvPr>
          <p:cNvGrpSpPr/>
          <p:nvPr/>
        </p:nvGrpSpPr>
        <p:grpSpPr>
          <a:xfrm>
            <a:off x="6159531" y="5164996"/>
            <a:ext cx="1134533" cy="494453"/>
            <a:chOff x="4736585" y="3079997"/>
            <a:chExt cx="850900" cy="370840"/>
          </a:xfrm>
        </p:grpSpPr>
        <p:sp>
          <p:nvSpPr>
            <p:cNvPr id="72" name="object 65">
              <a:extLst>
                <a:ext uri="{FF2B5EF4-FFF2-40B4-BE49-F238E27FC236}">
                  <a16:creationId xmlns:a16="http://schemas.microsoft.com/office/drawing/2014/main" id="{4553EBAE-5D42-4ED0-966A-EAD081363DFA}"/>
                </a:ext>
              </a:extLst>
            </p:cNvPr>
            <p:cNvSpPr/>
            <p:nvPr/>
          </p:nvSpPr>
          <p:spPr>
            <a:xfrm>
              <a:off x="5155400" y="3109429"/>
              <a:ext cx="432434" cy="114300"/>
            </a:xfrm>
            <a:custGeom>
              <a:avLst/>
              <a:gdLst/>
              <a:ahLst/>
              <a:cxnLst/>
              <a:rect l="l" t="t" r="r" b="b"/>
              <a:pathLst>
                <a:path w="432435" h="114300">
                  <a:moveTo>
                    <a:pt x="109105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09105" y="114300"/>
                  </a:lnTo>
                  <a:lnTo>
                    <a:pt x="109105" y="0"/>
                  </a:lnTo>
                  <a:close/>
                </a:path>
                <a:path w="432435" h="114300">
                  <a:moveTo>
                    <a:pt x="271805" y="0"/>
                  </a:moveTo>
                  <a:lnTo>
                    <a:pt x="162699" y="0"/>
                  </a:lnTo>
                  <a:lnTo>
                    <a:pt x="162699" y="114300"/>
                  </a:lnTo>
                  <a:lnTo>
                    <a:pt x="271805" y="114300"/>
                  </a:lnTo>
                  <a:lnTo>
                    <a:pt x="271805" y="0"/>
                  </a:lnTo>
                  <a:close/>
                </a:path>
                <a:path w="432435" h="114300">
                  <a:moveTo>
                    <a:pt x="432015" y="0"/>
                  </a:moveTo>
                  <a:lnTo>
                    <a:pt x="322910" y="0"/>
                  </a:lnTo>
                  <a:lnTo>
                    <a:pt x="322910" y="114300"/>
                  </a:lnTo>
                  <a:lnTo>
                    <a:pt x="432015" y="114300"/>
                  </a:lnTo>
                  <a:lnTo>
                    <a:pt x="43201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3" name="object 66">
              <a:extLst>
                <a:ext uri="{FF2B5EF4-FFF2-40B4-BE49-F238E27FC236}">
                  <a16:creationId xmlns:a16="http://schemas.microsoft.com/office/drawing/2014/main" id="{DA80F8BF-BDF1-47A0-A5C4-3684A87CB70F}"/>
                </a:ext>
              </a:extLst>
            </p:cNvPr>
            <p:cNvSpPr/>
            <p:nvPr/>
          </p:nvSpPr>
          <p:spPr>
            <a:xfrm>
              <a:off x="5264504" y="3166577"/>
              <a:ext cx="213995" cy="0"/>
            </a:xfrm>
            <a:custGeom>
              <a:avLst/>
              <a:gdLst/>
              <a:ahLst/>
              <a:cxnLst/>
              <a:rect l="l" t="t" r="r" b="b"/>
              <a:pathLst>
                <a:path w="213995">
                  <a:moveTo>
                    <a:pt x="0" y="0"/>
                  </a:moveTo>
                  <a:lnTo>
                    <a:pt x="213804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4" name="object 67">
              <a:extLst>
                <a:ext uri="{FF2B5EF4-FFF2-40B4-BE49-F238E27FC236}">
                  <a16:creationId xmlns:a16="http://schemas.microsoft.com/office/drawing/2014/main" id="{EA62E030-8C50-4D18-AC2E-867968BBD265}"/>
                </a:ext>
              </a:extLst>
            </p:cNvPr>
            <p:cNvSpPr/>
            <p:nvPr/>
          </p:nvSpPr>
          <p:spPr>
            <a:xfrm>
              <a:off x="4736585" y="3079997"/>
              <a:ext cx="391661" cy="37032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5" name="object 68">
              <a:extLst>
                <a:ext uri="{FF2B5EF4-FFF2-40B4-BE49-F238E27FC236}">
                  <a16:creationId xmlns:a16="http://schemas.microsoft.com/office/drawing/2014/main" id="{147BB183-3A4A-4C6C-AD53-90152C80221C}"/>
                </a:ext>
              </a:extLst>
            </p:cNvPr>
            <p:cNvSpPr/>
            <p:nvPr/>
          </p:nvSpPr>
          <p:spPr>
            <a:xfrm>
              <a:off x="4800591" y="3128772"/>
              <a:ext cx="288031" cy="3047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6" name="object 69">
              <a:extLst>
                <a:ext uri="{FF2B5EF4-FFF2-40B4-BE49-F238E27FC236}">
                  <a16:creationId xmlns:a16="http://schemas.microsoft.com/office/drawing/2014/main" id="{76A5FEC1-641D-4FD3-8BB0-07FA517F809F}"/>
                </a:ext>
              </a:extLst>
            </p:cNvPr>
            <p:cNvSpPr/>
            <p:nvPr/>
          </p:nvSpPr>
          <p:spPr>
            <a:xfrm>
              <a:off x="4792362" y="3112359"/>
              <a:ext cx="278130" cy="256540"/>
            </a:xfrm>
            <a:custGeom>
              <a:avLst/>
              <a:gdLst/>
              <a:ahLst/>
              <a:cxnLst/>
              <a:rect l="l" t="t" r="r" b="b"/>
              <a:pathLst>
                <a:path w="278129" h="256539">
                  <a:moveTo>
                    <a:pt x="234835" y="0"/>
                  </a:moveTo>
                  <a:lnTo>
                    <a:pt x="42697" y="0"/>
                  </a:lnTo>
                  <a:lnTo>
                    <a:pt x="26076" y="3354"/>
                  </a:lnTo>
                  <a:lnTo>
                    <a:pt x="12504" y="12504"/>
                  </a:lnTo>
                  <a:lnTo>
                    <a:pt x="3354" y="26076"/>
                  </a:lnTo>
                  <a:lnTo>
                    <a:pt x="0" y="42697"/>
                  </a:lnTo>
                  <a:lnTo>
                    <a:pt x="0" y="213474"/>
                  </a:lnTo>
                  <a:lnTo>
                    <a:pt x="3354" y="230095"/>
                  </a:lnTo>
                  <a:lnTo>
                    <a:pt x="12504" y="243666"/>
                  </a:lnTo>
                  <a:lnTo>
                    <a:pt x="26076" y="252816"/>
                  </a:lnTo>
                  <a:lnTo>
                    <a:pt x="42697" y="256171"/>
                  </a:lnTo>
                  <a:lnTo>
                    <a:pt x="234835" y="256171"/>
                  </a:lnTo>
                  <a:lnTo>
                    <a:pt x="251456" y="252816"/>
                  </a:lnTo>
                  <a:lnTo>
                    <a:pt x="265028" y="243666"/>
                  </a:lnTo>
                  <a:lnTo>
                    <a:pt x="274178" y="230095"/>
                  </a:lnTo>
                  <a:lnTo>
                    <a:pt x="277533" y="213474"/>
                  </a:lnTo>
                  <a:lnTo>
                    <a:pt x="277533" y="42697"/>
                  </a:lnTo>
                  <a:lnTo>
                    <a:pt x="274178" y="26076"/>
                  </a:lnTo>
                  <a:lnTo>
                    <a:pt x="265028" y="12504"/>
                  </a:lnTo>
                  <a:lnTo>
                    <a:pt x="251456" y="3354"/>
                  </a:lnTo>
                  <a:lnTo>
                    <a:pt x="23483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7" name="object 70">
              <a:extLst>
                <a:ext uri="{FF2B5EF4-FFF2-40B4-BE49-F238E27FC236}">
                  <a16:creationId xmlns:a16="http://schemas.microsoft.com/office/drawing/2014/main" id="{4493275C-1CFB-4C1A-A4AE-C6D722F85064}"/>
                </a:ext>
              </a:extLst>
            </p:cNvPr>
            <p:cNvSpPr/>
            <p:nvPr/>
          </p:nvSpPr>
          <p:spPr>
            <a:xfrm>
              <a:off x="4792362" y="3112359"/>
              <a:ext cx="278130" cy="256540"/>
            </a:xfrm>
            <a:custGeom>
              <a:avLst/>
              <a:gdLst/>
              <a:ahLst/>
              <a:cxnLst/>
              <a:rect l="l" t="t" r="r" b="b"/>
              <a:pathLst>
                <a:path w="278129" h="256539">
                  <a:moveTo>
                    <a:pt x="0" y="42697"/>
                  </a:moveTo>
                  <a:lnTo>
                    <a:pt x="3354" y="26076"/>
                  </a:lnTo>
                  <a:lnTo>
                    <a:pt x="12504" y="12504"/>
                  </a:lnTo>
                  <a:lnTo>
                    <a:pt x="26076" y="3354"/>
                  </a:lnTo>
                  <a:lnTo>
                    <a:pt x="42697" y="0"/>
                  </a:lnTo>
                  <a:lnTo>
                    <a:pt x="234835" y="0"/>
                  </a:lnTo>
                  <a:lnTo>
                    <a:pt x="251456" y="3354"/>
                  </a:lnTo>
                  <a:lnTo>
                    <a:pt x="265028" y="12504"/>
                  </a:lnTo>
                  <a:lnTo>
                    <a:pt x="274178" y="26076"/>
                  </a:lnTo>
                  <a:lnTo>
                    <a:pt x="277533" y="42697"/>
                  </a:lnTo>
                  <a:lnTo>
                    <a:pt x="277533" y="213474"/>
                  </a:lnTo>
                  <a:lnTo>
                    <a:pt x="274178" y="230095"/>
                  </a:lnTo>
                  <a:lnTo>
                    <a:pt x="265028" y="243666"/>
                  </a:lnTo>
                  <a:lnTo>
                    <a:pt x="251456" y="252816"/>
                  </a:lnTo>
                  <a:lnTo>
                    <a:pt x="234835" y="256171"/>
                  </a:lnTo>
                  <a:lnTo>
                    <a:pt x="42697" y="256171"/>
                  </a:lnTo>
                  <a:lnTo>
                    <a:pt x="26076" y="252816"/>
                  </a:lnTo>
                  <a:lnTo>
                    <a:pt x="12504" y="243666"/>
                  </a:lnTo>
                  <a:lnTo>
                    <a:pt x="3354" y="230095"/>
                  </a:lnTo>
                  <a:lnTo>
                    <a:pt x="0" y="213474"/>
                  </a:lnTo>
                  <a:lnTo>
                    <a:pt x="0" y="42697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8" name="object 71">
            <a:extLst>
              <a:ext uri="{FF2B5EF4-FFF2-40B4-BE49-F238E27FC236}">
                <a16:creationId xmlns:a16="http://schemas.microsoft.com/office/drawing/2014/main" id="{9A677E85-8DDD-4744-9F9D-5C2E9ED719F4}"/>
              </a:ext>
            </a:extLst>
          </p:cNvPr>
          <p:cNvSpPr txBox="1"/>
          <p:nvPr/>
        </p:nvSpPr>
        <p:spPr>
          <a:xfrm>
            <a:off x="6366429" y="5268012"/>
            <a:ext cx="102447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13" dirty="0">
                <a:latin typeface="Calibri"/>
                <a:cs typeface="Calibri"/>
              </a:rPr>
              <a:t>Y</a:t>
            </a:r>
            <a:endParaRPr sz="1067">
              <a:latin typeface="Calibri"/>
              <a:cs typeface="Calibri"/>
            </a:endParaRPr>
          </a:p>
        </p:txBody>
      </p:sp>
      <p:grpSp>
        <p:nvGrpSpPr>
          <p:cNvPr id="79" name="object 72">
            <a:extLst>
              <a:ext uri="{FF2B5EF4-FFF2-40B4-BE49-F238E27FC236}">
                <a16:creationId xmlns:a16="http://schemas.microsoft.com/office/drawing/2014/main" id="{5AB5FDA5-901A-4736-B2A4-1670162A6600}"/>
              </a:ext>
            </a:extLst>
          </p:cNvPr>
          <p:cNvGrpSpPr/>
          <p:nvPr/>
        </p:nvGrpSpPr>
        <p:grpSpPr>
          <a:xfrm>
            <a:off x="5901476" y="5286916"/>
            <a:ext cx="487680" cy="494453"/>
            <a:chOff x="4543044" y="3171437"/>
            <a:chExt cx="365760" cy="370840"/>
          </a:xfrm>
        </p:grpSpPr>
        <p:sp>
          <p:nvSpPr>
            <p:cNvPr id="80" name="object 73">
              <a:extLst>
                <a:ext uri="{FF2B5EF4-FFF2-40B4-BE49-F238E27FC236}">
                  <a16:creationId xmlns:a16="http://schemas.microsoft.com/office/drawing/2014/main" id="{A27EEEEB-386F-4BBC-8E24-A162A41FC6D3}"/>
                </a:ext>
              </a:extLst>
            </p:cNvPr>
            <p:cNvSpPr/>
            <p:nvPr/>
          </p:nvSpPr>
          <p:spPr>
            <a:xfrm>
              <a:off x="4543044" y="3171437"/>
              <a:ext cx="365759" cy="37032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1" name="object 74">
              <a:extLst>
                <a:ext uri="{FF2B5EF4-FFF2-40B4-BE49-F238E27FC236}">
                  <a16:creationId xmlns:a16="http://schemas.microsoft.com/office/drawing/2014/main" id="{12C1297E-95A3-4452-A7F8-64CCD37C9D7D}"/>
                </a:ext>
              </a:extLst>
            </p:cNvPr>
            <p:cNvSpPr/>
            <p:nvPr/>
          </p:nvSpPr>
          <p:spPr>
            <a:xfrm>
              <a:off x="4596384" y="3220212"/>
              <a:ext cx="284975" cy="3047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2" name="object 75">
              <a:extLst>
                <a:ext uri="{FF2B5EF4-FFF2-40B4-BE49-F238E27FC236}">
                  <a16:creationId xmlns:a16="http://schemas.microsoft.com/office/drawing/2014/main" id="{AD86EB0D-ABAE-43AD-8CA9-ECCAAEF92B34}"/>
                </a:ext>
              </a:extLst>
            </p:cNvPr>
            <p:cNvSpPr/>
            <p:nvPr/>
          </p:nvSpPr>
          <p:spPr>
            <a:xfrm>
              <a:off x="4598708" y="3204163"/>
              <a:ext cx="252729" cy="256540"/>
            </a:xfrm>
            <a:custGeom>
              <a:avLst/>
              <a:gdLst/>
              <a:ahLst/>
              <a:cxnLst/>
              <a:rect l="l" t="t" r="r" b="b"/>
              <a:pathLst>
                <a:path w="252729" h="256539">
                  <a:moveTo>
                    <a:pt x="210248" y="0"/>
                  </a:moveTo>
                  <a:lnTo>
                    <a:pt x="42049" y="0"/>
                  </a:lnTo>
                  <a:lnTo>
                    <a:pt x="25679" y="3303"/>
                  </a:lnTo>
                  <a:lnTo>
                    <a:pt x="12314" y="12314"/>
                  </a:lnTo>
                  <a:lnTo>
                    <a:pt x="3303" y="25679"/>
                  </a:lnTo>
                  <a:lnTo>
                    <a:pt x="0" y="42049"/>
                  </a:lnTo>
                  <a:lnTo>
                    <a:pt x="0" y="214109"/>
                  </a:lnTo>
                  <a:lnTo>
                    <a:pt x="3303" y="230479"/>
                  </a:lnTo>
                  <a:lnTo>
                    <a:pt x="12314" y="243844"/>
                  </a:lnTo>
                  <a:lnTo>
                    <a:pt x="25679" y="252855"/>
                  </a:lnTo>
                  <a:lnTo>
                    <a:pt x="42049" y="256159"/>
                  </a:lnTo>
                  <a:lnTo>
                    <a:pt x="210248" y="256159"/>
                  </a:lnTo>
                  <a:lnTo>
                    <a:pt x="226618" y="252855"/>
                  </a:lnTo>
                  <a:lnTo>
                    <a:pt x="239983" y="243844"/>
                  </a:lnTo>
                  <a:lnTo>
                    <a:pt x="248994" y="230479"/>
                  </a:lnTo>
                  <a:lnTo>
                    <a:pt x="252298" y="214109"/>
                  </a:lnTo>
                  <a:lnTo>
                    <a:pt x="252298" y="42049"/>
                  </a:lnTo>
                  <a:lnTo>
                    <a:pt x="248994" y="25679"/>
                  </a:lnTo>
                  <a:lnTo>
                    <a:pt x="239983" y="12314"/>
                  </a:lnTo>
                  <a:lnTo>
                    <a:pt x="226618" y="3303"/>
                  </a:lnTo>
                  <a:lnTo>
                    <a:pt x="2102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3" name="object 76">
              <a:extLst>
                <a:ext uri="{FF2B5EF4-FFF2-40B4-BE49-F238E27FC236}">
                  <a16:creationId xmlns:a16="http://schemas.microsoft.com/office/drawing/2014/main" id="{CA03CFFD-F422-4895-AEE8-58E60BCF4597}"/>
                </a:ext>
              </a:extLst>
            </p:cNvPr>
            <p:cNvSpPr/>
            <p:nvPr/>
          </p:nvSpPr>
          <p:spPr>
            <a:xfrm>
              <a:off x="4598708" y="3204163"/>
              <a:ext cx="252729" cy="256540"/>
            </a:xfrm>
            <a:custGeom>
              <a:avLst/>
              <a:gdLst/>
              <a:ahLst/>
              <a:cxnLst/>
              <a:rect l="l" t="t" r="r" b="b"/>
              <a:pathLst>
                <a:path w="252729" h="256539">
                  <a:moveTo>
                    <a:pt x="0" y="42049"/>
                  </a:moveTo>
                  <a:lnTo>
                    <a:pt x="3303" y="25679"/>
                  </a:lnTo>
                  <a:lnTo>
                    <a:pt x="12314" y="12314"/>
                  </a:lnTo>
                  <a:lnTo>
                    <a:pt x="25679" y="3303"/>
                  </a:lnTo>
                  <a:lnTo>
                    <a:pt x="42049" y="0"/>
                  </a:lnTo>
                  <a:lnTo>
                    <a:pt x="210248" y="0"/>
                  </a:lnTo>
                  <a:lnTo>
                    <a:pt x="226618" y="3303"/>
                  </a:lnTo>
                  <a:lnTo>
                    <a:pt x="239983" y="12314"/>
                  </a:lnTo>
                  <a:lnTo>
                    <a:pt x="248994" y="25679"/>
                  </a:lnTo>
                  <a:lnTo>
                    <a:pt x="252298" y="42049"/>
                  </a:lnTo>
                  <a:lnTo>
                    <a:pt x="252298" y="214109"/>
                  </a:lnTo>
                  <a:lnTo>
                    <a:pt x="248994" y="230479"/>
                  </a:lnTo>
                  <a:lnTo>
                    <a:pt x="239983" y="243844"/>
                  </a:lnTo>
                  <a:lnTo>
                    <a:pt x="226618" y="252855"/>
                  </a:lnTo>
                  <a:lnTo>
                    <a:pt x="210248" y="256159"/>
                  </a:lnTo>
                  <a:lnTo>
                    <a:pt x="42049" y="256159"/>
                  </a:lnTo>
                  <a:lnTo>
                    <a:pt x="25679" y="252855"/>
                  </a:lnTo>
                  <a:lnTo>
                    <a:pt x="12314" y="243844"/>
                  </a:lnTo>
                  <a:lnTo>
                    <a:pt x="3303" y="230479"/>
                  </a:lnTo>
                  <a:lnTo>
                    <a:pt x="0" y="214109"/>
                  </a:lnTo>
                  <a:lnTo>
                    <a:pt x="0" y="42049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4" name="object 77">
            <a:extLst>
              <a:ext uri="{FF2B5EF4-FFF2-40B4-BE49-F238E27FC236}">
                <a16:creationId xmlns:a16="http://schemas.microsoft.com/office/drawing/2014/main" id="{CA87DF43-7E87-4ABB-96FE-FC38F7390276}"/>
              </a:ext>
            </a:extLst>
          </p:cNvPr>
          <p:cNvSpPr txBox="1"/>
          <p:nvPr/>
        </p:nvSpPr>
        <p:spPr>
          <a:xfrm>
            <a:off x="6094152" y="5390413"/>
            <a:ext cx="99907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13" dirty="0">
                <a:latin typeface="Calibri"/>
                <a:cs typeface="Calibri"/>
              </a:rPr>
              <a:t>Z</a:t>
            </a:r>
            <a:endParaRPr sz="1067">
              <a:latin typeface="Calibri"/>
              <a:cs typeface="Calibri"/>
            </a:endParaRPr>
          </a:p>
        </p:txBody>
      </p:sp>
      <p:grpSp>
        <p:nvGrpSpPr>
          <p:cNvPr id="85" name="object 78">
            <a:extLst>
              <a:ext uri="{FF2B5EF4-FFF2-40B4-BE49-F238E27FC236}">
                <a16:creationId xmlns:a16="http://schemas.microsoft.com/office/drawing/2014/main" id="{1E782920-E078-4EDA-8395-B4744CCF3DB0}"/>
              </a:ext>
            </a:extLst>
          </p:cNvPr>
          <p:cNvGrpSpPr/>
          <p:nvPr/>
        </p:nvGrpSpPr>
        <p:grpSpPr>
          <a:xfrm>
            <a:off x="1357920" y="2401485"/>
            <a:ext cx="2497667" cy="1020233"/>
            <a:chOff x="1135377" y="1007363"/>
            <a:chExt cx="1873250" cy="765175"/>
          </a:xfrm>
        </p:grpSpPr>
        <p:sp>
          <p:nvSpPr>
            <p:cNvPr id="86" name="object 79">
              <a:extLst>
                <a:ext uri="{FF2B5EF4-FFF2-40B4-BE49-F238E27FC236}">
                  <a16:creationId xmlns:a16="http://schemas.microsoft.com/office/drawing/2014/main" id="{1CFBB60F-ECFC-43A0-A363-387510972DAA}"/>
                </a:ext>
              </a:extLst>
            </p:cNvPr>
            <p:cNvSpPr/>
            <p:nvPr/>
          </p:nvSpPr>
          <p:spPr>
            <a:xfrm>
              <a:off x="2407919" y="1357883"/>
              <a:ext cx="600455" cy="23774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7" name="object 80">
              <a:extLst>
                <a:ext uri="{FF2B5EF4-FFF2-40B4-BE49-F238E27FC236}">
                  <a16:creationId xmlns:a16="http://schemas.microsoft.com/office/drawing/2014/main" id="{D78343F6-71FA-4A93-86A2-C06B24BAFC7F}"/>
                </a:ext>
              </a:extLst>
            </p:cNvPr>
            <p:cNvSpPr/>
            <p:nvPr/>
          </p:nvSpPr>
          <p:spPr>
            <a:xfrm>
              <a:off x="2811043" y="141690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8" name="object 81">
              <a:extLst>
                <a:ext uri="{FF2B5EF4-FFF2-40B4-BE49-F238E27FC236}">
                  <a16:creationId xmlns:a16="http://schemas.microsoft.com/office/drawing/2014/main" id="{13DC1A5A-EC23-4400-B3F5-EE55AAB1B706}"/>
                </a:ext>
              </a:extLst>
            </p:cNvPr>
            <p:cNvSpPr/>
            <p:nvPr/>
          </p:nvSpPr>
          <p:spPr>
            <a:xfrm>
              <a:off x="1135377" y="1242059"/>
              <a:ext cx="888491" cy="23774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9" name="object 82">
              <a:extLst>
                <a:ext uri="{FF2B5EF4-FFF2-40B4-BE49-F238E27FC236}">
                  <a16:creationId xmlns:a16="http://schemas.microsoft.com/office/drawing/2014/main" id="{E515DAAB-CEF5-4D44-A59C-1FC2DC4FA671}"/>
                </a:ext>
              </a:extLst>
            </p:cNvPr>
            <p:cNvSpPr/>
            <p:nvPr/>
          </p:nvSpPr>
          <p:spPr>
            <a:xfrm>
              <a:off x="1827127" y="1301582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0" y="0"/>
                  </a:moveTo>
                  <a:lnTo>
                    <a:pt x="317" y="76200"/>
                  </a:lnTo>
                  <a:lnTo>
                    <a:pt x="76352" y="37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0" name="object 83">
              <a:extLst>
                <a:ext uri="{FF2B5EF4-FFF2-40B4-BE49-F238E27FC236}">
                  <a16:creationId xmlns:a16="http://schemas.microsoft.com/office/drawing/2014/main" id="{894CA5FB-DE86-4CC0-805B-245D99D33460}"/>
                </a:ext>
              </a:extLst>
            </p:cNvPr>
            <p:cNvSpPr/>
            <p:nvPr/>
          </p:nvSpPr>
          <p:spPr>
            <a:xfrm>
              <a:off x="1848611" y="1007363"/>
              <a:ext cx="711703" cy="7132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1" name="object 84">
              <a:extLst>
                <a:ext uri="{FF2B5EF4-FFF2-40B4-BE49-F238E27FC236}">
                  <a16:creationId xmlns:a16="http://schemas.microsoft.com/office/drawing/2014/main" id="{DF44F3FB-E369-4FD9-B0B0-EF959C28A1D0}"/>
                </a:ext>
              </a:extLst>
            </p:cNvPr>
            <p:cNvSpPr/>
            <p:nvPr/>
          </p:nvSpPr>
          <p:spPr>
            <a:xfrm>
              <a:off x="1853183" y="1046987"/>
              <a:ext cx="771143" cy="7254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2" name="object 85">
              <a:extLst>
                <a:ext uri="{FF2B5EF4-FFF2-40B4-BE49-F238E27FC236}">
                  <a16:creationId xmlns:a16="http://schemas.microsoft.com/office/drawing/2014/main" id="{9CF089AF-FE9F-4945-9DA5-E46C5612B112}"/>
                </a:ext>
              </a:extLst>
            </p:cNvPr>
            <p:cNvSpPr/>
            <p:nvPr/>
          </p:nvSpPr>
          <p:spPr>
            <a:xfrm>
              <a:off x="1903484" y="1040256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5" h="598805">
                  <a:moveTo>
                    <a:pt x="498500" y="0"/>
                  </a:moveTo>
                  <a:lnTo>
                    <a:pt x="99707" y="0"/>
                  </a:lnTo>
                  <a:lnTo>
                    <a:pt x="60896" y="7835"/>
                  </a:lnTo>
                  <a:lnTo>
                    <a:pt x="29203" y="29203"/>
                  </a:lnTo>
                  <a:lnTo>
                    <a:pt x="7835" y="60896"/>
                  </a:lnTo>
                  <a:lnTo>
                    <a:pt x="0" y="99707"/>
                  </a:lnTo>
                  <a:lnTo>
                    <a:pt x="0" y="498500"/>
                  </a:lnTo>
                  <a:lnTo>
                    <a:pt x="7835" y="537311"/>
                  </a:lnTo>
                  <a:lnTo>
                    <a:pt x="29203" y="569004"/>
                  </a:lnTo>
                  <a:lnTo>
                    <a:pt x="60896" y="590372"/>
                  </a:lnTo>
                  <a:lnTo>
                    <a:pt x="99707" y="598208"/>
                  </a:lnTo>
                  <a:lnTo>
                    <a:pt x="498500" y="598208"/>
                  </a:lnTo>
                  <a:lnTo>
                    <a:pt x="537303" y="590372"/>
                  </a:lnTo>
                  <a:lnTo>
                    <a:pt x="568993" y="569004"/>
                  </a:lnTo>
                  <a:lnTo>
                    <a:pt x="590360" y="537311"/>
                  </a:lnTo>
                  <a:lnTo>
                    <a:pt x="598195" y="498500"/>
                  </a:lnTo>
                  <a:lnTo>
                    <a:pt x="598195" y="99707"/>
                  </a:lnTo>
                  <a:lnTo>
                    <a:pt x="590360" y="60896"/>
                  </a:lnTo>
                  <a:lnTo>
                    <a:pt x="568993" y="29203"/>
                  </a:lnTo>
                  <a:lnTo>
                    <a:pt x="537303" y="7835"/>
                  </a:lnTo>
                  <a:lnTo>
                    <a:pt x="498500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3" name="object 86">
              <a:extLst>
                <a:ext uri="{FF2B5EF4-FFF2-40B4-BE49-F238E27FC236}">
                  <a16:creationId xmlns:a16="http://schemas.microsoft.com/office/drawing/2014/main" id="{FE9A413E-E512-430C-93F6-02EC596020B9}"/>
                </a:ext>
              </a:extLst>
            </p:cNvPr>
            <p:cNvSpPr/>
            <p:nvPr/>
          </p:nvSpPr>
          <p:spPr>
            <a:xfrm>
              <a:off x="1903484" y="1040256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5" h="598805">
                  <a:moveTo>
                    <a:pt x="0" y="99707"/>
                  </a:moveTo>
                  <a:lnTo>
                    <a:pt x="7835" y="60896"/>
                  </a:lnTo>
                  <a:lnTo>
                    <a:pt x="29203" y="29203"/>
                  </a:lnTo>
                  <a:lnTo>
                    <a:pt x="60896" y="7835"/>
                  </a:lnTo>
                  <a:lnTo>
                    <a:pt x="99707" y="0"/>
                  </a:lnTo>
                  <a:lnTo>
                    <a:pt x="498500" y="0"/>
                  </a:lnTo>
                  <a:lnTo>
                    <a:pt x="537303" y="7835"/>
                  </a:lnTo>
                  <a:lnTo>
                    <a:pt x="568993" y="29203"/>
                  </a:lnTo>
                  <a:lnTo>
                    <a:pt x="590360" y="60896"/>
                  </a:lnTo>
                  <a:lnTo>
                    <a:pt x="598195" y="99707"/>
                  </a:lnTo>
                  <a:lnTo>
                    <a:pt x="598195" y="498500"/>
                  </a:lnTo>
                  <a:lnTo>
                    <a:pt x="590360" y="537311"/>
                  </a:lnTo>
                  <a:lnTo>
                    <a:pt x="568993" y="569004"/>
                  </a:lnTo>
                  <a:lnTo>
                    <a:pt x="537303" y="590372"/>
                  </a:lnTo>
                  <a:lnTo>
                    <a:pt x="498500" y="598208"/>
                  </a:lnTo>
                  <a:lnTo>
                    <a:pt x="99707" y="598208"/>
                  </a:lnTo>
                  <a:lnTo>
                    <a:pt x="60896" y="590372"/>
                  </a:lnTo>
                  <a:lnTo>
                    <a:pt x="29203" y="569004"/>
                  </a:lnTo>
                  <a:lnTo>
                    <a:pt x="7835" y="537311"/>
                  </a:lnTo>
                  <a:lnTo>
                    <a:pt x="0" y="498500"/>
                  </a:lnTo>
                  <a:lnTo>
                    <a:pt x="0" y="99707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4" name="object 87">
            <a:extLst>
              <a:ext uri="{FF2B5EF4-FFF2-40B4-BE49-F238E27FC236}">
                <a16:creationId xmlns:a16="http://schemas.microsoft.com/office/drawing/2014/main" id="{D89F1D9B-4F28-45C7-8E17-02C0600918DC}"/>
              </a:ext>
            </a:extLst>
          </p:cNvPr>
          <p:cNvSpPr txBox="1"/>
          <p:nvPr/>
        </p:nvSpPr>
        <p:spPr>
          <a:xfrm>
            <a:off x="2595993" y="2556960"/>
            <a:ext cx="103039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512221" algn="l"/>
                <a:tab pos="1012588" algn="l"/>
              </a:tabLst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E	</a:t>
            </a:r>
            <a:r>
              <a:rPr sz="3200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	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5" name="object 88">
            <a:extLst>
              <a:ext uri="{FF2B5EF4-FFF2-40B4-BE49-F238E27FC236}">
                <a16:creationId xmlns:a16="http://schemas.microsoft.com/office/drawing/2014/main" id="{A2FE3279-DC8E-4593-AD25-D2D4C201E7D2}"/>
              </a:ext>
            </a:extLst>
          </p:cNvPr>
          <p:cNvSpPr txBox="1"/>
          <p:nvPr/>
        </p:nvSpPr>
        <p:spPr>
          <a:xfrm>
            <a:off x="2795128" y="2792672"/>
            <a:ext cx="171027" cy="34447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133" spc="-7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2133">
              <a:latin typeface="Calibri"/>
              <a:cs typeface="Calibri"/>
            </a:endParaRPr>
          </a:p>
        </p:txBody>
      </p:sp>
      <p:grpSp>
        <p:nvGrpSpPr>
          <p:cNvPr id="96" name="object 89">
            <a:extLst>
              <a:ext uri="{FF2B5EF4-FFF2-40B4-BE49-F238E27FC236}">
                <a16:creationId xmlns:a16="http://schemas.microsoft.com/office/drawing/2014/main" id="{EF955FC0-204B-453B-9BF1-90B44F3C7258}"/>
              </a:ext>
            </a:extLst>
          </p:cNvPr>
          <p:cNvGrpSpPr/>
          <p:nvPr/>
        </p:nvGrpSpPr>
        <p:grpSpPr>
          <a:xfrm>
            <a:off x="1351823" y="2879004"/>
            <a:ext cx="5940213" cy="2014220"/>
            <a:chOff x="1130804" y="1365503"/>
            <a:chExt cx="4455160" cy="1510665"/>
          </a:xfrm>
        </p:grpSpPr>
        <p:sp>
          <p:nvSpPr>
            <p:cNvPr id="97" name="object 90">
              <a:extLst>
                <a:ext uri="{FF2B5EF4-FFF2-40B4-BE49-F238E27FC236}">
                  <a16:creationId xmlns:a16="http://schemas.microsoft.com/office/drawing/2014/main" id="{DC3236E3-48AC-45AE-8ED8-F82276179E88}"/>
                </a:ext>
              </a:extLst>
            </p:cNvPr>
            <p:cNvSpPr/>
            <p:nvPr/>
          </p:nvSpPr>
          <p:spPr>
            <a:xfrm>
              <a:off x="2461259" y="2638043"/>
              <a:ext cx="469391" cy="23774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8" name="object 91">
              <a:extLst>
                <a:ext uri="{FF2B5EF4-FFF2-40B4-BE49-F238E27FC236}">
                  <a16:creationId xmlns:a16="http://schemas.microsoft.com/office/drawing/2014/main" id="{9966AFC0-38F6-43DB-A36D-08C482C84D76}"/>
                </a:ext>
              </a:extLst>
            </p:cNvPr>
            <p:cNvSpPr/>
            <p:nvPr/>
          </p:nvSpPr>
          <p:spPr>
            <a:xfrm>
              <a:off x="2733447" y="2697185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304" y="0"/>
                  </a:moveTo>
                  <a:lnTo>
                    <a:pt x="0" y="76200"/>
                  </a:lnTo>
                  <a:lnTo>
                    <a:pt x="76352" y="3840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9" name="object 92">
              <a:extLst>
                <a:ext uri="{FF2B5EF4-FFF2-40B4-BE49-F238E27FC236}">
                  <a16:creationId xmlns:a16="http://schemas.microsoft.com/office/drawing/2014/main" id="{8C7F1DEE-B9DE-464A-9E6F-AA89B267606A}"/>
                </a:ext>
              </a:extLst>
            </p:cNvPr>
            <p:cNvSpPr/>
            <p:nvPr/>
          </p:nvSpPr>
          <p:spPr>
            <a:xfrm>
              <a:off x="4331207" y="1365503"/>
              <a:ext cx="505967" cy="23774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0" name="object 93">
              <a:extLst>
                <a:ext uri="{FF2B5EF4-FFF2-40B4-BE49-F238E27FC236}">
                  <a16:creationId xmlns:a16="http://schemas.microsoft.com/office/drawing/2014/main" id="{A889B609-B85D-4437-88ED-618AB52D4073}"/>
                </a:ext>
              </a:extLst>
            </p:cNvPr>
            <p:cNvSpPr/>
            <p:nvPr/>
          </p:nvSpPr>
          <p:spPr>
            <a:xfrm>
              <a:off x="4448480" y="1423934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5882" y="0"/>
                  </a:moveTo>
                  <a:lnTo>
                    <a:pt x="0" y="38735"/>
                  </a:lnTo>
                  <a:lnTo>
                    <a:pt x="76517" y="76200"/>
                  </a:lnTo>
                  <a:lnTo>
                    <a:pt x="75882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1" name="object 94">
              <a:extLst>
                <a:ext uri="{FF2B5EF4-FFF2-40B4-BE49-F238E27FC236}">
                  <a16:creationId xmlns:a16="http://schemas.microsoft.com/office/drawing/2014/main" id="{60CA52AF-EF28-4A48-8741-BB4C0B21949E}"/>
                </a:ext>
              </a:extLst>
            </p:cNvPr>
            <p:cNvSpPr/>
            <p:nvPr/>
          </p:nvSpPr>
          <p:spPr>
            <a:xfrm>
              <a:off x="4390643" y="2625841"/>
              <a:ext cx="463295" cy="23926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2" name="object 95">
              <a:extLst>
                <a:ext uri="{FF2B5EF4-FFF2-40B4-BE49-F238E27FC236}">
                  <a16:creationId xmlns:a16="http://schemas.microsoft.com/office/drawing/2014/main" id="{53EED628-7565-4870-BC40-AB9D1265A0AD}"/>
                </a:ext>
              </a:extLst>
            </p:cNvPr>
            <p:cNvSpPr/>
            <p:nvPr/>
          </p:nvSpPr>
          <p:spPr>
            <a:xfrm>
              <a:off x="4508393" y="2687228"/>
              <a:ext cx="77470" cy="76200"/>
            </a:xfrm>
            <a:custGeom>
              <a:avLst/>
              <a:gdLst/>
              <a:ahLst/>
              <a:cxnLst/>
              <a:rect l="l" t="t" r="r" b="b"/>
              <a:pathLst>
                <a:path w="77470" h="76200">
                  <a:moveTo>
                    <a:pt x="76873" y="0"/>
                  </a:moveTo>
                  <a:lnTo>
                    <a:pt x="0" y="36728"/>
                  </a:lnTo>
                  <a:lnTo>
                    <a:pt x="75514" y="76187"/>
                  </a:lnTo>
                  <a:lnTo>
                    <a:pt x="7687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3" name="object 96">
              <a:extLst>
                <a:ext uri="{FF2B5EF4-FFF2-40B4-BE49-F238E27FC236}">
                  <a16:creationId xmlns:a16="http://schemas.microsoft.com/office/drawing/2014/main" id="{D51A697E-C394-4759-BA78-A14E299B1CC5}"/>
                </a:ext>
              </a:extLst>
            </p:cNvPr>
            <p:cNvSpPr/>
            <p:nvPr/>
          </p:nvSpPr>
          <p:spPr>
            <a:xfrm>
              <a:off x="1130804" y="2636509"/>
              <a:ext cx="894587" cy="23926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4" name="object 97">
              <a:extLst>
                <a:ext uri="{FF2B5EF4-FFF2-40B4-BE49-F238E27FC236}">
                  <a16:creationId xmlns:a16="http://schemas.microsoft.com/office/drawing/2014/main" id="{66F15BE1-86F3-4155-97E4-FACB9E47E27E}"/>
                </a:ext>
              </a:extLst>
            </p:cNvPr>
            <p:cNvSpPr/>
            <p:nvPr/>
          </p:nvSpPr>
          <p:spPr>
            <a:xfrm>
              <a:off x="1828125" y="2696223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63" y="0"/>
                  </a:moveTo>
                  <a:lnTo>
                    <a:pt x="0" y="76200"/>
                  </a:lnTo>
                  <a:lnTo>
                    <a:pt x="76225" y="3816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5" name="object 98">
              <a:extLst>
                <a:ext uri="{FF2B5EF4-FFF2-40B4-BE49-F238E27FC236}">
                  <a16:creationId xmlns:a16="http://schemas.microsoft.com/office/drawing/2014/main" id="{3E6E61A0-560E-487D-94C4-B1F0CDD543CB}"/>
                </a:ext>
              </a:extLst>
            </p:cNvPr>
            <p:cNvSpPr/>
            <p:nvPr/>
          </p:nvSpPr>
          <p:spPr>
            <a:xfrm>
              <a:off x="5222659" y="2039871"/>
              <a:ext cx="350520" cy="342265"/>
            </a:xfrm>
            <a:custGeom>
              <a:avLst/>
              <a:gdLst/>
              <a:ahLst/>
              <a:cxnLst/>
              <a:rect l="l" t="t" r="r" b="b"/>
              <a:pathLst>
                <a:path w="350520" h="342264">
                  <a:moveTo>
                    <a:pt x="350354" y="0"/>
                  </a:moveTo>
                  <a:lnTo>
                    <a:pt x="0" y="0"/>
                  </a:lnTo>
                  <a:lnTo>
                    <a:pt x="0" y="342036"/>
                  </a:lnTo>
                  <a:lnTo>
                    <a:pt x="293344" y="342036"/>
                  </a:lnTo>
                  <a:lnTo>
                    <a:pt x="350354" y="285026"/>
                  </a:lnTo>
                  <a:lnTo>
                    <a:pt x="350354" y="0"/>
                  </a:lnTo>
                  <a:close/>
                </a:path>
              </a:pathLst>
            </a:custGeom>
            <a:solidFill>
              <a:srgbClr val="F7AD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6" name="object 99">
              <a:extLst>
                <a:ext uri="{FF2B5EF4-FFF2-40B4-BE49-F238E27FC236}">
                  <a16:creationId xmlns:a16="http://schemas.microsoft.com/office/drawing/2014/main" id="{9BE1CA7D-39D0-4757-9910-356DE609583B}"/>
                </a:ext>
              </a:extLst>
            </p:cNvPr>
            <p:cNvSpPr/>
            <p:nvPr/>
          </p:nvSpPr>
          <p:spPr>
            <a:xfrm>
              <a:off x="5516002" y="2324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010" y="0"/>
                  </a:moveTo>
                  <a:lnTo>
                    <a:pt x="11404" y="11404"/>
                  </a:lnTo>
                  <a:lnTo>
                    <a:pt x="0" y="57010"/>
                  </a:lnTo>
                  <a:lnTo>
                    <a:pt x="57010" y="0"/>
                  </a:lnTo>
                  <a:close/>
                </a:path>
              </a:pathLst>
            </a:custGeom>
            <a:solidFill>
              <a:srgbClr val="C78BC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7" name="object 100">
              <a:extLst>
                <a:ext uri="{FF2B5EF4-FFF2-40B4-BE49-F238E27FC236}">
                  <a16:creationId xmlns:a16="http://schemas.microsoft.com/office/drawing/2014/main" id="{44BB6A0F-5816-4B01-AE4B-21924423E876}"/>
                </a:ext>
              </a:extLst>
            </p:cNvPr>
            <p:cNvSpPr/>
            <p:nvPr/>
          </p:nvSpPr>
          <p:spPr>
            <a:xfrm>
              <a:off x="5222657" y="2039868"/>
              <a:ext cx="350520" cy="342265"/>
            </a:xfrm>
            <a:custGeom>
              <a:avLst/>
              <a:gdLst/>
              <a:ahLst/>
              <a:cxnLst/>
              <a:rect l="l" t="t" r="r" b="b"/>
              <a:pathLst>
                <a:path w="350520" h="342264">
                  <a:moveTo>
                    <a:pt x="293344" y="342036"/>
                  </a:moveTo>
                  <a:lnTo>
                    <a:pt x="304749" y="296430"/>
                  </a:lnTo>
                  <a:lnTo>
                    <a:pt x="350354" y="285026"/>
                  </a:lnTo>
                  <a:lnTo>
                    <a:pt x="293344" y="342036"/>
                  </a:lnTo>
                  <a:lnTo>
                    <a:pt x="0" y="342036"/>
                  </a:lnTo>
                  <a:lnTo>
                    <a:pt x="0" y="0"/>
                  </a:lnTo>
                  <a:lnTo>
                    <a:pt x="350354" y="0"/>
                  </a:lnTo>
                  <a:lnTo>
                    <a:pt x="350354" y="285026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08" name="object 101">
            <a:extLst>
              <a:ext uri="{FF2B5EF4-FFF2-40B4-BE49-F238E27FC236}">
                <a16:creationId xmlns:a16="http://schemas.microsoft.com/office/drawing/2014/main" id="{A1DA2630-08E4-46E2-9664-0867B1505866}"/>
              </a:ext>
            </a:extLst>
          </p:cNvPr>
          <p:cNvSpPr txBox="1"/>
          <p:nvPr/>
        </p:nvSpPr>
        <p:spPr>
          <a:xfrm>
            <a:off x="6971854" y="3817134"/>
            <a:ext cx="138852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dirty="0">
                <a:latin typeface="Calibri"/>
                <a:cs typeface="Calibri"/>
              </a:rPr>
              <a:t>P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09" name="object 102">
            <a:extLst>
              <a:ext uri="{FF2B5EF4-FFF2-40B4-BE49-F238E27FC236}">
                <a16:creationId xmlns:a16="http://schemas.microsoft.com/office/drawing/2014/main" id="{50C89615-9160-4D5E-9415-0A389687C9D3}"/>
              </a:ext>
            </a:extLst>
          </p:cNvPr>
          <p:cNvGrpSpPr/>
          <p:nvPr/>
        </p:nvGrpSpPr>
        <p:grpSpPr>
          <a:xfrm>
            <a:off x="2308899" y="4262798"/>
            <a:ext cx="1034627" cy="1018540"/>
            <a:chOff x="1848611" y="2403348"/>
            <a:chExt cx="775970" cy="763905"/>
          </a:xfrm>
        </p:grpSpPr>
        <p:sp>
          <p:nvSpPr>
            <p:cNvPr id="110" name="object 103">
              <a:extLst>
                <a:ext uri="{FF2B5EF4-FFF2-40B4-BE49-F238E27FC236}">
                  <a16:creationId xmlns:a16="http://schemas.microsoft.com/office/drawing/2014/main" id="{47ABAE13-F984-445B-99BF-1B3434EEA3AE}"/>
                </a:ext>
              </a:extLst>
            </p:cNvPr>
            <p:cNvSpPr/>
            <p:nvPr/>
          </p:nvSpPr>
          <p:spPr>
            <a:xfrm>
              <a:off x="1848611" y="2403348"/>
              <a:ext cx="711704" cy="71170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1" name="object 104">
              <a:extLst>
                <a:ext uri="{FF2B5EF4-FFF2-40B4-BE49-F238E27FC236}">
                  <a16:creationId xmlns:a16="http://schemas.microsoft.com/office/drawing/2014/main" id="{0BB42A0E-2574-4443-849A-45847F31B71B}"/>
                </a:ext>
              </a:extLst>
            </p:cNvPr>
            <p:cNvSpPr/>
            <p:nvPr/>
          </p:nvSpPr>
          <p:spPr>
            <a:xfrm>
              <a:off x="1853184" y="2441448"/>
              <a:ext cx="771143" cy="7254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2" name="object 105">
              <a:extLst>
                <a:ext uri="{FF2B5EF4-FFF2-40B4-BE49-F238E27FC236}">
                  <a16:creationId xmlns:a16="http://schemas.microsoft.com/office/drawing/2014/main" id="{67733BBD-09F3-4089-B14D-A5A1915630A5}"/>
                </a:ext>
              </a:extLst>
            </p:cNvPr>
            <p:cNvSpPr/>
            <p:nvPr/>
          </p:nvSpPr>
          <p:spPr>
            <a:xfrm>
              <a:off x="1904357" y="2435283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5" h="598805">
                  <a:moveTo>
                    <a:pt x="498500" y="0"/>
                  </a:moveTo>
                  <a:lnTo>
                    <a:pt x="99707" y="0"/>
                  </a:lnTo>
                  <a:lnTo>
                    <a:pt x="60896" y="7835"/>
                  </a:lnTo>
                  <a:lnTo>
                    <a:pt x="29203" y="29203"/>
                  </a:lnTo>
                  <a:lnTo>
                    <a:pt x="7835" y="60896"/>
                  </a:lnTo>
                  <a:lnTo>
                    <a:pt x="0" y="99707"/>
                  </a:lnTo>
                  <a:lnTo>
                    <a:pt x="0" y="498500"/>
                  </a:lnTo>
                  <a:lnTo>
                    <a:pt x="7835" y="537311"/>
                  </a:lnTo>
                  <a:lnTo>
                    <a:pt x="29203" y="569004"/>
                  </a:lnTo>
                  <a:lnTo>
                    <a:pt x="60896" y="590372"/>
                  </a:lnTo>
                  <a:lnTo>
                    <a:pt x="99707" y="598208"/>
                  </a:lnTo>
                  <a:lnTo>
                    <a:pt x="498500" y="598208"/>
                  </a:lnTo>
                  <a:lnTo>
                    <a:pt x="537303" y="590372"/>
                  </a:lnTo>
                  <a:lnTo>
                    <a:pt x="568993" y="569004"/>
                  </a:lnTo>
                  <a:lnTo>
                    <a:pt x="590360" y="537311"/>
                  </a:lnTo>
                  <a:lnTo>
                    <a:pt x="598195" y="498500"/>
                  </a:lnTo>
                  <a:lnTo>
                    <a:pt x="598195" y="99707"/>
                  </a:lnTo>
                  <a:lnTo>
                    <a:pt x="590360" y="60896"/>
                  </a:lnTo>
                  <a:lnTo>
                    <a:pt x="568993" y="29203"/>
                  </a:lnTo>
                  <a:lnTo>
                    <a:pt x="537303" y="7835"/>
                  </a:lnTo>
                  <a:lnTo>
                    <a:pt x="498500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3" name="object 106">
              <a:extLst>
                <a:ext uri="{FF2B5EF4-FFF2-40B4-BE49-F238E27FC236}">
                  <a16:creationId xmlns:a16="http://schemas.microsoft.com/office/drawing/2014/main" id="{A06966F2-BAC6-4042-BE4F-40AF776CD9A0}"/>
                </a:ext>
              </a:extLst>
            </p:cNvPr>
            <p:cNvSpPr/>
            <p:nvPr/>
          </p:nvSpPr>
          <p:spPr>
            <a:xfrm>
              <a:off x="1904357" y="2435283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5" h="598805">
                  <a:moveTo>
                    <a:pt x="0" y="99707"/>
                  </a:moveTo>
                  <a:lnTo>
                    <a:pt x="7835" y="60896"/>
                  </a:lnTo>
                  <a:lnTo>
                    <a:pt x="29203" y="29203"/>
                  </a:lnTo>
                  <a:lnTo>
                    <a:pt x="60896" y="7835"/>
                  </a:lnTo>
                  <a:lnTo>
                    <a:pt x="99707" y="0"/>
                  </a:lnTo>
                  <a:lnTo>
                    <a:pt x="498500" y="0"/>
                  </a:lnTo>
                  <a:lnTo>
                    <a:pt x="537303" y="7835"/>
                  </a:lnTo>
                  <a:lnTo>
                    <a:pt x="568993" y="29203"/>
                  </a:lnTo>
                  <a:lnTo>
                    <a:pt x="590360" y="60896"/>
                  </a:lnTo>
                  <a:lnTo>
                    <a:pt x="598195" y="99707"/>
                  </a:lnTo>
                  <a:lnTo>
                    <a:pt x="598195" y="498500"/>
                  </a:lnTo>
                  <a:lnTo>
                    <a:pt x="590360" y="537311"/>
                  </a:lnTo>
                  <a:lnTo>
                    <a:pt x="568993" y="569004"/>
                  </a:lnTo>
                  <a:lnTo>
                    <a:pt x="537303" y="590372"/>
                  </a:lnTo>
                  <a:lnTo>
                    <a:pt x="498500" y="598208"/>
                  </a:lnTo>
                  <a:lnTo>
                    <a:pt x="99707" y="598208"/>
                  </a:lnTo>
                  <a:lnTo>
                    <a:pt x="60896" y="590372"/>
                  </a:lnTo>
                  <a:lnTo>
                    <a:pt x="29203" y="569004"/>
                  </a:lnTo>
                  <a:lnTo>
                    <a:pt x="7835" y="537311"/>
                  </a:lnTo>
                  <a:lnTo>
                    <a:pt x="0" y="498500"/>
                  </a:lnTo>
                  <a:lnTo>
                    <a:pt x="0" y="99707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4" name="object 107">
            <a:extLst>
              <a:ext uri="{FF2B5EF4-FFF2-40B4-BE49-F238E27FC236}">
                <a16:creationId xmlns:a16="http://schemas.microsoft.com/office/drawing/2014/main" id="{54575639-2FE7-4579-BBF8-7295C400C434}"/>
              </a:ext>
            </a:extLst>
          </p:cNvPr>
          <p:cNvSpPr txBox="1"/>
          <p:nvPr/>
        </p:nvSpPr>
        <p:spPr>
          <a:xfrm>
            <a:off x="2597157" y="4416995"/>
            <a:ext cx="23283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5" name="object 108">
            <a:extLst>
              <a:ext uri="{FF2B5EF4-FFF2-40B4-BE49-F238E27FC236}">
                <a16:creationId xmlns:a16="http://schemas.microsoft.com/office/drawing/2014/main" id="{B3881561-4325-4CF2-AFA0-EC5FC1CA58D1}"/>
              </a:ext>
            </a:extLst>
          </p:cNvPr>
          <p:cNvSpPr txBox="1"/>
          <p:nvPr/>
        </p:nvSpPr>
        <p:spPr>
          <a:xfrm>
            <a:off x="2796292" y="4652707"/>
            <a:ext cx="171027" cy="34447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133" spc="-7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133">
              <a:latin typeface="Calibri"/>
              <a:cs typeface="Calibri"/>
            </a:endParaRPr>
          </a:p>
        </p:txBody>
      </p:sp>
      <p:graphicFrame>
        <p:nvGraphicFramePr>
          <p:cNvPr id="116" name="object 109">
            <a:extLst>
              <a:ext uri="{FF2B5EF4-FFF2-40B4-BE49-F238E27FC236}">
                <a16:creationId xmlns:a16="http://schemas.microsoft.com/office/drawing/2014/main" id="{1146B3A8-B846-4BCC-9B97-06264989A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697141"/>
              </p:ext>
            </p:extLst>
          </p:nvPr>
        </p:nvGraphicFramePr>
        <p:xfrm>
          <a:off x="7875925" y="4759229"/>
          <a:ext cx="3441697" cy="2069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9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74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Endorser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93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Ledger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93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9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Committing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Peer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Application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Ordering Node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47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528">
                <a:tc>
                  <a:txBody>
                    <a:bodyPr/>
                    <a:lstStyle/>
                    <a:p>
                      <a:pPr marL="90805" marR="22860">
                        <a:lnSpc>
                          <a:spcPct val="100000"/>
                        </a:lnSpc>
                        <a:spcBef>
                          <a:spcPts val="685"/>
                        </a:spcBef>
                        <a:tabLst>
                          <a:tab pos="1167765" algn="l"/>
                          <a:tab pos="144589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Smart</a:t>
                      </a:r>
                      <a:r>
                        <a:rPr sz="11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Contract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100" u="dash" dirty="0">
                          <a:uFill>
                            <a:solidFill>
                              <a:srgbClr val="1F497D"/>
                            </a:solidFill>
                          </a:uFill>
                          <a:latin typeface="Calibri"/>
                          <a:cs typeface="Calibri"/>
                        </a:rPr>
                        <a:t> 	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           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(Chaincode)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5993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 marR="1803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ndorse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 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Policy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5993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7" name="object 110">
            <a:extLst>
              <a:ext uri="{FF2B5EF4-FFF2-40B4-BE49-F238E27FC236}">
                <a16:creationId xmlns:a16="http://schemas.microsoft.com/office/drawing/2014/main" id="{AABC478F-01DB-44FE-ABC7-725D0B32F260}"/>
              </a:ext>
            </a:extLst>
          </p:cNvPr>
          <p:cNvGrpSpPr/>
          <p:nvPr/>
        </p:nvGrpSpPr>
        <p:grpSpPr>
          <a:xfrm>
            <a:off x="9016531" y="4848013"/>
            <a:ext cx="508000" cy="2009987"/>
            <a:chOff x="6879335" y="2842260"/>
            <a:chExt cx="381000" cy="1507490"/>
          </a:xfrm>
        </p:grpSpPr>
        <p:sp>
          <p:nvSpPr>
            <p:cNvPr id="118" name="object 111">
              <a:extLst>
                <a:ext uri="{FF2B5EF4-FFF2-40B4-BE49-F238E27FC236}">
                  <a16:creationId xmlns:a16="http://schemas.microsoft.com/office/drawing/2014/main" id="{3293FEF3-D0FC-46BC-B120-8B4D6388F44A}"/>
                </a:ext>
              </a:extLst>
            </p:cNvPr>
            <p:cNvSpPr/>
            <p:nvPr/>
          </p:nvSpPr>
          <p:spPr>
            <a:xfrm>
              <a:off x="6879335" y="2842260"/>
              <a:ext cx="380999" cy="38099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9" name="object 112">
              <a:extLst>
                <a:ext uri="{FF2B5EF4-FFF2-40B4-BE49-F238E27FC236}">
                  <a16:creationId xmlns:a16="http://schemas.microsoft.com/office/drawing/2014/main" id="{9FC0CC00-834A-47DD-8007-4C42933AA2E1}"/>
                </a:ext>
              </a:extLst>
            </p:cNvPr>
            <p:cNvSpPr/>
            <p:nvPr/>
          </p:nvSpPr>
          <p:spPr>
            <a:xfrm>
              <a:off x="6934188" y="2874655"/>
              <a:ext cx="267335" cy="267335"/>
            </a:xfrm>
            <a:custGeom>
              <a:avLst/>
              <a:gdLst/>
              <a:ahLst/>
              <a:cxnLst/>
              <a:rect l="l" t="t" r="r" b="b"/>
              <a:pathLst>
                <a:path w="267334" h="267335">
                  <a:moveTo>
                    <a:pt x="222707" y="0"/>
                  </a:moveTo>
                  <a:lnTo>
                    <a:pt x="44538" y="0"/>
                  </a:lnTo>
                  <a:lnTo>
                    <a:pt x="27201" y="3499"/>
                  </a:lnTo>
                  <a:lnTo>
                    <a:pt x="13044" y="13044"/>
                  </a:lnTo>
                  <a:lnTo>
                    <a:pt x="3499" y="27201"/>
                  </a:lnTo>
                  <a:lnTo>
                    <a:pt x="0" y="44538"/>
                  </a:lnTo>
                  <a:lnTo>
                    <a:pt x="0" y="222758"/>
                  </a:lnTo>
                  <a:lnTo>
                    <a:pt x="3499" y="240095"/>
                  </a:lnTo>
                  <a:lnTo>
                    <a:pt x="13044" y="254252"/>
                  </a:lnTo>
                  <a:lnTo>
                    <a:pt x="27201" y="263797"/>
                  </a:lnTo>
                  <a:lnTo>
                    <a:pt x="44538" y="267296"/>
                  </a:lnTo>
                  <a:lnTo>
                    <a:pt x="222707" y="267296"/>
                  </a:lnTo>
                  <a:lnTo>
                    <a:pt x="240044" y="263797"/>
                  </a:lnTo>
                  <a:lnTo>
                    <a:pt x="254201" y="254252"/>
                  </a:lnTo>
                  <a:lnTo>
                    <a:pt x="263746" y="240095"/>
                  </a:lnTo>
                  <a:lnTo>
                    <a:pt x="267246" y="222758"/>
                  </a:lnTo>
                  <a:lnTo>
                    <a:pt x="267246" y="44538"/>
                  </a:lnTo>
                  <a:lnTo>
                    <a:pt x="263746" y="27201"/>
                  </a:lnTo>
                  <a:lnTo>
                    <a:pt x="254201" y="13044"/>
                  </a:lnTo>
                  <a:lnTo>
                    <a:pt x="240044" y="3499"/>
                  </a:lnTo>
                  <a:lnTo>
                    <a:pt x="222707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0" name="object 113">
              <a:extLst>
                <a:ext uri="{FF2B5EF4-FFF2-40B4-BE49-F238E27FC236}">
                  <a16:creationId xmlns:a16="http://schemas.microsoft.com/office/drawing/2014/main" id="{19FFBD26-FC27-46E8-8820-6B10B830B120}"/>
                </a:ext>
              </a:extLst>
            </p:cNvPr>
            <p:cNvSpPr/>
            <p:nvPr/>
          </p:nvSpPr>
          <p:spPr>
            <a:xfrm>
              <a:off x="6934188" y="2874655"/>
              <a:ext cx="267335" cy="267335"/>
            </a:xfrm>
            <a:custGeom>
              <a:avLst/>
              <a:gdLst/>
              <a:ahLst/>
              <a:cxnLst/>
              <a:rect l="l" t="t" r="r" b="b"/>
              <a:pathLst>
                <a:path w="267334" h="267335">
                  <a:moveTo>
                    <a:pt x="0" y="44538"/>
                  </a:moveTo>
                  <a:lnTo>
                    <a:pt x="3499" y="27201"/>
                  </a:lnTo>
                  <a:lnTo>
                    <a:pt x="13044" y="13044"/>
                  </a:lnTo>
                  <a:lnTo>
                    <a:pt x="27201" y="3499"/>
                  </a:lnTo>
                  <a:lnTo>
                    <a:pt x="44538" y="0"/>
                  </a:lnTo>
                  <a:lnTo>
                    <a:pt x="222707" y="0"/>
                  </a:lnTo>
                  <a:lnTo>
                    <a:pt x="240044" y="3499"/>
                  </a:lnTo>
                  <a:lnTo>
                    <a:pt x="254201" y="13044"/>
                  </a:lnTo>
                  <a:lnTo>
                    <a:pt x="263746" y="27201"/>
                  </a:lnTo>
                  <a:lnTo>
                    <a:pt x="267246" y="44538"/>
                  </a:lnTo>
                  <a:lnTo>
                    <a:pt x="267246" y="222758"/>
                  </a:lnTo>
                  <a:lnTo>
                    <a:pt x="263746" y="240095"/>
                  </a:lnTo>
                  <a:lnTo>
                    <a:pt x="254201" y="254252"/>
                  </a:lnTo>
                  <a:lnTo>
                    <a:pt x="240044" y="263797"/>
                  </a:lnTo>
                  <a:lnTo>
                    <a:pt x="222707" y="267296"/>
                  </a:lnTo>
                  <a:lnTo>
                    <a:pt x="44538" y="267296"/>
                  </a:lnTo>
                  <a:lnTo>
                    <a:pt x="27201" y="263797"/>
                  </a:lnTo>
                  <a:lnTo>
                    <a:pt x="13044" y="254252"/>
                  </a:lnTo>
                  <a:lnTo>
                    <a:pt x="3499" y="240095"/>
                  </a:lnTo>
                  <a:lnTo>
                    <a:pt x="0" y="222758"/>
                  </a:lnTo>
                  <a:lnTo>
                    <a:pt x="0" y="44538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1" name="object 114">
              <a:extLst>
                <a:ext uri="{FF2B5EF4-FFF2-40B4-BE49-F238E27FC236}">
                  <a16:creationId xmlns:a16="http://schemas.microsoft.com/office/drawing/2014/main" id="{F5F1F3A4-8CCE-40E4-B472-6B939E2D3967}"/>
                </a:ext>
              </a:extLst>
            </p:cNvPr>
            <p:cNvSpPr/>
            <p:nvPr/>
          </p:nvSpPr>
          <p:spPr>
            <a:xfrm>
              <a:off x="6879335" y="3223260"/>
              <a:ext cx="380999" cy="38099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2" name="object 115">
              <a:extLst>
                <a:ext uri="{FF2B5EF4-FFF2-40B4-BE49-F238E27FC236}">
                  <a16:creationId xmlns:a16="http://schemas.microsoft.com/office/drawing/2014/main" id="{80073DA7-D3F7-4DF4-9C11-81B0CC373B85}"/>
                </a:ext>
              </a:extLst>
            </p:cNvPr>
            <p:cNvSpPr/>
            <p:nvPr/>
          </p:nvSpPr>
          <p:spPr>
            <a:xfrm>
              <a:off x="6935107" y="3255457"/>
              <a:ext cx="267335" cy="267335"/>
            </a:xfrm>
            <a:custGeom>
              <a:avLst/>
              <a:gdLst/>
              <a:ahLst/>
              <a:cxnLst/>
              <a:rect l="l" t="t" r="r" b="b"/>
              <a:pathLst>
                <a:path w="267334" h="267335">
                  <a:moveTo>
                    <a:pt x="222707" y="0"/>
                  </a:moveTo>
                  <a:lnTo>
                    <a:pt x="44538" y="0"/>
                  </a:lnTo>
                  <a:lnTo>
                    <a:pt x="27201" y="3499"/>
                  </a:lnTo>
                  <a:lnTo>
                    <a:pt x="13044" y="13044"/>
                  </a:lnTo>
                  <a:lnTo>
                    <a:pt x="3499" y="27201"/>
                  </a:lnTo>
                  <a:lnTo>
                    <a:pt x="0" y="44538"/>
                  </a:lnTo>
                  <a:lnTo>
                    <a:pt x="0" y="222758"/>
                  </a:lnTo>
                  <a:lnTo>
                    <a:pt x="3499" y="240095"/>
                  </a:lnTo>
                  <a:lnTo>
                    <a:pt x="13044" y="254252"/>
                  </a:lnTo>
                  <a:lnTo>
                    <a:pt x="27201" y="263797"/>
                  </a:lnTo>
                  <a:lnTo>
                    <a:pt x="44538" y="267296"/>
                  </a:lnTo>
                  <a:lnTo>
                    <a:pt x="222707" y="267296"/>
                  </a:lnTo>
                  <a:lnTo>
                    <a:pt x="240044" y="263797"/>
                  </a:lnTo>
                  <a:lnTo>
                    <a:pt x="254201" y="254252"/>
                  </a:lnTo>
                  <a:lnTo>
                    <a:pt x="263746" y="240095"/>
                  </a:lnTo>
                  <a:lnTo>
                    <a:pt x="267246" y="222758"/>
                  </a:lnTo>
                  <a:lnTo>
                    <a:pt x="267246" y="44538"/>
                  </a:lnTo>
                  <a:lnTo>
                    <a:pt x="263746" y="27201"/>
                  </a:lnTo>
                  <a:lnTo>
                    <a:pt x="254201" y="13044"/>
                  </a:lnTo>
                  <a:lnTo>
                    <a:pt x="240044" y="3499"/>
                  </a:lnTo>
                  <a:lnTo>
                    <a:pt x="222707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3" name="object 116">
              <a:extLst>
                <a:ext uri="{FF2B5EF4-FFF2-40B4-BE49-F238E27FC236}">
                  <a16:creationId xmlns:a16="http://schemas.microsoft.com/office/drawing/2014/main" id="{4A0C91CE-0E34-4AB1-9DC5-CBCA442CB0A8}"/>
                </a:ext>
              </a:extLst>
            </p:cNvPr>
            <p:cNvSpPr/>
            <p:nvPr/>
          </p:nvSpPr>
          <p:spPr>
            <a:xfrm>
              <a:off x="6935107" y="3255457"/>
              <a:ext cx="267335" cy="267335"/>
            </a:xfrm>
            <a:custGeom>
              <a:avLst/>
              <a:gdLst/>
              <a:ahLst/>
              <a:cxnLst/>
              <a:rect l="l" t="t" r="r" b="b"/>
              <a:pathLst>
                <a:path w="267334" h="267335">
                  <a:moveTo>
                    <a:pt x="0" y="44538"/>
                  </a:moveTo>
                  <a:lnTo>
                    <a:pt x="3499" y="27201"/>
                  </a:lnTo>
                  <a:lnTo>
                    <a:pt x="13044" y="13044"/>
                  </a:lnTo>
                  <a:lnTo>
                    <a:pt x="27201" y="3499"/>
                  </a:lnTo>
                  <a:lnTo>
                    <a:pt x="44538" y="0"/>
                  </a:lnTo>
                  <a:lnTo>
                    <a:pt x="222707" y="0"/>
                  </a:lnTo>
                  <a:lnTo>
                    <a:pt x="240044" y="3499"/>
                  </a:lnTo>
                  <a:lnTo>
                    <a:pt x="254201" y="13044"/>
                  </a:lnTo>
                  <a:lnTo>
                    <a:pt x="263746" y="27201"/>
                  </a:lnTo>
                  <a:lnTo>
                    <a:pt x="267246" y="44538"/>
                  </a:lnTo>
                  <a:lnTo>
                    <a:pt x="267246" y="222758"/>
                  </a:lnTo>
                  <a:lnTo>
                    <a:pt x="263746" y="240095"/>
                  </a:lnTo>
                  <a:lnTo>
                    <a:pt x="254201" y="254252"/>
                  </a:lnTo>
                  <a:lnTo>
                    <a:pt x="240044" y="263797"/>
                  </a:lnTo>
                  <a:lnTo>
                    <a:pt x="222707" y="267296"/>
                  </a:lnTo>
                  <a:lnTo>
                    <a:pt x="44538" y="267296"/>
                  </a:lnTo>
                  <a:lnTo>
                    <a:pt x="27201" y="263797"/>
                  </a:lnTo>
                  <a:lnTo>
                    <a:pt x="13044" y="254252"/>
                  </a:lnTo>
                  <a:lnTo>
                    <a:pt x="3499" y="240095"/>
                  </a:lnTo>
                  <a:lnTo>
                    <a:pt x="0" y="222758"/>
                  </a:lnTo>
                  <a:lnTo>
                    <a:pt x="0" y="44538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4" name="object 117">
              <a:extLst>
                <a:ext uri="{FF2B5EF4-FFF2-40B4-BE49-F238E27FC236}">
                  <a16:creationId xmlns:a16="http://schemas.microsoft.com/office/drawing/2014/main" id="{2775FD91-75D8-4A0F-9861-7DF3EFBD96A0}"/>
                </a:ext>
              </a:extLst>
            </p:cNvPr>
            <p:cNvSpPr/>
            <p:nvPr/>
          </p:nvSpPr>
          <p:spPr>
            <a:xfrm>
              <a:off x="6879335" y="3582924"/>
              <a:ext cx="380999" cy="38099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5" name="object 118">
              <a:extLst>
                <a:ext uri="{FF2B5EF4-FFF2-40B4-BE49-F238E27FC236}">
                  <a16:creationId xmlns:a16="http://schemas.microsoft.com/office/drawing/2014/main" id="{2C6D638D-2DF0-41F4-98D9-32408EBD71F9}"/>
                </a:ext>
              </a:extLst>
            </p:cNvPr>
            <p:cNvSpPr/>
            <p:nvPr/>
          </p:nvSpPr>
          <p:spPr>
            <a:xfrm>
              <a:off x="6934187" y="3615700"/>
              <a:ext cx="267335" cy="267335"/>
            </a:xfrm>
            <a:custGeom>
              <a:avLst/>
              <a:gdLst/>
              <a:ahLst/>
              <a:cxnLst/>
              <a:rect l="l" t="t" r="r" b="b"/>
              <a:pathLst>
                <a:path w="267334" h="267335">
                  <a:moveTo>
                    <a:pt x="222707" y="0"/>
                  </a:moveTo>
                  <a:lnTo>
                    <a:pt x="44538" y="0"/>
                  </a:lnTo>
                  <a:lnTo>
                    <a:pt x="27201" y="3499"/>
                  </a:lnTo>
                  <a:lnTo>
                    <a:pt x="13044" y="13044"/>
                  </a:lnTo>
                  <a:lnTo>
                    <a:pt x="3499" y="27201"/>
                  </a:lnTo>
                  <a:lnTo>
                    <a:pt x="0" y="44538"/>
                  </a:lnTo>
                  <a:lnTo>
                    <a:pt x="0" y="222757"/>
                  </a:lnTo>
                  <a:lnTo>
                    <a:pt x="3499" y="240095"/>
                  </a:lnTo>
                  <a:lnTo>
                    <a:pt x="13044" y="254252"/>
                  </a:lnTo>
                  <a:lnTo>
                    <a:pt x="27201" y="263797"/>
                  </a:lnTo>
                  <a:lnTo>
                    <a:pt x="44538" y="267296"/>
                  </a:lnTo>
                  <a:lnTo>
                    <a:pt x="222707" y="267296"/>
                  </a:lnTo>
                  <a:lnTo>
                    <a:pt x="240044" y="263797"/>
                  </a:lnTo>
                  <a:lnTo>
                    <a:pt x="254201" y="254252"/>
                  </a:lnTo>
                  <a:lnTo>
                    <a:pt x="263746" y="240095"/>
                  </a:lnTo>
                  <a:lnTo>
                    <a:pt x="267246" y="222757"/>
                  </a:lnTo>
                  <a:lnTo>
                    <a:pt x="267246" y="44538"/>
                  </a:lnTo>
                  <a:lnTo>
                    <a:pt x="263746" y="27201"/>
                  </a:lnTo>
                  <a:lnTo>
                    <a:pt x="254201" y="13044"/>
                  </a:lnTo>
                  <a:lnTo>
                    <a:pt x="240044" y="3499"/>
                  </a:lnTo>
                  <a:lnTo>
                    <a:pt x="222707" y="0"/>
                  </a:lnTo>
                  <a:close/>
                </a:path>
              </a:pathLst>
            </a:custGeom>
            <a:solidFill>
              <a:srgbClr val="11D35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6" name="object 119">
              <a:extLst>
                <a:ext uri="{FF2B5EF4-FFF2-40B4-BE49-F238E27FC236}">
                  <a16:creationId xmlns:a16="http://schemas.microsoft.com/office/drawing/2014/main" id="{7D9D2CD2-5CA7-49A1-9D04-0DD729CF8168}"/>
                </a:ext>
              </a:extLst>
            </p:cNvPr>
            <p:cNvSpPr/>
            <p:nvPr/>
          </p:nvSpPr>
          <p:spPr>
            <a:xfrm>
              <a:off x="6934187" y="3615700"/>
              <a:ext cx="267335" cy="267335"/>
            </a:xfrm>
            <a:custGeom>
              <a:avLst/>
              <a:gdLst/>
              <a:ahLst/>
              <a:cxnLst/>
              <a:rect l="l" t="t" r="r" b="b"/>
              <a:pathLst>
                <a:path w="267334" h="267335">
                  <a:moveTo>
                    <a:pt x="0" y="44538"/>
                  </a:moveTo>
                  <a:lnTo>
                    <a:pt x="3499" y="27201"/>
                  </a:lnTo>
                  <a:lnTo>
                    <a:pt x="13044" y="13044"/>
                  </a:lnTo>
                  <a:lnTo>
                    <a:pt x="27201" y="3499"/>
                  </a:lnTo>
                  <a:lnTo>
                    <a:pt x="44538" y="0"/>
                  </a:lnTo>
                  <a:lnTo>
                    <a:pt x="222707" y="0"/>
                  </a:lnTo>
                  <a:lnTo>
                    <a:pt x="240044" y="3499"/>
                  </a:lnTo>
                  <a:lnTo>
                    <a:pt x="254201" y="13044"/>
                  </a:lnTo>
                  <a:lnTo>
                    <a:pt x="263746" y="27201"/>
                  </a:lnTo>
                  <a:lnTo>
                    <a:pt x="267246" y="44538"/>
                  </a:lnTo>
                  <a:lnTo>
                    <a:pt x="267246" y="222757"/>
                  </a:lnTo>
                  <a:lnTo>
                    <a:pt x="263746" y="240095"/>
                  </a:lnTo>
                  <a:lnTo>
                    <a:pt x="254201" y="254252"/>
                  </a:lnTo>
                  <a:lnTo>
                    <a:pt x="240044" y="263797"/>
                  </a:lnTo>
                  <a:lnTo>
                    <a:pt x="222707" y="267296"/>
                  </a:lnTo>
                  <a:lnTo>
                    <a:pt x="44538" y="267296"/>
                  </a:lnTo>
                  <a:lnTo>
                    <a:pt x="27201" y="263797"/>
                  </a:lnTo>
                  <a:lnTo>
                    <a:pt x="13044" y="254252"/>
                  </a:lnTo>
                  <a:lnTo>
                    <a:pt x="3499" y="240095"/>
                  </a:lnTo>
                  <a:lnTo>
                    <a:pt x="0" y="222757"/>
                  </a:lnTo>
                  <a:lnTo>
                    <a:pt x="0" y="44538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7" name="object 120">
              <a:extLst>
                <a:ext uri="{FF2B5EF4-FFF2-40B4-BE49-F238E27FC236}">
                  <a16:creationId xmlns:a16="http://schemas.microsoft.com/office/drawing/2014/main" id="{E8E3E820-8B21-486A-A2CA-E304BEB7719B}"/>
                </a:ext>
              </a:extLst>
            </p:cNvPr>
            <p:cNvSpPr/>
            <p:nvPr/>
          </p:nvSpPr>
          <p:spPr>
            <a:xfrm>
              <a:off x="6879335" y="3968496"/>
              <a:ext cx="380999" cy="38099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8" name="object 121">
              <a:extLst>
                <a:ext uri="{FF2B5EF4-FFF2-40B4-BE49-F238E27FC236}">
                  <a16:creationId xmlns:a16="http://schemas.microsoft.com/office/drawing/2014/main" id="{B015ECD1-0AE5-420F-930B-3378CAD1FBCF}"/>
                </a:ext>
              </a:extLst>
            </p:cNvPr>
            <p:cNvSpPr/>
            <p:nvPr/>
          </p:nvSpPr>
          <p:spPr>
            <a:xfrm>
              <a:off x="6934187" y="4001410"/>
              <a:ext cx="267335" cy="267335"/>
            </a:xfrm>
            <a:custGeom>
              <a:avLst/>
              <a:gdLst/>
              <a:ahLst/>
              <a:cxnLst/>
              <a:rect l="l" t="t" r="r" b="b"/>
              <a:pathLst>
                <a:path w="267334" h="267335">
                  <a:moveTo>
                    <a:pt x="222707" y="0"/>
                  </a:moveTo>
                  <a:lnTo>
                    <a:pt x="44538" y="0"/>
                  </a:lnTo>
                  <a:lnTo>
                    <a:pt x="27201" y="3499"/>
                  </a:lnTo>
                  <a:lnTo>
                    <a:pt x="13044" y="13044"/>
                  </a:lnTo>
                  <a:lnTo>
                    <a:pt x="3499" y="27201"/>
                  </a:lnTo>
                  <a:lnTo>
                    <a:pt x="0" y="44538"/>
                  </a:lnTo>
                  <a:lnTo>
                    <a:pt x="0" y="222758"/>
                  </a:lnTo>
                  <a:lnTo>
                    <a:pt x="3499" y="240095"/>
                  </a:lnTo>
                  <a:lnTo>
                    <a:pt x="13044" y="254252"/>
                  </a:lnTo>
                  <a:lnTo>
                    <a:pt x="27201" y="263797"/>
                  </a:lnTo>
                  <a:lnTo>
                    <a:pt x="44538" y="267296"/>
                  </a:lnTo>
                  <a:lnTo>
                    <a:pt x="222707" y="267296"/>
                  </a:lnTo>
                  <a:lnTo>
                    <a:pt x="240044" y="263797"/>
                  </a:lnTo>
                  <a:lnTo>
                    <a:pt x="254201" y="254252"/>
                  </a:lnTo>
                  <a:lnTo>
                    <a:pt x="263746" y="240095"/>
                  </a:lnTo>
                  <a:lnTo>
                    <a:pt x="267246" y="222758"/>
                  </a:lnTo>
                  <a:lnTo>
                    <a:pt x="267246" y="44538"/>
                  </a:lnTo>
                  <a:lnTo>
                    <a:pt x="263746" y="27201"/>
                  </a:lnTo>
                  <a:lnTo>
                    <a:pt x="254201" y="13044"/>
                  </a:lnTo>
                  <a:lnTo>
                    <a:pt x="240044" y="3499"/>
                  </a:lnTo>
                  <a:lnTo>
                    <a:pt x="22270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9" name="object 122">
              <a:extLst>
                <a:ext uri="{FF2B5EF4-FFF2-40B4-BE49-F238E27FC236}">
                  <a16:creationId xmlns:a16="http://schemas.microsoft.com/office/drawing/2014/main" id="{50FBB314-A1F4-4F60-88A4-225B2172CFAD}"/>
                </a:ext>
              </a:extLst>
            </p:cNvPr>
            <p:cNvSpPr/>
            <p:nvPr/>
          </p:nvSpPr>
          <p:spPr>
            <a:xfrm>
              <a:off x="6934187" y="4001410"/>
              <a:ext cx="267335" cy="267335"/>
            </a:xfrm>
            <a:custGeom>
              <a:avLst/>
              <a:gdLst/>
              <a:ahLst/>
              <a:cxnLst/>
              <a:rect l="l" t="t" r="r" b="b"/>
              <a:pathLst>
                <a:path w="267334" h="267335">
                  <a:moveTo>
                    <a:pt x="0" y="44538"/>
                  </a:moveTo>
                  <a:lnTo>
                    <a:pt x="3499" y="27201"/>
                  </a:lnTo>
                  <a:lnTo>
                    <a:pt x="13044" y="13044"/>
                  </a:lnTo>
                  <a:lnTo>
                    <a:pt x="27201" y="3499"/>
                  </a:lnTo>
                  <a:lnTo>
                    <a:pt x="44538" y="0"/>
                  </a:lnTo>
                  <a:lnTo>
                    <a:pt x="222707" y="0"/>
                  </a:lnTo>
                  <a:lnTo>
                    <a:pt x="240044" y="3499"/>
                  </a:lnTo>
                  <a:lnTo>
                    <a:pt x="254201" y="13044"/>
                  </a:lnTo>
                  <a:lnTo>
                    <a:pt x="263746" y="27201"/>
                  </a:lnTo>
                  <a:lnTo>
                    <a:pt x="267246" y="44538"/>
                  </a:lnTo>
                  <a:lnTo>
                    <a:pt x="267246" y="222758"/>
                  </a:lnTo>
                  <a:lnTo>
                    <a:pt x="263746" y="240095"/>
                  </a:lnTo>
                  <a:lnTo>
                    <a:pt x="254201" y="254252"/>
                  </a:lnTo>
                  <a:lnTo>
                    <a:pt x="240044" y="263797"/>
                  </a:lnTo>
                  <a:lnTo>
                    <a:pt x="222707" y="267296"/>
                  </a:lnTo>
                  <a:lnTo>
                    <a:pt x="44538" y="267296"/>
                  </a:lnTo>
                  <a:lnTo>
                    <a:pt x="27201" y="263797"/>
                  </a:lnTo>
                  <a:lnTo>
                    <a:pt x="13044" y="254252"/>
                  </a:lnTo>
                  <a:lnTo>
                    <a:pt x="3499" y="240095"/>
                  </a:lnTo>
                  <a:lnTo>
                    <a:pt x="0" y="222758"/>
                  </a:lnTo>
                  <a:lnTo>
                    <a:pt x="0" y="44538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30" name="object 123">
            <a:extLst>
              <a:ext uri="{FF2B5EF4-FFF2-40B4-BE49-F238E27FC236}">
                <a16:creationId xmlns:a16="http://schemas.microsoft.com/office/drawing/2014/main" id="{D19BE258-ADB1-4D40-A959-024BC06D90D7}"/>
              </a:ext>
            </a:extLst>
          </p:cNvPr>
          <p:cNvGrpSpPr/>
          <p:nvPr/>
        </p:nvGrpSpPr>
        <p:grpSpPr>
          <a:xfrm>
            <a:off x="9791199" y="6386176"/>
            <a:ext cx="392007" cy="377613"/>
            <a:chOff x="7460336" y="3995882"/>
            <a:chExt cx="294005" cy="283210"/>
          </a:xfrm>
        </p:grpSpPr>
        <p:sp>
          <p:nvSpPr>
            <p:cNvPr id="131" name="object 124">
              <a:extLst>
                <a:ext uri="{FF2B5EF4-FFF2-40B4-BE49-F238E27FC236}">
                  <a16:creationId xmlns:a16="http://schemas.microsoft.com/office/drawing/2014/main" id="{87BEEA52-5514-42A9-A645-3EC0FF225EAC}"/>
                </a:ext>
              </a:extLst>
            </p:cNvPr>
            <p:cNvSpPr/>
            <p:nvPr/>
          </p:nvSpPr>
          <p:spPr>
            <a:xfrm>
              <a:off x="7473034" y="4008577"/>
              <a:ext cx="268605" cy="257810"/>
            </a:xfrm>
            <a:custGeom>
              <a:avLst/>
              <a:gdLst/>
              <a:ahLst/>
              <a:cxnLst/>
              <a:rect l="l" t="t" r="r" b="b"/>
              <a:pathLst>
                <a:path w="268604" h="257810">
                  <a:moveTo>
                    <a:pt x="268363" y="0"/>
                  </a:moveTo>
                  <a:lnTo>
                    <a:pt x="0" y="0"/>
                  </a:lnTo>
                  <a:lnTo>
                    <a:pt x="0" y="257644"/>
                  </a:lnTo>
                  <a:lnTo>
                    <a:pt x="225412" y="257644"/>
                  </a:lnTo>
                  <a:lnTo>
                    <a:pt x="268363" y="214706"/>
                  </a:lnTo>
                  <a:lnTo>
                    <a:pt x="268363" y="0"/>
                  </a:lnTo>
                  <a:close/>
                </a:path>
              </a:pathLst>
            </a:custGeom>
            <a:solidFill>
              <a:srgbClr val="F7AD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2" name="object 125">
              <a:extLst>
                <a:ext uri="{FF2B5EF4-FFF2-40B4-BE49-F238E27FC236}">
                  <a16:creationId xmlns:a16="http://schemas.microsoft.com/office/drawing/2014/main" id="{756C1FE7-5615-48FC-8D18-9448F596B3FA}"/>
                </a:ext>
              </a:extLst>
            </p:cNvPr>
            <p:cNvSpPr/>
            <p:nvPr/>
          </p:nvSpPr>
          <p:spPr>
            <a:xfrm>
              <a:off x="7698449" y="4223288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42938" y="0"/>
                  </a:moveTo>
                  <a:lnTo>
                    <a:pt x="8585" y="8585"/>
                  </a:lnTo>
                  <a:lnTo>
                    <a:pt x="0" y="42938"/>
                  </a:lnTo>
                  <a:lnTo>
                    <a:pt x="42938" y="0"/>
                  </a:lnTo>
                  <a:close/>
                </a:path>
              </a:pathLst>
            </a:custGeom>
            <a:solidFill>
              <a:srgbClr val="C78BC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3" name="object 126">
              <a:extLst>
                <a:ext uri="{FF2B5EF4-FFF2-40B4-BE49-F238E27FC236}">
                  <a16:creationId xmlns:a16="http://schemas.microsoft.com/office/drawing/2014/main" id="{B84CC05E-B673-4A89-8A1A-3A54D251B6C0}"/>
                </a:ext>
              </a:extLst>
            </p:cNvPr>
            <p:cNvSpPr/>
            <p:nvPr/>
          </p:nvSpPr>
          <p:spPr>
            <a:xfrm>
              <a:off x="7473036" y="4008582"/>
              <a:ext cx="268605" cy="257810"/>
            </a:xfrm>
            <a:custGeom>
              <a:avLst/>
              <a:gdLst/>
              <a:ahLst/>
              <a:cxnLst/>
              <a:rect l="l" t="t" r="r" b="b"/>
              <a:pathLst>
                <a:path w="268604" h="257810">
                  <a:moveTo>
                    <a:pt x="225412" y="257644"/>
                  </a:moveTo>
                  <a:lnTo>
                    <a:pt x="233997" y="223291"/>
                  </a:lnTo>
                  <a:lnTo>
                    <a:pt x="268351" y="214706"/>
                  </a:lnTo>
                  <a:lnTo>
                    <a:pt x="225412" y="257644"/>
                  </a:lnTo>
                  <a:lnTo>
                    <a:pt x="0" y="257644"/>
                  </a:lnTo>
                  <a:lnTo>
                    <a:pt x="0" y="0"/>
                  </a:lnTo>
                  <a:lnTo>
                    <a:pt x="268351" y="0"/>
                  </a:lnTo>
                  <a:lnTo>
                    <a:pt x="268351" y="214706"/>
                  </a:lnTo>
                </a:path>
              </a:pathLst>
            </a:custGeom>
            <a:ln w="254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34" name="object 127">
            <a:extLst>
              <a:ext uri="{FF2B5EF4-FFF2-40B4-BE49-F238E27FC236}">
                <a16:creationId xmlns:a16="http://schemas.microsoft.com/office/drawing/2014/main" id="{37E4A71B-DEE5-46B1-90EE-E9B468B95EE0}"/>
              </a:ext>
            </a:extLst>
          </p:cNvPr>
          <p:cNvGrpSpPr/>
          <p:nvPr/>
        </p:nvGrpSpPr>
        <p:grpSpPr>
          <a:xfrm>
            <a:off x="9723668" y="5356012"/>
            <a:ext cx="508000" cy="508000"/>
            <a:chOff x="7409688" y="3223259"/>
            <a:chExt cx="381000" cy="381000"/>
          </a:xfrm>
        </p:grpSpPr>
        <p:sp>
          <p:nvSpPr>
            <p:cNvPr id="135" name="object 128">
              <a:extLst>
                <a:ext uri="{FF2B5EF4-FFF2-40B4-BE49-F238E27FC236}">
                  <a16:creationId xmlns:a16="http://schemas.microsoft.com/office/drawing/2014/main" id="{3C75592B-940C-4915-BBFC-E53F3BE179D7}"/>
                </a:ext>
              </a:extLst>
            </p:cNvPr>
            <p:cNvSpPr/>
            <p:nvPr/>
          </p:nvSpPr>
          <p:spPr>
            <a:xfrm>
              <a:off x="7409688" y="3223259"/>
              <a:ext cx="380999" cy="38099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6" name="object 129">
              <a:extLst>
                <a:ext uri="{FF2B5EF4-FFF2-40B4-BE49-F238E27FC236}">
                  <a16:creationId xmlns:a16="http://schemas.microsoft.com/office/drawing/2014/main" id="{E45DBD75-C61B-49CC-973F-80D8F48ED104}"/>
                </a:ext>
              </a:extLst>
            </p:cNvPr>
            <p:cNvSpPr/>
            <p:nvPr/>
          </p:nvSpPr>
          <p:spPr>
            <a:xfrm>
              <a:off x="7464878" y="3255457"/>
              <a:ext cx="267335" cy="267335"/>
            </a:xfrm>
            <a:custGeom>
              <a:avLst/>
              <a:gdLst/>
              <a:ahLst/>
              <a:cxnLst/>
              <a:rect l="l" t="t" r="r" b="b"/>
              <a:pathLst>
                <a:path w="267334" h="267335">
                  <a:moveTo>
                    <a:pt x="0" y="44538"/>
                  </a:moveTo>
                  <a:lnTo>
                    <a:pt x="3499" y="27201"/>
                  </a:lnTo>
                  <a:lnTo>
                    <a:pt x="13044" y="13044"/>
                  </a:lnTo>
                  <a:lnTo>
                    <a:pt x="27201" y="3499"/>
                  </a:lnTo>
                  <a:lnTo>
                    <a:pt x="44538" y="0"/>
                  </a:lnTo>
                  <a:lnTo>
                    <a:pt x="222707" y="0"/>
                  </a:lnTo>
                  <a:lnTo>
                    <a:pt x="240044" y="3499"/>
                  </a:lnTo>
                  <a:lnTo>
                    <a:pt x="254201" y="13044"/>
                  </a:lnTo>
                  <a:lnTo>
                    <a:pt x="263746" y="27201"/>
                  </a:lnTo>
                  <a:lnTo>
                    <a:pt x="267246" y="44538"/>
                  </a:lnTo>
                  <a:lnTo>
                    <a:pt x="267246" y="222758"/>
                  </a:lnTo>
                  <a:lnTo>
                    <a:pt x="263746" y="240095"/>
                  </a:lnTo>
                  <a:lnTo>
                    <a:pt x="254201" y="254252"/>
                  </a:lnTo>
                  <a:lnTo>
                    <a:pt x="240044" y="263797"/>
                  </a:lnTo>
                  <a:lnTo>
                    <a:pt x="222707" y="267296"/>
                  </a:lnTo>
                  <a:lnTo>
                    <a:pt x="44538" y="267296"/>
                  </a:lnTo>
                  <a:lnTo>
                    <a:pt x="27201" y="263797"/>
                  </a:lnTo>
                  <a:lnTo>
                    <a:pt x="13044" y="254252"/>
                  </a:lnTo>
                  <a:lnTo>
                    <a:pt x="3499" y="240095"/>
                  </a:lnTo>
                  <a:lnTo>
                    <a:pt x="0" y="222758"/>
                  </a:lnTo>
                  <a:lnTo>
                    <a:pt x="0" y="44538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37" name="object 130">
            <a:extLst>
              <a:ext uri="{FF2B5EF4-FFF2-40B4-BE49-F238E27FC236}">
                <a16:creationId xmlns:a16="http://schemas.microsoft.com/office/drawing/2014/main" id="{52E76C54-FD09-4BFE-BAFB-3B12974342F5}"/>
              </a:ext>
            </a:extLst>
          </p:cNvPr>
          <p:cNvGrpSpPr/>
          <p:nvPr/>
        </p:nvGrpSpPr>
        <p:grpSpPr>
          <a:xfrm>
            <a:off x="9729493" y="4974064"/>
            <a:ext cx="491913" cy="125307"/>
            <a:chOff x="7414056" y="2936798"/>
            <a:chExt cx="368935" cy="93980"/>
          </a:xfrm>
        </p:grpSpPr>
        <p:sp>
          <p:nvSpPr>
            <p:cNvPr id="138" name="object 131">
              <a:extLst>
                <a:ext uri="{FF2B5EF4-FFF2-40B4-BE49-F238E27FC236}">
                  <a16:creationId xmlns:a16="http://schemas.microsoft.com/office/drawing/2014/main" id="{C5F9BDE6-78A9-4A54-B046-A97CA72ED53A}"/>
                </a:ext>
              </a:extLst>
            </p:cNvPr>
            <p:cNvSpPr/>
            <p:nvPr/>
          </p:nvSpPr>
          <p:spPr>
            <a:xfrm>
              <a:off x="7414057" y="2936798"/>
              <a:ext cx="368935" cy="93980"/>
            </a:xfrm>
            <a:custGeom>
              <a:avLst/>
              <a:gdLst/>
              <a:ahLst/>
              <a:cxnLst/>
              <a:rect l="l" t="t" r="r" b="b"/>
              <a:pathLst>
                <a:path w="368934" h="93980">
                  <a:moveTo>
                    <a:pt x="93167" y="12"/>
                  </a:moveTo>
                  <a:lnTo>
                    <a:pt x="0" y="12"/>
                  </a:lnTo>
                  <a:lnTo>
                    <a:pt x="0" y="93649"/>
                  </a:lnTo>
                  <a:lnTo>
                    <a:pt x="93167" y="93649"/>
                  </a:lnTo>
                  <a:lnTo>
                    <a:pt x="93167" y="12"/>
                  </a:lnTo>
                  <a:close/>
                </a:path>
                <a:path w="368934" h="93980">
                  <a:moveTo>
                    <a:pt x="232092" y="0"/>
                  </a:moveTo>
                  <a:lnTo>
                    <a:pt x="138925" y="0"/>
                  </a:lnTo>
                  <a:lnTo>
                    <a:pt x="138925" y="93637"/>
                  </a:lnTo>
                  <a:lnTo>
                    <a:pt x="232092" y="93637"/>
                  </a:lnTo>
                  <a:lnTo>
                    <a:pt x="232092" y="0"/>
                  </a:lnTo>
                  <a:close/>
                </a:path>
                <a:path w="368934" h="93980">
                  <a:moveTo>
                    <a:pt x="368896" y="12"/>
                  </a:moveTo>
                  <a:lnTo>
                    <a:pt x="275729" y="12"/>
                  </a:lnTo>
                  <a:lnTo>
                    <a:pt x="275729" y="93649"/>
                  </a:lnTo>
                  <a:lnTo>
                    <a:pt x="368896" y="93649"/>
                  </a:lnTo>
                  <a:lnTo>
                    <a:pt x="368896" y="12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9" name="object 132">
              <a:extLst>
                <a:ext uri="{FF2B5EF4-FFF2-40B4-BE49-F238E27FC236}">
                  <a16:creationId xmlns:a16="http://schemas.microsoft.com/office/drawing/2014/main" id="{02673718-85E9-4B57-A350-A70EEFE79B13}"/>
                </a:ext>
              </a:extLst>
            </p:cNvPr>
            <p:cNvSpPr/>
            <p:nvPr/>
          </p:nvSpPr>
          <p:spPr>
            <a:xfrm>
              <a:off x="7507221" y="2983627"/>
              <a:ext cx="182880" cy="0"/>
            </a:xfrm>
            <a:custGeom>
              <a:avLst/>
              <a:gdLst/>
              <a:ahLst/>
              <a:cxnLst/>
              <a:rect l="l" t="t" r="r" b="b"/>
              <a:pathLst>
                <a:path w="182879">
                  <a:moveTo>
                    <a:pt x="0" y="0"/>
                  </a:moveTo>
                  <a:lnTo>
                    <a:pt x="182562" y="0"/>
                  </a:lnTo>
                </a:path>
              </a:pathLst>
            </a:custGeom>
            <a:ln w="1905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0" name="object 133">
            <a:extLst>
              <a:ext uri="{FF2B5EF4-FFF2-40B4-BE49-F238E27FC236}">
                <a16:creationId xmlns:a16="http://schemas.microsoft.com/office/drawing/2014/main" id="{D032320D-584C-4914-A1FD-AEB3906865DD}"/>
              </a:ext>
            </a:extLst>
          </p:cNvPr>
          <p:cNvSpPr txBox="1"/>
          <p:nvPr/>
        </p:nvSpPr>
        <p:spPr>
          <a:xfrm>
            <a:off x="300375" y="2648815"/>
            <a:ext cx="656167" cy="34637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marR="6773" indent="152396">
              <a:spcBef>
                <a:spcPts val="140"/>
              </a:spcBef>
            </a:pPr>
            <a:r>
              <a:rPr sz="1067" spc="-7" dirty="0">
                <a:latin typeface="Calibri"/>
                <a:cs typeface="Calibri"/>
              </a:rPr>
              <a:t>Client  </a:t>
            </a:r>
            <a:r>
              <a:rPr sz="1067" dirty="0">
                <a:latin typeface="Calibri"/>
                <a:cs typeface="Calibri"/>
              </a:rPr>
              <a:t>A</a:t>
            </a:r>
            <a:r>
              <a:rPr sz="1067" spc="-7" dirty="0">
                <a:latin typeface="Calibri"/>
                <a:cs typeface="Calibri"/>
              </a:rPr>
              <a:t>pplica</a:t>
            </a:r>
            <a:r>
              <a:rPr sz="1067" spc="-13" dirty="0">
                <a:latin typeface="Calibri"/>
                <a:cs typeface="Calibri"/>
              </a:rPr>
              <a:t>t</a:t>
            </a:r>
            <a:r>
              <a:rPr sz="1067" spc="-7" dirty="0">
                <a:latin typeface="Calibri"/>
                <a:cs typeface="Calibri"/>
              </a:rPr>
              <a:t>io</a:t>
            </a:r>
            <a:r>
              <a:rPr sz="1067" dirty="0">
                <a:latin typeface="Calibri"/>
                <a:cs typeface="Calibri"/>
              </a:rPr>
              <a:t>n</a:t>
            </a:r>
            <a:endParaRPr sz="1067">
              <a:latin typeface="Calibri"/>
              <a:cs typeface="Calibri"/>
            </a:endParaRPr>
          </a:p>
        </p:txBody>
      </p:sp>
      <p:grpSp>
        <p:nvGrpSpPr>
          <p:cNvPr id="141" name="object 134">
            <a:extLst>
              <a:ext uri="{FF2B5EF4-FFF2-40B4-BE49-F238E27FC236}">
                <a16:creationId xmlns:a16="http://schemas.microsoft.com/office/drawing/2014/main" id="{2C8D1D0B-5C8E-4FA3-9DDB-C7CF62363163}"/>
              </a:ext>
            </a:extLst>
          </p:cNvPr>
          <p:cNvGrpSpPr/>
          <p:nvPr/>
        </p:nvGrpSpPr>
        <p:grpSpPr>
          <a:xfrm>
            <a:off x="240742" y="2259752"/>
            <a:ext cx="1170092" cy="1117600"/>
            <a:chOff x="297493" y="901064"/>
            <a:chExt cx="877569" cy="838200"/>
          </a:xfrm>
        </p:grpSpPr>
        <p:sp>
          <p:nvSpPr>
            <p:cNvPr id="142" name="object 135">
              <a:extLst>
                <a:ext uri="{FF2B5EF4-FFF2-40B4-BE49-F238E27FC236}">
                  <a16:creationId xmlns:a16="http://schemas.microsoft.com/office/drawing/2014/main" id="{D2D15715-53EB-4281-9381-7BD24B24679B}"/>
                </a:ext>
              </a:extLst>
            </p:cNvPr>
            <p:cNvSpPr/>
            <p:nvPr/>
          </p:nvSpPr>
          <p:spPr>
            <a:xfrm>
              <a:off x="310193" y="915353"/>
              <a:ext cx="852169" cy="809625"/>
            </a:xfrm>
            <a:custGeom>
              <a:avLst/>
              <a:gdLst/>
              <a:ahLst/>
              <a:cxnLst/>
              <a:rect l="l" t="t" r="r" b="b"/>
              <a:pathLst>
                <a:path w="852169" h="809625">
                  <a:moveTo>
                    <a:pt x="0" y="134912"/>
                  </a:moveTo>
                  <a:lnTo>
                    <a:pt x="6877" y="92269"/>
                  </a:lnTo>
                  <a:lnTo>
                    <a:pt x="26029" y="55234"/>
                  </a:lnTo>
                  <a:lnTo>
                    <a:pt x="55234" y="26029"/>
                  </a:lnTo>
                  <a:lnTo>
                    <a:pt x="92269" y="6877"/>
                  </a:lnTo>
                  <a:lnTo>
                    <a:pt x="134912" y="0"/>
                  </a:lnTo>
                  <a:lnTo>
                    <a:pt x="716737" y="0"/>
                  </a:lnTo>
                  <a:lnTo>
                    <a:pt x="759380" y="6877"/>
                  </a:lnTo>
                  <a:lnTo>
                    <a:pt x="796414" y="26029"/>
                  </a:lnTo>
                  <a:lnTo>
                    <a:pt x="825619" y="55234"/>
                  </a:lnTo>
                  <a:lnTo>
                    <a:pt x="844771" y="92269"/>
                  </a:lnTo>
                  <a:lnTo>
                    <a:pt x="851649" y="134912"/>
                  </a:lnTo>
                  <a:lnTo>
                    <a:pt x="851649" y="674547"/>
                  </a:lnTo>
                  <a:lnTo>
                    <a:pt x="844771" y="717190"/>
                  </a:lnTo>
                  <a:lnTo>
                    <a:pt x="825619" y="754225"/>
                  </a:lnTo>
                  <a:lnTo>
                    <a:pt x="796414" y="783429"/>
                  </a:lnTo>
                  <a:lnTo>
                    <a:pt x="759380" y="802582"/>
                  </a:lnTo>
                  <a:lnTo>
                    <a:pt x="716737" y="809459"/>
                  </a:lnTo>
                  <a:lnTo>
                    <a:pt x="134912" y="809459"/>
                  </a:lnTo>
                  <a:lnTo>
                    <a:pt x="92269" y="802582"/>
                  </a:lnTo>
                  <a:lnTo>
                    <a:pt x="55234" y="783429"/>
                  </a:lnTo>
                  <a:lnTo>
                    <a:pt x="26029" y="754225"/>
                  </a:lnTo>
                  <a:lnTo>
                    <a:pt x="6877" y="717190"/>
                  </a:lnTo>
                  <a:lnTo>
                    <a:pt x="0" y="674547"/>
                  </a:lnTo>
                  <a:lnTo>
                    <a:pt x="0" y="134912"/>
                  </a:lnTo>
                  <a:close/>
                </a:path>
              </a:pathLst>
            </a:custGeom>
            <a:ln w="254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3" name="object 136">
              <a:extLst>
                <a:ext uri="{FF2B5EF4-FFF2-40B4-BE49-F238E27FC236}">
                  <a16:creationId xmlns:a16="http://schemas.microsoft.com/office/drawing/2014/main" id="{4F744943-1AEC-4E4E-8364-486B89CE5881}"/>
                </a:ext>
              </a:extLst>
            </p:cNvPr>
            <p:cNvSpPr/>
            <p:nvPr/>
          </p:nvSpPr>
          <p:spPr>
            <a:xfrm>
              <a:off x="874427" y="915352"/>
              <a:ext cx="0" cy="809625"/>
            </a:xfrm>
            <a:custGeom>
              <a:avLst/>
              <a:gdLst/>
              <a:ahLst/>
              <a:cxnLst/>
              <a:rect l="l" t="t" r="r" b="b"/>
              <a:pathLst>
                <a:path h="809625">
                  <a:moveTo>
                    <a:pt x="0" y="0"/>
                  </a:moveTo>
                  <a:lnTo>
                    <a:pt x="0" y="809459"/>
                  </a:lnTo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4" name="object 137">
            <a:extLst>
              <a:ext uri="{FF2B5EF4-FFF2-40B4-BE49-F238E27FC236}">
                <a16:creationId xmlns:a16="http://schemas.microsoft.com/office/drawing/2014/main" id="{1F8EE73C-D646-4E3B-AE4F-BCD10C793741}"/>
              </a:ext>
            </a:extLst>
          </p:cNvPr>
          <p:cNvSpPr txBox="1"/>
          <p:nvPr/>
        </p:nvSpPr>
        <p:spPr>
          <a:xfrm>
            <a:off x="1108599" y="2597375"/>
            <a:ext cx="1219200" cy="5105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marR="6773">
              <a:spcBef>
                <a:spcPts val="140"/>
              </a:spcBef>
              <a:tabLst>
                <a:tab pos="290398" algn="l"/>
                <a:tab pos="1201390" algn="l"/>
              </a:tabLst>
            </a:pPr>
            <a:r>
              <a:rPr sz="1067" dirty="0">
                <a:latin typeface="Calibri"/>
                <a:cs typeface="Calibri"/>
              </a:rPr>
              <a:t>S 	</a:t>
            </a:r>
            <a:r>
              <a:rPr sz="1067" u="heavy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	</a:t>
            </a:r>
            <a:r>
              <a:rPr sz="1067" dirty="0">
                <a:latin typeface="Calibri"/>
                <a:cs typeface="Calibri"/>
              </a:rPr>
              <a:t> D</a:t>
            </a:r>
            <a:endParaRPr sz="1067">
              <a:latin typeface="Calibri"/>
              <a:cs typeface="Calibri"/>
            </a:endParaRPr>
          </a:p>
          <a:p>
            <a:pPr marL="16933"/>
            <a:r>
              <a:rPr sz="1067" dirty="0">
                <a:latin typeface="Calibri"/>
                <a:cs typeface="Calibri"/>
              </a:rPr>
              <a:t>K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145" name="object 138">
            <a:extLst>
              <a:ext uri="{FF2B5EF4-FFF2-40B4-BE49-F238E27FC236}">
                <a16:creationId xmlns:a16="http://schemas.microsoft.com/office/drawing/2014/main" id="{7025553C-2783-43F5-901D-F6492CD36F31}"/>
              </a:ext>
            </a:extLst>
          </p:cNvPr>
          <p:cNvSpPr txBox="1"/>
          <p:nvPr/>
        </p:nvSpPr>
        <p:spPr>
          <a:xfrm>
            <a:off x="303579" y="4535930"/>
            <a:ext cx="656167" cy="34552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152396">
              <a:spcBef>
                <a:spcPts val="133"/>
              </a:spcBef>
            </a:pPr>
            <a:r>
              <a:rPr sz="1067" spc="-7" dirty="0">
                <a:latin typeface="Calibri"/>
                <a:cs typeface="Calibri"/>
              </a:rPr>
              <a:t>Client  </a:t>
            </a:r>
            <a:r>
              <a:rPr sz="1067" dirty="0">
                <a:latin typeface="Calibri"/>
                <a:cs typeface="Calibri"/>
              </a:rPr>
              <a:t>A</a:t>
            </a:r>
            <a:r>
              <a:rPr sz="1067" spc="-7" dirty="0">
                <a:latin typeface="Calibri"/>
                <a:cs typeface="Calibri"/>
              </a:rPr>
              <a:t>pplica</a:t>
            </a:r>
            <a:r>
              <a:rPr sz="1067" spc="-13" dirty="0">
                <a:latin typeface="Calibri"/>
                <a:cs typeface="Calibri"/>
              </a:rPr>
              <a:t>t</a:t>
            </a:r>
            <a:r>
              <a:rPr sz="1067" spc="-7" dirty="0">
                <a:latin typeface="Calibri"/>
                <a:cs typeface="Calibri"/>
              </a:rPr>
              <a:t>io</a:t>
            </a:r>
            <a:r>
              <a:rPr sz="1067" dirty="0">
                <a:latin typeface="Calibri"/>
                <a:cs typeface="Calibri"/>
              </a:rPr>
              <a:t>n</a:t>
            </a:r>
            <a:endParaRPr sz="1067">
              <a:latin typeface="Calibri"/>
              <a:cs typeface="Calibri"/>
            </a:endParaRPr>
          </a:p>
        </p:txBody>
      </p:sp>
      <p:grpSp>
        <p:nvGrpSpPr>
          <p:cNvPr id="146" name="object 139">
            <a:extLst>
              <a:ext uri="{FF2B5EF4-FFF2-40B4-BE49-F238E27FC236}">
                <a16:creationId xmlns:a16="http://schemas.microsoft.com/office/drawing/2014/main" id="{BFA9E8FC-9A98-42CA-809C-35E8ABA810BE}"/>
              </a:ext>
            </a:extLst>
          </p:cNvPr>
          <p:cNvGrpSpPr/>
          <p:nvPr/>
        </p:nvGrpSpPr>
        <p:grpSpPr>
          <a:xfrm>
            <a:off x="244015" y="4146866"/>
            <a:ext cx="1170092" cy="1117600"/>
            <a:chOff x="299948" y="2316400"/>
            <a:chExt cx="877569" cy="838200"/>
          </a:xfrm>
        </p:grpSpPr>
        <p:sp>
          <p:nvSpPr>
            <p:cNvPr id="147" name="object 140">
              <a:extLst>
                <a:ext uri="{FF2B5EF4-FFF2-40B4-BE49-F238E27FC236}">
                  <a16:creationId xmlns:a16="http://schemas.microsoft.com/office/drawing/2014/main" id="{E38BA8FF-6221-438D-9CFC-0B591E4AC550}"/>
                </a:ext>
              </a:extLst>
            </p:cNvPr>
            <p:cNvSpPr/>
            <p:nvPr/>
          </p:nvSpPr>
          <p:spPr>
            <a:xfrm>
              <a:off x="312648" y="2330688"/>
              <a:ext cx="852169" cy="809625"/>
            </a:xfrm>
            <a:custGeom>
              <a:avLst/>
              <a:gdLst/>
              <a:ahLst/>
              <a:cxnLst/>
              <a:rect l="l" t="t" r="r" b="b"/>
              <a:pathLst>
                <a:path w="852169" h="809625">
                  <a:moveTo>
                    <a:pt x="0" y="134912"/>
                  </a:moveTo>
                  <a:lnTo>
                    <a:pt x="6877" y="92269"/>
                  </a:lnTo>
                  <a:lnTo>
                    <a:pt x="26029" y="55234"/>
                  </a:lnTo>
                  <a:lnTo>
                    <a:pt x="55234" y="26029"/>
                  </a:lnTo>
                  <a:lnTo>
                    <a:pt x="92269" y="6877"/>
                  </a:lnTo>
                  <a:lnTo>
                    <a:pt x="134912" y="0"/>
                  </a:lnTo>
                  <a:lnTo>
                    <a:pt x="716737" y="0"/>
                  </a:lnTo>
                  <a:lnTo>
                    <a:pt x="759380" y="6877"/>
                  </a:lnTo>
                  <a:lnTo>
                    <a:pt x="796414" y="26029"/>
                  </a:lnTo>
                  <a:lnTo>
                    <a:pt x="825619" y="55234"/>
                  </a:lnTo>
                  <a:lnTo>
                    <a:pt x="844771" y="92269"/>
                  </a:lnTo>
                  <a:lnTo>
                    <a:pt x="851649" y="134912"/>
                  </a:lnTo>
                  <a:lnTo>
                    <a:pt x="851649" y="674547"/>
                  </a:lnTo>
                  <a:lnTo>
                    <a:pt x="844771" y="717190"/>
                  </a:lnTo>
                  <a:lnTo>
                    <a:pt x="825619" y="754225"/>
                  </a:lnTo>
                  <a:lnTo>
                    <a:pt x="796414" y="783429"/>
                  </a:lnTo>
                  <a:lnTo>
                    <a:pt x="759380" y="802582"/>
                  </a:lnTo>
                  <a:lnTo>
                    <a:pt x="716737" y="809459"/>
                  </a:lnTo>
                  <a:lnTo>
                    <a:pt x="134912" y="809459"/>
                  </a:lnTo>
                  <a:lnTo>
                    <a:pt x="92269" y="802582"/>
                  </a:lnTo>
                  <a:lnTo>
                    <a:pt x="55234" y="783429"/>
                  </a:lnTo>
                  <a:lnTo>
                    <a:pt x="26029" y="754225"/>
                  </a:lnTo>
                  <a:lnTo>
                    <a:pt x="6877" y="717190"/>
                  </a:lnTo>
                  <a:lnTo>
                    <a:pt x="0" y="674547"/>
                  </a:lnTo>
                  <a:lnTo>
                    <a:pt x="0" y="134912"/>
                  </a:lnTo>
                  <a:close/>
                </a:path>
              </a:pathLst>
            </a:custGeom>
            <a:ln w="254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8" name="object 141">
              <a:extLst>
                <a:ext uri="{FF2B5EF4-FFF2-40B4-BE49-F238E27FC236}">
                  <a16:creationId xmlns:a16="http://schemas.microsoft.com/office/drawing/2014/main" id="{C8C8B22B-E29F-407A-8913-2E78A07DFF44}"/>
                </a:ext>
              </a:extLst>
            </p:cNvPr>
            <p:cNvSpPr/>
            <p:nvPr/>
          </p:nvSpPr>
          <p:spPr>
            <a:xfrm>
              <a:off x="876884" y="2330687"/>
              <a:ext cx="0" cy="809625"/>
            </a:xfrm>
            <a:custGeom>
              <a:avLst/>
              <a:gdLst/>
              <a:ahLst/>
              <a:cxnLst/>
              <a:rect l="l" t="t" r="r" b="b"/>
              <a:pathLst>
                <a:path h="809625">
                  <a:moveTo>
                    <a:pt x="0" y="0"/>
                  </a:moveTo>
                  <a:lnTo>
                    <a:pt x="0" y="809459"/>
                  </a:lnTo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9" name="object 142">
            <a:extLst>
              <a:ext uri="{FF2B5EF4-FFF2-40B4-BE49-F238E27FC236}">
                <a16:creationId xmlns:a16="http://schemas.microsoft.com/office/drawing/2014/main" id="{CD709375-4EAA-4FE2-960F-5D123A19C284}"/>
              </a:ext>
            </a:extLst>
          </p:cNvPr>
          <p:cNvSpPr txBox="1"/>
          <p:nvPr/>
        </p:nvSpPr>
        <p:spPr>
          <a:xfrm>
            <a:off x="3151192" y="4484487"/>
            <a:ext cx="38438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366598" algn="l"/>
              </a:tabLst>
            </a:pPr>
            <a:r>
              <a:rPr sz="1067" u="heavy" dirty="0"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 	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150" name="object 143">
            <a:extLst>
              <a:ext uri="{FF2B5EF4-FFF2-40B4-BE49-F238E27FC236}">
                <a16:creationId xmlns:a16="http://schemas.microsoft.com/office/drawing/2014/main" id="{3C63F7AF-C768-4718-9477-8E5E35BF598E}"/>
              </a:ext>
            </a:extLst>
          </p:cNvPr>
          <p:cNvSpPr txBox="1"/>
          <p:nvPr/>
        </p:nvSpPr>
        <p:spPr>
          <a:xfrm>
            <a:off x="1111873" y="4484487"/>
            <a:ext cx="1216659" cy="5097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  <a:tabLst>
                <a:tab pos="281932" algn="l"/>
                <a:tab pos="1198850" algn="l"/>
              </a:tabLst>
            </a:pPr>
            <a:r>
              <a:rPr sz="1067" dirty="0">
                <a:latin typeface="Calibri"/>
                <a:cs typeface="Calibri"/>
              </a:rPr>
              <a:t>S 	</a:t>
            </a:r>
            <a:r>
              <a:rPr sz="1067" u="heavy" dirty="0"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	</a:t>
            </a:r>
            <a:r>
              <a:rPr sz="1067" dirty="0">
                <a:latin typeface="Calibri"/>
                <a:cs typeface="Calibri"/>
              </a:rPr>
              <a:t> D</a:t>
            </a:r>
            <a:endParaRPr sz="1067">
              <a:latin typeface="Calibri"/>
              <a:cs typeface="Calibri"/>
            </a:endParaRPr>
          </a:p>
          <a:p>
            <a:pPr marL="16933"/>
            <a:r>
              <a:rPr sz="1067" dirty="0">
                <a:latin typeface="Calibri"/>
                <a:cs typeface="Calibri"/>
              </a:rPr>
              <a:t>K</a:t>
            </a:r>
            <a:endParaRPr sz="1067">
              <a:latin typeface="Calibri"/>
              <a:cs typeface="Calibri"/>
            </a:endParaRPr>
          </a:p>
        </p:txBody>
      </p:sp>
      <p:grpSp>
        <p:nvGrpSpPr>
          <p:cNvPr id="151" name="object 144">
            <a:extLst>
              <a:ext uri="{FF2B5EF4-FFF2-40B4-BE49-F238E27FC236}">
                <a16:creationId xmlns:a16="http://schemas.microsoft.com/office/drawing/2014/main" id="{9187BABC-FF23-45D0-ACFB-5A218FBBFD31}"/>
              </a:ext>
            </a:extLst>
          </p:cNvPr>
          <p:cNvGrpSpPr/>
          <p:nvPr/>
        </p:nvGrpSpPr>
        <p:grpSpPr>
          <a:xfrm>
            <a:off x="2202999" y="2893993"/>
            <a:ext cx="4984327" cy="2432473"/>
            <a:chOff x="1769186" y="1376744"/>
            <a:chExt cx="3738245" cy="1824355"/>
          </a:xfrm>
        </p:grpSpPr>
        <p:sp>
          <p:nvSpPr>
            <p:cNvPr id="152" name="object 145">
              <a:extLst>
                <a:ext uri="{FF2B5EF4-FFF2-40B4-BE49-F238E27FC236}">
                  <a16:creationId xmlns:a16="http://schemas.microsoft.com/office/drawing/2014/main" id="{15AC4D9A-167C-4629-8D02-D29AD5512B91}"/>
                </a:ext>
              </a:extLst>
            </p:cNvPr>
            <p:cNvSpPr/>
            <p:nvPr/>
          </p:nvSpPr>
          <p:spPr>
            <a:xfrm>
              <a:off x="1769186" y="3106877"/>
              <a:ext cx="368935" cy="93980"/>
            </a:xfrm>
            <a:custGeom>
              <a:avLst/>
              <a:gdLst/>
              <a:ahLst/>
              <a:cxnLst/>
              <a:rect l="l" t="t" r="r" b="b"/>
              <a:pathLst>
                <a:path w="368935" h="93980">
                  <a:moveTo>
                    <a:pt x="93167" y="0"/>
                  </a:moveTo>
                  <a:lnTo>
                    <a:pt x="0" y="0"/>
                  </a:lnTo>
                  <a:lnTo>
                    <a:pt x="0" y="93637"/>
                  </a:lnTo>
                  <a:lnTo>
                    <a:pt x="93167" y="93637"/>
                  </a:lnTo>
                  <a:lnTo>
                    <a:pt x="93167" y="0"/>
                  </a:lnTo>
                  <a:close/>
                </a:path>
                <a:path w="368935" h="93980">
                  <a:moveTo>
                    <a:pt x="232092" y="0"/>
                  </a:moveTo>
                  <a:lnTo>
                    <a:pt x="138925" y="0"/>
                  </a:lnTo>
                  <a:lnTo>
                    <a:pt x="138925" y="93637"/>
                  </a:lnTo>
                  <a:lnTo>
                    <a:pt x="232092" y="93637"/>
                  </a:lnTo>
                  <a:lnTo>
                    <a:pt x="232092" y="0"/>
                  </a:lnTo>
                  <a:close/>
                </a:path>
                <a:path w="368935" h="93980">
                  <a:moveTo>
                    <a:pt x="368896" y="0"/>
                  </a:moveTo>
                  <a:lnTo>
                    <a:pt x="275729" y="0"/>
                  </a:lnTo>
                  <a:lnTo>
                    <a:pt x="275729" y="93637"/>
                  </a:lnTo>
                  <a:lnTo>
                    <a:pt x="368896" y="93637"/>
                  </a:lnTo>
                  <a:lnTo>
                    <a:pt x="368896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3" name="object 146">
              <a:extLst>
                <a:ext uri="{FF2B5EF4-FFF2-40B4-BE49-F238E27FC236}">
                  <a16:creationId xmlns:a16="http://schemas.microsoft.com/office/drawing/2014/main" id="{0FF7DED0-A3EA-46C4-A036-9AA3DBDEF1F2}"/>
                </a:ext>
              </a:extLst>
            </p:cNvPr>
            <p:cNvSpPr/>
            <p:nvPr/>
          </p:nvSpPr>
          <p:spPr>
            <a:xfrm>
              <a:off x="1862345" y="3153698"/>
              <a:ext cx="182880" cy="0"/>
            </a:xfrm>
            <a:custGeom>
              <a:avLst/>
              <a:gdLst/>
              <a:ahLst/>
              <a:cxnLst/>
              <a:rect l="l" t="t" r="r" b="b"/>
              <a:pathLst>
                <a:path w="182880">
                  <a:moveTo>
                    <a:pt x="0" y="0"/>
                  </a:moveTo>
                  <a:lnTo>
                    <a:pt x="182562" y="0"/>
                  </a:lnTo>
                </a:path>
              </a:pathLst>
            </a:custGeom>
            <a:ln w="1905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4" name="object 147">
              <a:extLst>
                <a:ext uri="{FF2B5EF4-FFF2-40B4-BE49-F238E27FC236}">
                  <a16:creationId xmlns:a16="http://schemas.microsoft.com/office/drawing/2014/main" id="{6B91ADED-B2AF-4A9A-B766-517C405D82AA}"/>
                </a:ext>
              </a:extLst>
            </p:cNvPr>
            <p:cNvSpPr/>
            <p:nvPr/>
          </p:nvSpPr>
          <p:spPr>
            <a:xfrm>
              <a:off x="5138369" y="1715007"/>
              <a:ext cx="93345" cy="93980"/>
            </a:xfrm>
            <a:custGeom>
              <a:avLst/>
              <a:gdLst/>
              <a:ahLst/>
              <a:cxnLst/>
              <a:rect l="l" t="t" r="r" b="b"/>
              <a:pathLst>
                <a:path w="93345" h="93980">
                  <a:moveTo>
                    <a:pt x="93167" y="0"/>
                  </a:moveTo>
                  <a:lnTo>
                    <a:pt x="0" y="0"/>
                  </a:lnTo>
                  <a:lnTo>
                    <a:pt x="0" y="93637"/>
                  </a:lnTo>
                  <a:lnTo>
                    <a:pt x="93167" y="93637"/>
                  </a:lnTo>
                  <a:lnTo>
                    <a:pt x="93167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5" name="object 148">
              <a:extLst>
                <a:ext uri="{FF2B5EF4-FFF2-40B4-BE49-F238E27FC236}">
                  <a16:creationId xmlns:a16="http://schemas.microsoft.com/office/drawing/2014/main" id="{EC82D89E-7AF5-4FF2-BC15-026AB377F956}"/>
                </a:ext>
              </a:extLst>
            </p:cNvPr>
            <p:cNvSpPr/>
            <p:nvPr/>
          </p:nvSpPr>
          <p:spPr>
            <a:xfrm>
              <a:off x="5138369" y="1715007"/>
              <a:ext cx="93345" cy="93980"/>
            </a:xfrm>
            <a:custGeom>
              <a:avLst/>
              <a:gdLst/>
              <a:ahLst/>
              <a:cxnLst/>
              <a:rect l="l" t="t" r="r" b="b"/>
              <a:pathLst>
                <a:path w="93345" h="93980">
                  <a:moveTo>
                    <a:pt x="0" y="0"/>
                  </a:moveTo>
                  <a:lnTo>
                    <a:pt x="93167" y="0"/>
                  </a:lnTo>
                  <a:lnTo>
                    <a:pt x="93167" y="93637"/>
                  </a:lnTo>
                  <a:lnTo>
                    <a:pt x="0" y="9363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6" name="object 149">
              <a:extLst>
                <a:ext uri="{FF2B5EF4-FFF2-40B4-BE49-F238E27FC236}">
                  <a16:creationId xmlns:a16="http://schemas.microsoft.com/office/drawing/2014/main" id="{18DB8CC3-EDE0-4BB4-9CB8-38622E0F6495}"/>
                </a:ext>
              </a:extLst>
            </p:cNvPr>
            <p:cNvSpPr/>
            <p:nvPr/>
          </p:nvSpPr>
          <p:spPr>
            <a:xfrm>
              <a:off x="5277294" y="1715007"/>
              <a:ext cx="230504" cy="93980"/>
            </a:xfrm>
            <a:custGeom>
              <a:avLst/>
              <a:gdLst/>
              <a:ahLst/>
              <a:cxnLst/>
              <a:rect l="l" t="t" r="r" b="b"/>
              <a:pathLst>
                <a:path w="230504" h="93980">
                  <a:moveTo>
                    <a:pt x="93167" y="0"/>
                  </a:moveTo>
                  <a:lnTo>
                    <a:pt x="0" y="0"/>
                  </a:lnTo>
                  <a:lnTo>
                    <a:pt x="0" y="93637"/>
                  </a:lnTo>
                  <a:lnTo>
                    <a:pt x="93167" y="93637"/>
                  </a:lnTo>
                  <a:lnTo>
                    <a:pt x="93167" y="0"/>
                  </a:lnTo>
                  <a:close/>
                </a:path>
                <a:path w="230504" h="93980">
                  <a:moveTo>
                    <a:pt x="229971" y="0"/>
                  </a:moveTo>
                  <a:lnTo>
                    <a:pt x="136804" y="0"/>
                  </a:lnTo>
                  <a:lnTo>
                    <a:pt x="136804" y="93637"/>
                  </a:lnTo>
                  <a:lnTo>
                    <a:pt x="229971" y="93637"/>
                  </a:lnTo>
                  <a:lnTo>
                    <a:pt x="229971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7" name="object 150">
              <a:extLst>
                <a:ext uri="{FF2B5EF4-FFF2-40B4-BE49-F238E27FC236}">
                  <a16:creationId xmlns:a16="http://schemas.microsoft.com/office/drawing/2014/main" id="{BD9731C5-8FED-4699-A99F-CD9F49F8A9CB}"/>
                </a:ext>
              </a:extLst>
            </p:cNvPr>
            <p:cNvSpPr/>
            <p:nvPr/>
          </p:nvSpPr>
          <p:spPr>
            <a:xfrm>
              <a:off x="5231532" y="1761830"/>
              <a:ext cx="182880" cy="0"/>
            </a:xfrm>
            <a:custGeom>
              <a:avLst/>
              <a:gdLst/>
              <a:ahLst/>
              <a:cxnLst/>
              <a:rect l="l" t="t" r="r" b="b"/>
              <a:pathLst>
                <a:path w="182879">
                  <a:moveTo>
                    <a:pt x="0" y="0"/>
                  </a:moveTo>
                  <a:lnTo>
                    <a:pt x="182562" y="0"/>
                  </a:lnTo>
                </a:path>
              </a:pathLst>
            </a:custGeom>
            <a:ln w="1905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8" name="object 151">
              <a:extLst>
                <a:ext uri="{FF2B5EF4-FFF2-40B4-BE49-F238E27FC236}">
                  <a16:creationId xmlns:a16="http://schemas.microsoft.com/office/drawing/2014/main" id="{716044A5-2262-4DCC-A3F3-5AB3C7D3CCE5}"/>
                </a:ext>
              </a:extLst>
            </p:cNvPr>
            <p:cNvSpPr/>
            <p:nvPr/>
          </p:nvSpPr>
          <p:spPr>
            <a:xfrm>
              <a:off x="2812270" y="1376744"/>
              <a:ext cx="1709420" cy="1609090"/>
            </a:xfrm>
            <a:custGeom>
              <a:avLst/>
              <a:gdLst/>
              <a:ahLst/>
              <a:cxnLst/>
              <a:rect l="l" t="t" r="r" b="b"/>
              <a:pathLst>
                <a:path w="1709420" h="1609089">
                  <a:moveTo>
                    <a:pt x="1441145" y="0"/>
                  </a:moveTo>
                  <a:lnTo>
                    <a:pt x="268173" y="0"/>
                  </a:lnTo>
                  <a:lnTo>
                    <a:pt x="219968" y="4320"/>
                  </a:lnTo>
                  <a:lnTo>
                    <a:pt x="174599" y="16777"/>
                  </a:lnTo>
                  <a:lnTo>
                    <a:pt x="132821" y="36613"/>
                  </a:lnTo>
                  <a:lnTo>
                    <a:pt x="95392" y="63071"/>
                  </a:lnTo>
                  <a:lnTo>
                    <a:pt x="63071" y="95392"/>
                  </a:lnTo>
                  <a:lnTo>
                    <a:pt x="36613" y="132821"/>
                  </a:lnTo>
                  <a:lnTo>
                    <a:pt x="16777" y="174599"/>
                  </a:lnTo>
                  <a:lnTo>
                    <a:pt x="4320" y="219968"/>
                  </a:lnTo>
                  <a:lnTo>
                    <a:pt x="0" y="268173"/>
                  </a:lnTo>
                  <a:lnTo>
                    <a:pt x="0" y="1340827"/>
                  </a:lnTo>
                  <a:lnTo>
                    <a:pt x="4320" y="1389032"/>
                  </a:lnTo>
                  <a:lnTo>
                    <a:pt x="16777" y="1434401"/>
                  </a:lnTo>
                  <a:lnTo>
                    <a:pt x="36613" y="1476179"/>
                  </a:lnTo>
                  <a:lnTo>
                    <a:pt x="63071" y="1513608"/>
                  </a:lnTo>
                  <a:lnTo>
                    <a:pt x="95392" y="1545929"/>
                  </a:lnTo>
                  <a:lnTo>
                    <a:pt x="132821" y="1572387"/>
                  </a:lnTo>
                  <a:lnTo>
                    <a:pt x="174599" y="1592223"/>
                  </a:lnTo>
                  <a:lnTo>
                    <a:pt x="219968" y="1604680"/>
                  </a:lnTo>
                  <a:lnTo>
                    <a:pt x="268173" y="1609001"/>
                  </a:lnTo>
                  <a:lnTo>
                    <a:pt x="1441145" y="1609001"/>
                  </a:lnTo>
                  <a:lnTo>
                    <a:pt x="1489349" y="1604680"/>
                  </a:lnTo>
                  <a:lnTo>
                    <a:pt x="1534719" y="1592223"/>
                  </a:lnTo>
                  <a:lnTo>
                    <a:pt x="1576497" y="1572387"/>
                  </a:lnTo>
                  <a:lnTo>
                    <a:pt x="1613925" y="1545929"/>
                  </a:lnTo>
                  <a:lnTo>
                    <a:pt x="1646247" y="1513608"/>
                  </a:lnTo>
                  <a:lnTo>
                    <a:pt x="1672704" y="1476179"/>
                  </a:lnTo>
                  <a:lnTo>
                    <a:pt x="1692540" y="1434401"/>
                  </a:lnTo>
                  <a:lnTo>
                    <a:pt x="1704997" y="1389032"/>
                  </a:lnTo>
                  <a:lnTo>
                    <a:pt x="1709318" y="1340827"/>
                  </a:lnTo>
                  <a:lnTo>
                    <a:pt x="1709318" y="268173"/>
                  </a:lnTo>
                  <a:lnTo>
                    <a:pt x="1704997" y="219968"/>
                  </a:lnTo>
                  <a:lnTo>
                    <a:pt x="1692540" y="174599"/>
                  </a:lnTo>
                  <a:lnTo>
                    <a:pt x="1672704" y="132821"/>
                  </a:lnTo>
                  <a:lnTo>
                    <a:pt x="1646247" y="95392"/>
                  </a:lnTo>
                  <a:lnTo>
                    <a:pt x="1613925" y="63071"/>
                  </a:lnTo>
                  <a:lnTo>
                    <a:pt x="1576497" y="36613"/>
                  </a:lnTo>
                  <a:lnTo>
                    <a:pt x="1534719" y="16777"/>
                  </a:lnTo>
                  <a:lnTo>
                    <a:pt x="1489349" y="4320"/>
                  </a:lnTo>
                  <a:lnTo>
                    <a:pt x="1441145" y="0"/>
                  </a:lnTo>
                  <a:close/>
                </a:path>
              </a:pathLst>
            </a:custGeom>
            <a:solidFill>
              <a:srgbClr val="CCC1DA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9" name="object 152">
              <a:extLst>
                <a:ext uri="{FF2B5EF4-FFF2-40B4-BE49-F238E27FC236}">
                  <a16:creationId xmlns:a16="http://schemas.microsoft.com/office/drawing/2014/main" id="{9C9CBEE7-78DC-4212-B788-0781728AF5E8}"/>
                </a:ext>
              </a:extLst>
            </p:cNvPr>
            <p:cNvSpPr/>
            <p:nvPr/>
          </p:nvSpPr>
          <p:spPr>
            <a:xfrm>
              <a:off x="2903219" y="2208275"/>
              <a:ext cx="713230" cy="711695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0" name="object 153">
              <a:extLst>
                <a:ext uri="{FF2B5EF4-FFF2-40B4-BE49-F238E27FC236}">
                  <a16:creationId xmlns:a16="http://schemas.microsoft.com/office/drawing/2014/main" id="{7D96CC03-AD3F-4F75-A9F5-259CDDFA694A}"/>
                </a:ext>
              </a:extLst>
            </p:cNvPr>
            <p:cNvSpPr/>
            <p:nvPr/>
          </p:nvSpPr>
          <p:spPr>
            <a:xfrm>
              <a:off x="2932175" y="2246375"/>
              <a:ext cx="720847" cy="72542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1" name="object 154">
              <a:extLst>
                <a:ext uri="{FF2B5EF4-FFF2-40B4-BE49-F238E27FC236}">
                  <a16:creationId xmlns:a16="http://schemas.microsoft.com/office/drawing/2014/main" id="{51526C9E-F91F-4C9A-AC48-0189E34DCA39}"/>
                </a:ext>
              </a:extLst>
            </p:cNvPr>
            <p:cNvSpPr/>
            <p:nvPr/>
          </p:nvSpPr>
          <p:spPr>
            <a:xfrm>
              <a:off x="2959346" y="2240215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4" h="598805">
                  <a:moveTo>
                    <a:pt x="498500" y="0"/>
                  </a:moveTo>
                  <a:lnTo>
                    <a:pt x="99707" y="0"/>
                  </a:lnTo>
                  <a:lnTo>
                    <a:pt x="60896" y="7835"/>
                  </a:lnTo>
                  <a:lnTo>
                    <a:pt x="29203" y="29203"/>
                  </a:lnTo>
                  <a:lnTo>
                    <a:pt x="7835" y="60896"/>
                  </a:lnTo>
                  <a:lnTo>
                    <a:pt x="0" y="99707"/>
                  </a:lnTo>
                  <a:lnTo>
                    <a:pt x="0" y="498500"/>
                  </a:lnTo>
                  <a:lnTo>
                    <a:pt x="7835" y="537311"/>
                  </a:lnTo>
                  <a:lnTo>
                    <a:pt x="29203" y="569004"/>
                  </a:lnTo>
                  <a:lnTo>
                    <a:pt x="60896" y="590372"/>
                  </a:lnTo>
                  <a:lnTo>
                    <a:pt x="99707" y="598208"/>
                  </a:lnTo>
                  <a:lnTo>
                    <a:pt x="498500" y="598208"/>
                  </a:lnTo>
                  <a:lnTo>
                    <a:pt x="537303" y="590372"/>
                  </a:lnTo>
                  <a:lnTo>
                    <a:pt x="568993" y="569004"/>
                  </a:lnTo>
                  <a:lnTo>
                    <a:pt x="590360" y="537311"/>
                  </a:lnTo>
                  <a:lnTo>
                    <a:pt x="598195" y="498500"/>
                  </a:lnTo>
                  <a:lnTo>
                    <a:pt x="598195" y="99707"/>
                  </a:lnTo>
                  <a:lnTo>
                    <a:pt x="590360" y="60896"/>
                  </a:lnTo>
                  <a:lnTo>
                    <a:pt x="568993" y="29203"/>
                  </a:lnTo>
                  <a:lnTo>
                    <a:pt x="537303" y="7835"/>
                  </a:lnTo>
                  <a:lnTo>
                    <a:pt x="498500" y="0"/>
                  </a:lnTo>
                  <a:close/>
                </a:path>
              </a:pathLst>
            </a:custGeom>
            <a:solidFill>
              <a:srgbClr val="11D35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2" name="object 155">
              <a:extLst>
                <a:ext uri="{FF2B5EF4-FFF2-40B4-BE49-F238E27FC236}">
                  <a16:creationId xmlns:a16="http://schemas.microsoft.com/office/drawing/2014/main" id="{DDF52881-C048-44BD-87C3-F3776340331F}"/>
                </a:ext>
              </a:extLst>
            </p:cNvPr>
            <p:cNvSpPr/>
            <p:nvPr/>
          </p:nvSpPr>
          <p:spPr>
            <a:xfrm>
              <a:off x="2959346" y="2240215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4" h="598805">
                  <a:moveTo>
                    <a:pt x="0" y="99707"/>
                  </a:moveTo>
                  <a:lnTo>
                    <a:pt x="7835" y="60896"/>
                  </a:lnTo>
                  <a:lnTo>
                    <a:pt x="29203" y="29203"/>
                  </a:lnTo>
                  <a:lnTo>
                    <a:pt x="60896" y="7835"/>
                  </a:lnTo>
                  <a:lnTo>
                    <a:pt x="99707" y="0"/>
                  </a:lnTo>
                  <a:lnTo>
                    <a:pt x="498500" y="0"/>
                  </a:lnTo>
                  <a:lnTo>
                    <a:pt x="537303" y="7835"/>
                  </a:lnTo>
                  <a:lnTo>
                    <a:pt x="568993" y="29203"/>
                  </a:lnTo>
                  <a:lnTo>
                    <a:pt x="590360" y="60896"/>
                  </a:lnTo>
                  <a:lnTo>
                    <a:pt x="598195" y="99707"/>
                  </a:lnTo>
                  <a:lnTo>
                    <a:pt x="598195" y="498500"/>
                  </a:lnTo>
                  <a:lnTo>
                    <a:pt x="590360" y="537311"/>
                  </a:lnTo>
                  <a:lnTo>
                    <a:pt x="568993" y="569004"/>
                  </a:lnTo>
                  <a:lnTo>
                    <a:pt x="537303" y="590372"/>
                  </a:lnTo>
                  <a:lnTo>
                    <a:pt x="498500" y="598208"/>
                  </a:lnTo>
                  <a:lnTo>
                    <a:pt x="99707" y="598208"/>
                  </a:lnTo>
                  <a:lnTo>
                    <a:pt x="60896" y="590372"/>
                  </a:lnTo>
                  <a:lnTo>
                    <a:pt x="29203" y="569004"/>
                  </a:lnTo>
                  <a:lnTo>
                    <a:pt x="7835" y="537311"/>
                  </a:lnTo>
                  <a:lnTo>
                    <a:pt x="0" y="498500"/>
                  </a:lnTo>
                  <a:lnTo>
                    <a:pt x="0" y="99707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3" name="object 156">
              <a:extLst>
                <a:ext uri="{FF2B5EF4-FFF2-40B4-BE49-F238E27FC236}">
                  <a16:creationId xmlns:a16="http://schemas.microsoft.com/office/drawing/2014/main" id="{5BF39F67-B07F-49CB-8077-19A655E4B7B2}"/>
                </a:ext>
              </a:extLst>
            </p:cNvPr>
            <p:cNvSpPr/>
            <p:nvPr/>
          </p:nvSpPr>
          <p:spPr>
            <a:xfrm>
              <a:off x="2903219" y="1461515"/>
              <a:ext cx="713231" cy="71170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4" name="object 157">
              <a:extLst>
                <a:ext uri="{FF2B5EF4-FFF2-40B4-BE49-F238E27FC236}">
                  <a16:creationId xmlns:a16="http://schemas.microsoft.com/office/drawing/2014/main" id="{A2C78CC3-DB36-49D5-8849-82A7DC83EA10}"/>
                </a:ext>
              </a:extLst>
            </p:cNvPr>
            <p:cNvSpPr/>
            <p:nvPr/>
          </p:nvSpPr>
          <p:spPr>
            <a:xfrm>
              <a:off x="2932175" y="1501140"/>
              <a:ext cx="720848" cy="72542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5" name="object 158">
              <a:extLst>
                <a:ext uri="{FF2B5EF4-FFF2-40B4-BE49-F238E27FC236}">
                  <a16:creationId xmlns:a16="http://schemas.microsoft.com/office/drawing/2014/main" id="{DC2E5C28-5994-435F-8FE7-AD0313EF4DCC}"/>
                </a:ext>
              </a:extLst>
            </p:cNvPr>
            <p:cNvSpPr/>
            <p:nvPr/>
          </p:nvSpPr>
          <p:spPr>
            <a:xfrm>
              <a:off x="2959346" y="1493890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4" h="598805">
                  <a:moveTo>
                    <a:pt x="498500" y="0"/>
                  </a:moveTo>
                  <a:lnTo>
                    <a:pt x="99707" y="0"/>
                  </a:lnTo>
                  <a:lnTo>
                    <a:pt x="60896" y="7835"/>
                  </a:lnTo>
                  <a:lnTo>
                    <a:pt x="29203" y="29203"/>
                  </a:lnTo>
                  <a:lnTo>
                    <a:pt x="7835" y="60896"/>
                  </a:lnTo>
                  <a:lnTo>
                    <a:pt x="0" y="99707"/>
                  </a:lnTo>
                  <a:lnTo>
                    <a:pt x="0" y="498500"/>
                  </a:lnTo>
                  <a:lnTo>
                    <a:pt x="7835" y="537311"/>
                  </a:lnTo>
                  <a:lnTo>
                    <a:pt x="29203" y="569004"/>
                  </a:lnTo>
                  <a:lnTo>
                    <a:pt x="60896" y="590372"/>
                  </a:lnTo>
                  <a:lnTo>
                    <a:pt x="99707" y="598208"/>
                  </a:lnTo>
                  <a:lnTo>
                    <a:pt x="498500" y="598208"/>
                  </a:lnTo>
                  <a:lnTo>
                    <a:pt x="537303" y="590372"/>
                  </a:lnTo>
                  <a:lnTo>
                    <a:pt x="568993" y="569004"/>
                  </a:lnTo>
                  <a:lnTo>
                    <a:pt x="590360" y="537311"/>
                  </a:lnTo>
                  <a:lnTo>
                    <a:pt x="598195" y="498500"/>
                  </a:lnTo>
                  <a:lnTo>
                    <a:pt x="598195" y="99707"/>
                  </a:lnTo>
                  <a:lnTo>
                    <a:pt x="590360" y="60896"/>
                  </a:lnTo>
                  <a:lnTo>
                    <a:pt x="568993" y="29203"/>
                  </a:lnTo>
                  <a:lnTo>
                    <a:pt x="537303" y="7835"/>
                  </a:lnTo>
                  <a:lnTo>
                    <a:pt x="498500" y="0"/>
                  </a:lnTo>
                  <a:close/>
                </a:path>
              </a:pathLst>
            </a:custGeom>
            <a:solidFill>
              <a:srgbClr val="11D35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6" name="object 159">
              <a:extLst>
                <a:ext uri="{FF2B5EF4-FFF2-40B4-BE49-F238E27FC236}">
                  <a16:creationId xmlns:a16="http://schemas.microsoft.com/office/drawing/2014/main" id="{569012F6-BF11-461B-969A-74C7D51523D3}"/>
                </a:ext>
              </a:extLst>
            </p:cNvPr>
            <p:cNvSpPr/>
            <p:nvPr/>
          </p:nvSpPr>
          <p:spPr>
            <a:xfrm>
              <a:off x="2959346" y="1493890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4" h="598805">
                  <a:moveTo>
                    <a:pt x="0" y="99707"/>
                  </a:moveTo>
                  <a:lnTo>
                    <a:pt x="7835" y="60896"/>
                  </a:lnTo>
                  <a:lnTo>
                    <a:pt x="29203" y="29203"/>
                  </a:lnTo>
                  <a:lnTo>
                    <a:pt x="60896" y="7835"/>
                  </a:lnTo>
                  <a:lnTo>
                    <a:pt x="99707" y="0"/>
                  </a:lnTo>
                  <a:lnTo>
                    <a:pt x="498500" y="0"/>
                  </a:lnTo>
                  <a:lnTo>
                    <a:pt x="537303" y="7835"/>
                  </a:lnTo>
                  <a:lnTo>
                    <a:pt x="568993" y="29203"/>
                  </a:lnTo>
                  <a:lnTo>
                    <a:pt x="590360" y="60896"/>
                  </a:lnTo>
                  <a:lnTo>
                    <a:pt x="598195" y="99707"/>
                  </a:lnTo>
                  <a:lnTo>
                    <a:pt x="598195" y="498500"/>
                  </a:lnTo>
                  <a:lnTo>
                    <a:pt x="590360" y="537311"/>
                  </a:lnTo>
                  <a:lnTo>
                    <a:pt x="568993" y="569004"/>
                  </a:lnTo>
                  <a:lnTo>
                    <a:pt x="537303" y="590372"/>
                  </a:lnTo>
                  <a:lnTo>
                    <a:pt x="498500" y="598208"/>
                  </a:lnTo>
                  <a:lnTo>
                    <a:pt x="99707" y="598208"/>
                  </a:lnTo>
                  <a:lnTo>
                    <a:pt x="60896" y="590372"/>
                  </a:lnTo>
                  <a:lnTo>
                    <a:pt x="29203" y="569004"/>
                  </a:lnTo>
                  <a:lnTo>
                    <a:pt x="7835" y="537311"/>
                  </a:lnTo>
                  <a:lnTo>
                    <a:pt x="0" y="498500"/>
                  </a:lnTo>
                  <a:lnTo>
                    <a:pt x="0" y="99707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67" name="object 160">
            <a:extLst>
              <a:ext uri="{FF2B5EF4-FFF2-40B4-BE49-F238E27FC236}">
                <a16:creationId xmlns:a16="http://schemas.microsoft.com/office/drawing/2014/main" id="{C87AC895-7B5A-4A9D-833C-087E21FB675E}"/>
              </a:ext>
            </a:extLst>
          </p:cNvPr>
          <p:cNvSpPr txBox="1"/>
          <p:nvPr/>
        </p:nvSpPr>
        <p:spPr>
          <a:xfrm>
            <a:off x="4036322" y="3161803"/>
            <a:ext cx="303105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68" name="object 161">
            <a:extLst>
              <a:ext uri="{FF2B5EF4-FFF2-40B4-BE49-F238E27FC236}">
                <a16:creationId xmlns:a16="http://schemas.microsoft.com/office/drawing/2014/main" id="{2A7B236E-8EF0-41F9-B012-D97BE3C5E8D0}"/>
              </a:ext>
            </a:extLst>
          </p:cNvPr>
          <p:cNvGrpSpPr/>
          <p:nvPr/>
        </p:nvGrpSpPr>
        <p:grpSpPr>
          <a:xfrm>
            <a:off x="4800132" y="3011084"/>
            <a:ext cx="999913" cy="1018540"/>
            <a:chOff x="3717035" y="1464563"/>
            <a:chExt cx="749935" cy="763905"/>
          </a:xfrm>
        </p:grpSpPr>
        <p:sp>
          <p:nvSpPr>
            <p:cNvPr id="169" name="object 162">
              <a:extLst>
                <a:ext uri="{FF2B5EF4-FFF2-40B4-BE49-F238E27FC236}">
                  <a16:creationId xmlns:a16="http://schemas.microsoft.com/office/drawing/2014/main" id="{77A26ABB-BE22-41C1-AEC0-B21D34E17874}"/>
                </a:ext>
              </a:extLst>
            </p:cNvPr>
            <p:cNvSpPr/>
            <p:nvPr/>
          </p:nvSpPr>
          <p:spPr>
            <a:xfrm>
              <a:off x="3717035" y="1464563"/>
              <a:ext cx="711695" cy="71170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0" name="object 163">
              <a:extLst>
                <a:ext uri="{FF2B5EF4-FFF2-40B4-BE49-F238E27FC236}">
                  <a16:creationId xmlns:a16="http://schemas.microsoft.com/office/drawing/2014/main" id="{233EED2E-8B9D-49B0-940C-A136FD74B179}"/>
                </a:ext>
              </a:extLst>
            </p:cNvPr>
            <p:cNvSpPr/>
            <p:nvPr/>
          </p:nvSpPr>
          <p:spPr>
            <a:xfrm>
              <a:off x="3745991" y="1502663"/>
              <a:ext cx="720848" cy="72542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1" name="object 164">
              <a:extLst>
                <a:ext uri="{FF2B5EF4-FFF2-40B4-BE49-F238E27FC236}">
                  <a16:creationId xmlns:a16="http://schemas.microsoft.com/office/drawing/2014/main" id="{8508FE62-2212-4BC6-B65B-94CF4481EE8D}"/>
                </a:ext>
              </a:extLst>
            </p:cNvPr>
            <p:cNvSpPr/>
            <p:nvPr/>
          </p:nvSpPr>
          <p:spPr>
            <a:xfrm>
              <a:off x="3772311" y="1496655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4" h="598805">
                  <a:moveTo>
                    <a:pt x="498500" y="0"/>
                  </a:moveTo>
                  <a:lnTo>
                    <a:pt x="99707" y="0"/>
                  </a:lnTo>
                  <a:lnTo>
                    <a:pt x="60896" y="7835"/>
                  </a:lnTo>
                  <a:lnTo>
                    <a:pt x="29203" y="29203"/>
                  </a:lnTo>
                  <a:lnTo>
                    <a:pt x="7835" y="60896"/>
                  </a:lnTo>
                  <a:lnTo>
                    <a:pt x="0" y="99707"/>
                  </a:lnTo>
                  <a:lnTo>
                    <a:pt x="0" y="498500"/>
                  </a:lnTo>
                  <a:lnTo>
                    <a:pt x="7835" y="537311"/>
                  </a:lnTo>
                  <a:lnTo>
                    <a:pt x="29203" y="569004"/>
                  </a:lnTo>
                  <a:lnTo>
                    <a:pt x="60896" y="590372"/>
                  </a:lnTo>
                  <a:lnTo>
                    <a:pt x="99707" y="598208"/>
                  </a:lnTo>
                  <a:lnTo>
                    <a:pt x="498500" y="598208"/>
                  </a:lnTo>
                  <a:lnTo>
                    <a:pt x="537303" y="590372"/>
                  </a:lnTo>
                  <a:lnTo>
                    <a:pt x="568993" y="569004"/>
                  </a:lnTo>
                  <a:lnTo>
                    <a:pt x="590360" y="537311"/>
                  </a:lnTo>
                  <a:lnTo>
                    <a:pt x="598195" y="498500"/>
                  </a:lnTo>
                  <a:lnTo>
                    <a:pt x="598195" y="99707"/>
                  </a:lnTo>
                  <a:lnTo>
                    <a:pt x="590360" y="60896"/>
                  </a:lnTo>
                  <a:lnTo>
                    <a:pt x="568993" y="29203"/>
                  </a:lnTo>
                  <a:lnTo>
                    <a:pt x="537303" y="7835"/>
                  </a:lnTo>
                  <a:lnTo>
                    <a:pt x="498500" y="0"/>
                  </a:lnTo>
                  <a:close/>
                </a:path>
              </a:pathLst>
            </a:custGeom>
            <a:solidFill>
              <a:srgbClr val="11D35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2" name="object 165">
              <a:extLst>
                <a:ext uri="{FF2B5EF4-FFF2-40B4-BE49-F238E27FC236}">
                  <a16:creationId xmlns:a16="http://schemas.microsoft.com/office/drawing/2014/main" id="{FE97D27E-1296-4362-AB3A-D57C0AE176DC}"/>
                </a:ext>
              </a:extLst>
            </p:cNvPr>
            <p:cNvSpPr/>
            <p:nvPr/>
          </p:nvSpPr>
          <p:spPr>
            <a:xfrm>
              <a:off x="3772311" y="1496655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4" h="598805">
                  <a:moveTo>
                    <a:pt x="0" y="99707"/>
                  </a:moveTo>
                  <a:lnTo>
                    <a:pt x="7835" y="60896"/>
                  </a:lnTo>
                  <a:lnTo>
                    <a:pt x="29203" y="29203"/>
                  </a:lnTo>
                  <a:lnTo>
                    <a:pt x="60896" y="7835"/>
                  </a:lnTo>
                  <a:lnTo>
                    <a:pt x="99707" y="0"/>
                  </a:lnTo>
                  <a:lnTo>
                    <a:pt x="498500" y="0"/>
                  </a:lnTo>
                  <a:lnTo>
                    <a:pt x="537303" y="7835"/>
                  </a:lnTo>
                  <a:lnTo>
                    <a:pt x="568993" y="29203"/>
                  </a:lnTo>
                  <a:lnTo>
                    <a:pt x="590360" y="60896"/>
                  </a:lnTo>
                  <a:lnTo>
                    <a:pt x="598195" y="99707"/>
                  </a:lnTo>
                  <a:lnTo>
                    <a:pt x="598195" y="498500"/>
                  </a:lnTo>
                  <a:lnTo>
                    <a:pt x="590360" y="537311"/>
                  </a:lnTo>
                  <a:lnTo>
                    <a:pt x="568993" y="569004"/>
                  </a:lnTo>
                  <a:lnTo>
                    <a:pt x="537303" y="590372"/>
                  </a:lnTo>
                  <a:lnTo>
                    <a:pt x="498500" y="598208"/>
                  </a:lnTo>
                  <a:lnTo>
                    <a:pt x="99707" y="598208"/>
                  </a:lnTo>
                  <a:lnTo>
                    <a:pt x="60896" y="590372"/>
                  </a:lnTo>
                  <a:lnTo>
                    <a:pt x="29203" y="569004"/>
                  </a:lnTo>
                  <a:lnTo>
                    <a:pt x="7835" y="537311"/>
                  </a:lnTo>
                  <a:lnTo>
                    <a:pt x="0" y="498500"/>
                  </a:lnTo>
                  <a:lnTo>
                    <a:pt x="0" y="99707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73" name="object 166">
            <a:extLst>
              <a:ext uri="{FF2B5EF4-FFF2-40B4-BE49-F238E27FC236}">
                <a16:creationId xmlns:a16="http://schemas.microsoft.com/office/drawing/2014/main" id="{E1C2E669-D415-4E08-9FDB-57AF788EFE44}"/>
              </a:ext>
            </a:extLst>
          </p:cNvPr>
          <p:cNvSpPr txBox="1"/>
          <p:nvPr/>
        </p:nvSpPr>
        <p:spPr>
          <a:xfrm>
            <a:off x="5120276" y="3165493"/>
            <a:ext cx="303105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74" name="object 167">
            <a:extLst>
              <a:ext uri="{FF2B5EF4-FFF2-40B4-BE49-F238E27FC236}">
                <a16:creationId xmlns:a16="http://schemas.microsoft.com/office/drawing/2014/main" id="{E78FD47A-01A8-47C7-99A8-3D7E2B442AAF}"/>
              </a:ext>
            </a:extLst>
          </p:cNvPr>
          <p:cNvGrpSpPr/>
          <p:nvPr/>
        </p:nvGrpSpPr>
        <p:grpSpPr>
          <a:xfrm>
            <a:off x="4175979" y="3436295"/>
            <a:ext cx="1616287" cy="1590887"/>
            <a:chOff x="3248921" y="1783471"/>
            <a:chExt cx="1212215" cy="1193165"/>
          </a:xfrm>
        </p:grpSpPr>
        <p:sp>
          <p:nvSpPr>
            <p:cNvPr id="175" name="object 168">
              <a:extLst>
                <a:ext uri="{FF2B5EF4-FFF2-40B4-BE49-F238E27FC236}">
                  <a16:creationId xmlns:a16="http://schemas.microsoft.com/office/drawing/2014/main" id="{CA7B0981-5FA9-4F5E-A6A4-FAAA1ED3791F}"/>
                </a:ext>
              </a:extLst>
            </p:cNvPr>
            <p:cNvSpPr/>
            <p:nvPr/>
          </p:nvSpPr>
          <p:spPr>
            <a:xfrm>
              <a:off x="3557545" y="1792996"/>
              <a:ext cx="215265" cy="3175"/>
            </a:xfrm>
            <a:custGeom>
              <a:avLst/>
              <a:gdLst/>
              <a:ahLst/>
              <a:cxnLst/>
              <a:rect l="l" t="t" r="r" b="b"/>
              <a:pathLst>
                <a:path w="215264" h="3175">
                  <a:moveTo>
                    <a:pt x="0" y="0"/>
                  </a:moveTo>
                  <a:lnTo>
                    <a:pt x="214769" y="2768"/>
                  </a:lnTo>
                </a:path>
              </a:pathLst>
            </a:custGeom>
            <a:ln w="19049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6" name="object 169">
              <a:extLst>
                <a:ext uri="{FF2B5EF4-FFF2-40B4-BE49-F238E27FC236}">
                  <a16:creationId xmlns:a16="http://schemas.microsoft.com/office/drawing/2014/main" id="{0B4607B0-9E87-452A-9177-846A21B7F9F2}"/>
                </a:ext>
              </a:extLst>
            </p:cNvPr>
            <p:cNvSpPr/>
            <p:nvPr/>
          </p:nvSpPr>
          <p:spPr>
            <a:xfrm>
              <a:off x="3557545" y="2539320"/>
              <a:ext cx="209550" cy="3810"/>
            </a:xfrm>
            <a:custGeom>
              <a:avLst/>
              <a:gdLst/>
              <a:ahLst/>
              <a:cxnLst/>
              <a:rect l="l" t="t" r="r" b="b"/>
              <a:pathLst>
                <a:path w="209550" h="3810">
                  <a:moveTo>
                    <a:pt x="-9525" y="1905"/>
                  </a:moveTo>
                  <a:lnTo>
                    <a:pt x="218909" y="1905"/>
                  </a:lnTo>
                </a:path>
              </a:pathLst>
            </a:custGeom>
            <a:ln w="2286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7" name="object 170">
              <a:extLst>
                <a:ext uri="{FF2B5EF4-FFF2-40B4-BE49-F238E27FC236}">
                  <a16:creationId xmlns:a16="http://schemas.microsoft.com/office/drawing/2014/main" id="{4D5B9F4C-F4FC-4B4D-A72F-313C263BA1B9}"/>
                </a:ext>
              </a:extLst>
            </p:cNvPr>
            <p:cNvSpPr/>
            <p:nvPr/>
          </p:nvSpPr>
          <p:spPr>
            <a:xfrm>
              <a:off x="3258446" y="2092095"/>
              <a:ext cx="0" cy="148590"/>
            </a:xfrm>
            <a:custGeom>
              <a:avLst/>
              <a:gdLst/>
              <a:ahLst/>
              <a:cxnLst/>
              <a:rect l="l" t="t" r="r" b="b"/>
              <a:pathLst>
                <a:path h="148589">
                  <a:moveTo>
                    <a:pt x="0" y="0"/>
                  </a:moveTo>
                  <a:lnTo>
                    <a:pt x="0" y="148120"/>
                  </a:lnTo>
                </a:path>
              </a:pathLst>
            </a:custGeom>
            <a:ln w="1905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8" name="object 171">
              <a:extLst>
                <a:ext uri="{FF2B5EF4-FFF2-40B4-BE49-F238E27FC236}">
                  <a16:creationId xmlns:a16="http://schemas.microsoft.com/office/drawing/2014/main" id="{318DA6D6-1DD7-4ACD-9539-D446553335DE}"/>
                </a:ext>
              </a:extLst>
            </p:cNvPr>
            <p:cNvSpPr/>
            <p:nvPr/>
          </p:nvSpPr>
          <p:spPr>
            <a:xfrm>
              <a:off x="4066026" y="2094859"/>
              <a:ext cx="5715" cy="149225"/>
            </a:xfrm>
            <a:custGeom>
              <a:avLst/>
              <a:gdLst/>
              <a:ahLst/>
              <a:cxnLst/>
              <a:rect l="l" t="t" r="r" b="b"/>
              <a:pathLst>
                <a:path w="5714" h="149225">
                  <a:moveTo>
                    <a:pt x="2692" y="-9524"/>
                  </a:moveTo>
                  <a:lnTo>
                    <a:pt x="2692" y="158699"/>
                  </a:lnTo>
                </a:path>
              </a:pathLst>
            </a:custGeom>
            <a:ln w="24434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9" name="object 172">
              <a:extLst>
                <a:ext uri="{FF2B5EF4-FFF2-40B4-BE49-F238E27FC236}">
                  <a16:creationId xmlns:a16="http://schemas.microsoft.com/office/drawing/2014/main" id="{B732D70F-3514-4219-A210-48284A158F48}"/>
                </a:ext>
              </a:extLst>
            </p:cNvPr>
            <p:cNvSpPr/>
            <p:nvPr/>
          </p:nvSpPr>
          <p:spPr>
            <a:xfrm>
              <a:off x="3533312" y="2065743"/>
              <a:ext cx="288290" cy="215265"/>
            </a:xfrm>
            <a:custGeom>
              <a:avLst/>
              <a:gdLst/>
              <a:ahLst/>
              <a:cxnLst/>
              <a:rect l="l" t="t" r="r" b="b"/>
              <a:pathLst>
                <a:path w="288289" h="215264">
                  <a:moveTo>
                    <a:pt x="0" y="0"/>
                  </a:moveTo>
                  <a:lnTo>
                    <a:pt x="288099" y="214807"/>
                  </a:lnTo>
                </a:path>
              </a:pathLst>
            </a:custGeom>
            <a:ln w="1905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0" name="object 173">
              <a:extLst>
                <a:ext uri="{FF2B5EF4-FFF2-40B4-BE49-F238E27FC236}">
                  <a16:creationId xmlns:a16="http://schemas.microsoft.com/office/drawing/2014/main" id="{8EFA6ACC-FC94-48DB-9E2D-79C2C8BBBE4A}"/>
                </a:ext>
              </a:extLst>
            </p:cNvPr>
            <p:cNvSpPr/>
            <p:nvPr/>
          </p:nvSpPr>
          <p:spPr>
            <a:xfrm>
              <a:off x="3533312" y="2059815"/>
              <a:ext cx="281305" cy="220979"/>
            </a:xfrm>
            <a:custGeom>
              <a:avLst/>
              <a:gdLst/>
              <a:ahLst/>
              <a:cxnLst/>
              <a:rect l="l" t="t" r="r" b="b"/>
              <a:pathLst>
                <a:path w="281304" h="220980">
                  <a:moveTo>
                    <a:pt x="0" y="220738"/>
                  </a:moveTo>
                  <a:lnTo>
                    <a:pt x="281292" y="0"/>
                  </a:lnTo>
                </a:path>
              </a:pathLst>
            </a:custGeom>
            <a:ln w="1905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1" name="object 174">
              <a:extLst>
                <a:ext uri="{FF2B5EF4-FFF2-40B4-BE49-F238E27FC236}">
                  <a16:creationId xmlns:a16="http://schemas.microsoft.com/office/drawing/2014/main" id="{470E1095-7815-43B9-9B24-9598ECCFF878}"/>
                </a:ext>
              </a:extLst>
            </p:cNvPr>
            <p:cNvSpPr/>
            <p:nvPr/>
          </p:nvSpPr>
          <p:spPr>
            <a:xfrm>
              <a:off x="3710940" y="2211324"/>
              <a:ext cx="713231" cy="711704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2" name="object 175">
              <a:extLst>
                <a:ext uri="{FF2B5EF4-FFF2-40B4-BE49-F238E27FC236}">
                  <a16:creationId xmlns:a16="http://schemas.microsoft.com/office/drawing/2014/main" id="{211E528E-C9B5-4594-80FA-046CA76CFE7E}"/>
                </a:ext>
              </a:extLst>
            </p:cNvPr>
            <p:cNvSpPr/>
            <p:nvPr/>
          </p:nvSpPr>
          <p:spPr>
            <a:xfrm>
              <a:off x="3739896" y="2250948"/>
              <a:ext cx="720839" cy="72542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3" name="object 176">
              <a:extLst>
                <a:ext uri="{FF2B5EF4-FFF2-40B4-BE49-F238E27FC236}">
                  <a16:creationId xmlns:a16="http://schemas.microsoft.com/office/drawing/2014/main" id="{B0D3F43F-F73B-4C68-8813-F41F51621F71}"/>
                </a:ext>
              </a:extLst>
            </p:cNvPr>
            <p:cNvSpPr/>
            <p:nvPr/>
          </p:nvSpPr>
          <p:spPr>
            <a:xfrm>
              <a:off x="3766929" y="2244027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4" h="598805">
                  <a:moveTo>
                    <a:pt x="498500" y="0"/>
                  </a:moveTo>
                  <a:lnTo>
                    <a:pt x="99707" y="0"/>
                  </a:lnTo>
                  <a:lnTo>
                    <a:pt x="60896" y="7835"/>
                  </a:lnTo>
                  <a:lnTo>
                    <a:pt x="29203" y="29203"/>
                  </a:lnTo>
                  <a:lnTo>
                    <a:pt x="7835" y="60896"/>
                  </a:lnTo>
                  <a:lnTo>
                    <a:pt x="0" y="99707"/>
                  </a:lnTo>
                  <a:lnTo>
                    <a:pt x="0" y="498500"/>
                  </a:lnTo>
                  <a:lnTo>
                    <a:pt x="7835" y="537311"/>
                  </a:lnTo>
                  <a:lnTo>
                    <a:pt x="29203" y="569004"/>
                  </a:lnTo>
                  <a:lnTo>
                    <a:pt x="60896" y="590372"/>
                  </a:lnTo>
                  <a:lnTo>
                    <a:pt x="99707" y="598208"/>
                  </a:lnTo>
                  <a:lnTo>
                    <a:pt x="498500" y="598208"/>
                  </a:lnTo>
                  <a:lnTo>
                    <a:pt x="537303" y="590372"/>
                  </a:lnTo>
                  <a:lnTo>
                    <a:pt x="568993" y="569004"/>
                  </a:lnTo>
                  <a:lnTo>
                    <a:pt x="590360" y="537311"/>
                  </a:lnTo>
                  <a:lnTo>
                    <a:pt x="598195" y="498500"/>
                  </a:lnTo>
                  <a:lnTo>
                    <a:pt x="598195" y="99707"/>
                  </a:lnTo>
                  <a:lnTo>
                    <a:pt x="590360" y="60896"/>
                  </a:lnTo>
                  <a:lnTo>
                    <a:pt x="568993" y="29203"/>
                  </a:lnTo>
                  <a:lnTo>
                    <a:pt x="537303" y="7835"/>
                  </a:lnTo>
                  <a:lnTo>
                    <a:pt x="498500" y="0"/>
                  </a:lnTo>
                  <a:close/>
                </a:path>
              </a:pathLst>
            </a:custGeom>
            <a:solidFill>
              <a:srgbClr val="11D35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4" name="object 177">
              <a:extLst>
                <a:ext uri="{FF2B5EF4-FFF2-40B4-BE49-F238E27FC236}">
                  <a16:creationId xmlns:a16="http://schemas.microsoft.com/office/drawing/2014/main" id="{3B7C6B03-D43D-4CCA-809C-708B7EA08D69}"/>
                </a:ext>
              </a:extLst>
            </p:cNvPr>
            <p:cNvSpPr/>
            <p:nvPr/>
          </p:nvSpPr>
          <p:spPr>
            <a:xfrm>
              <a:off x="3766929" y="2244027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4" h="598805">
                  <a:moveTo>
                    <a:pt x="0" y="99707"/>
                  </a:moveTo>
                  <a:lnTo>
                    <a:pt x="7835" y="60896"/>
                  </a:lnTo>
                  <a:lnTo>
                    <a:pt x="29203" y="29203"/>
                  </a:lnTo>
                  <a:lnTo>
                    <a:pt x="60896" y="7835"/>
                  </a:lnTo>
                  <a:lnTo>
                    <a:pt x="99707" y="0"/>
                  </a:lnTo>
                  <a:lnTo>
                    <a:pt x="498500" y="0"/>
                  </a:lnTo>
                  <a:lnTo>
                    <a:pt x="537303" y="7835"/>
                  </a:lnTo>
                  <a:lnTo>
                    <a:pt x="568993" y="29203"/>
                  </a:lnTo>
                  <a:lnTo>
                    <a:pt x="590360" y="60896"/>
                  </a:lnTo>
                  <a:lnTo>
                    <a:pt x="598195" y="99707"/>
                  </a:lnTo>
                  <a:lnTo>
                    <a:pt x="598195" y="498500"/>
                  </a:lnTo>
                  <a:lnTo>
                    <a:pt x="590360" y="537311"/>
                  </a:lnTo>
                  <a:lnTo>
                    <a:pt x="568993" y="569004"/>
                  </a:lnTo>
                  <a:lnTo>
                    <a:pt x="537303" y="590372"/>
                  </a:lnTo>
                  <a:lnTo>
                    <a:pt x="498500" y="598208"/>
                  </a:lnTo>
                  <a:lnTo>
                    <a:pt x="99707" y="598208"/>
                  </a:lnTo>
                  <a:lnTo>
                    <a:pt x="60896" y="590372"/>
                  </a:lnTo>
                  <a:lnTo>
                    <a:pt x="29203" y="569004"/>
                  </a:lnTo>
                  <a:lnTo>
                    <a:pt x="7835" y="537311"/>
                  </a:lnTo>
                  <a:lnTo>
                    <a:pt x="0" y="498500"/>
                  </a:lnTo>
                  <a:lnTo>
                    <a:pt x="0" y="99707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85" name="object 178">
            <a:extLst>
              <a:ext uri="{FF2B5EF4-FFF2-40B4-BE49-F238E27FC236}">
                <a16:creationId xmlns:a16="http://schemas.microsoft.com/office/drawing/2014/main" id="{5553166C-6365-4986-BEDF-2DDEEEE1153B}"/>
              </a:ext>
            </a:extLst>
          </p:cNvPr>
          <p:cNvSpPr txBox="1"/>
          <p:nvPr/>
        </p:nvSpPr>
        <p:spPr>
          <a:xfrm>
            <a:off x="4036322" y="4161985"/>
            <a:ext cx="2249593" cy="112759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093019" algn="l"/>
                <a:tab pos="1890559" algn="l"/>
                <a:tab pos="2231758" algn="l"/>
              </a:tabLst>
            </a:pPr>
            <a:r>
              <a:rPr sz="4800" baseline="1157" dirty="0">
                <a:latin typeface="Calibri"/>
                <a:cs typeface="Calibri"/>
              </a:rPr>
              <a:t>O	</a:t>
            </a:r>
            <a:r>
              <a:rPr sz="3200" dirty="0">
                <a:latin typeface="Calibri"/>
                <a:cs typeface="Calibri"/>
              </a:rPr>
              <a:t>O	</a:t>
            </a:r>
            <a:r>
              <a:rPr sz="3200" u="heavy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	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53"/>
              </a:spcBef>
            </a:pPr>
            <a:endParaRPr sz="2733">
              <a:latin typeface="Calibri"/>
              <a:cs typeface="Calibri"/>
            </a:endParaRPr>
          </a:p>
          <a:p>
            <a:pPr marL="104137"/>
            <a:r>
              <a:rPr sz="1200" spc="-7" dirty="0">
                <a:latin typeface="Calibri"/>
                <a:cs typeface="Calibri"/>
              </a:rPr>
              <a:t>Ordering-Service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0452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Fabric Peer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2DB00DB5-C113-45E7-A7F2-C7CFD8AF4491}"/>
              </a:ext>
            </a:extLst>
          </p:cNvPr>
          <p:cNvGrpSpPr/>
          <p:nvPr/>
        </p:nvGrpSpPr>
        <p:grpSpPr>
          <a:xfrm>
            <a:off x="7008365" y="1783028"/>
            <a:ext cx="4643120" cy="4627033"/>
            <a:chOff x="5256274" y="786383"/>
            <a:chExt cx="3482340" cy="3470275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B2BD2FA4-1668-4C3E-AD59-AF4E647F7649}"/>
                </a:ext>
              </a:extLst>
            </p:cNvPr>
            <p:cNvSpPr/>
            <p:nvPr/>
          </p:nvSpPr>
          <p:spPr>
            <a:xfrm>
              <a:off x="6789397" y="2124455"/>
              <a:ext cx="111252" cy="10850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76B8B094-79A3-45DA-B559-7FBDFA97D127}"/>
                </a:ext>
              </a:extLst>
            </p:cNvPr>
            <p:cNvSpPr/>
            <p:nvPr/>
          </p:nvSpPr>
          <p:spPr>
            <a:xfrm>
              <a:off x="6843359" y="2145346"/>
              <a:ext cx="0" cy="1000760"/>
            </a:xfrm>
            <a:custGeom>
              <a:avLst/>
              <a:gdLst/>
              <a:ahLst/>
              <a:cxnLst/>
              <a:rect l="l" t="t" r="r" b="b"/>
              <a:pathLst>
                <a:path h="1000760">
                  <a:moveTo>
                    <a:pt x="0" y="100020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6207614C-A981-46A3-BA3A-A7A5D36704D6}"/>
                </a:ext>
              </a:extLst>
            </p:cNvPr>
            <p:cNvSpPr/>
            <p:nvPr/>
          </p:nvSpPr>
          <p:spPr>
            <a:xfrm>
              <a:off x="6819899" y="2124455"/>
              <a:ext cx="109727" cy="10850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EDE7C4EF-E6C7-408C-8929-CBC80C764759}"/>
                </a:ext>
              </a:extLst>
            </p:cNvPr>
            <p:cNvSpPr/>
            <p:nvPr/>
          </p:nvSpPr>
          <p:spPr>
            <a:xfrm>
              <a:off x="6873479" y="2145346"/>
              <a:ext cx="0" cy="1000760"/>
            </a:xfrm>
            <a:custGeom>
              <a:avLst/>
              <a:gdLst/>
              <a:ahLst/>
              <a:cxnLst/>
              <a:rect l="l" t="t" r="r" b="b"/>
              <a:pathLst>
                <a:path h="1000760">
                  <a:moveTo>
                    <a:pt x="0" y="100020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F81A3285-8F77-416E-87C0-092714032D80}"/>
                </a:ext>
              </a:extLst>
            </p:cNvPr>
            <p:cNvSpPr/>
            <p:nvPr/>
          </p:nvSpPr>
          <p:spPr>
            <a:xfrm>
              <a:off x="5352287" y="3261360"/>
              <a:ext cx="3386315" cy="9951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147D7AEB-52D0-43CC-830D-4C3DCCAA08DA}"/>
                </a:ext>
              </a:extLst>
            </p:cNvPr>
            <p:cNvSpPr/>
            <p:nvPr/>
          </p:nvSpPr>
          <p:spPr>
            <a:xfrm>
              <a:off x="5392813" y="3278969"/>
              <a:ext cx="3302000" cy="910590"/>
            </a:xfrm>
            <a:custGeom>
              <a:avLst/>
              <a:gdLst/>
              <a:ahLst/>
              <a:cxnLst/>
              <a:rect l="l" t="t" r="r" b="b"/>
              <a:pathLst>
                <a:path w="3302000" h="910589">
                  <a:moveTo>
                    <a:pt x="3302000" y="0"/>
                  </a:moveTo>
                  <a:lnTo>
                    <a:pt x="0" y="0"/>
                  </a:lnTo>
                  <a:lnTo>
                    <a:pt x="0" y="860920"/>
                  </a:lnTo>
                  <a:lnTo>
                    <a:pt x="68787" y="867421"/>
                  </a:lnTo>
                  <a:lnTo>
                    <a:pt x="135664" y="873409"/>
                  </a:lnTo>
                  <a:lnTo>
                    <a:pt x="200687" y="878896"/>
                  </a:lnTo>
                  <a:lnTo>
                    <a:pt x="263912" y="883893"/>
                  </a:lnTo>
                  <a:lnTo>
                    <a:pt x="325392" y="888413"/>
                  </a:lnTo>
                  <a:lnTo>
                    <a:pt x="385184" y="892467"/>
                  </a:lnTo>
                  <a:lnTo>
                    <a:pt x="443343" y="896069"/>
                  </a:lnTo>
                  <a:lnTo>
                    <a:pt x="499925" y="899230"/>
                  </a:lnTo>
                  <a:lnTo>
                    <a:pt x="554984" y="901962"/>
                  </a:lnTo>
                  <a:lnTo>
                    <a:pt x="608577" y="904278"/>
                  </a:lnTo>
                  <a:lnTo>
                    <a:pt x="660757" y="906188"/>
                  </a:lnTo>
                  <a:lnTo>
                    <a:pt x="711582" y="907707"/>
                  </a:lnTo>
                  <a:lnTo>
                    <a:pt x="761106" y="908845"/>
                  </a:lnTo>
                  <a:lnTo>
                    <a:pt x="809384" y="909616"/>
                  </a:lnTo>
                  <a:lnTo>
                    <a:pt x="856473" y="910030"/>
                  </a:lnTo>
                  <a:lnTo>
                    <a:pt x="902426" y="910100"/>
                  </a:lnTo>
                  <a:lnTo>
                    <a:pt x="947300" y="909839"/>
                  </a:lnTo>
                  <a:lnTo>
                    <a:pt x="991150" y="909258"/>
                  </a:lnTo>
                  <a:lnTo>
                    <a:pt x="1034032" y="908370"/>
                  </a:lnTo>
                  <a:lnTo>
                    <a:pt x="1076000" y="907186"/>
                  </a:lnTo>
                  <a:lnTo>
                    <a:pt x="1117110" y="905719"/>
                  </a:lnTo>
                  <a:lnTo>
                    <a:pt x="1157417" y="903981"/>
                  </a:lnTo>
                  <a:lnTo>
                    <a:pt x="1196977" y="901984"/>
                  </a:lnTo>
                  <a:lnTo>
                    <a:pt x="1235845" y="899740"/>
                  </a:lnTo>
                  <a:lnTo>
                    <a:pt x="1274077" y="897261"/>
                  </a:lnTo>
                  <a:lnTo>
                    <a:pt x="1348851" y="891649"/>
                  </a:lnTo>
                  <a:lnTo>
                    <a:pt x="1421744" y="885243"/>
                  </a:lnTo>
                  <a:lnTo>
                    <a:pt x="1493198" y="878140"/>
                  </a:lnTo>
                  <a:lnTo>
                    <a:pt x="1563655" y="870439"/>
                  </a:lnTo>
                  <a:lnTo>
                    <a:pt x="1668441" y="857975"/>
                  </a:lnTo>
                  <a:lnTo>
                    <a:pt x="1990272" y="817077"/>
                  </a:lnTo>
                  <a:lnTo>
                    <a:pt x="2105022" y="803367"/>
                  </a:lnTo>
                  <a:lnTo>
                    <a:pt x="2184889" y="794489"/>
                  </a:lnTo>
                  <a:lnTo>
                    <a:pt x="2267967" y="785933"/>
                  </a:lnTo>
                  <a:lnTo>
                    <a:pt x="2354699" y="777796"/>
                  </a:lnTo>
                  <a:lnTo>
                    <a:pt x="2445526" y="770176"/>
                  </a:lnTo>
                  <a:lnTo>
                    <a:pt x="2540893" y="763169"/>
                  </a:lnTo>
                  <a:lnTo>
                    <a:pt x="2590417" y="759926"/>
                  </a:lnTo>
                  <a:lnTo>
                    <a:pt x="2641242" y="756873"/>
                  </a:lnTo>
                  <a:lnTo>
                    <a:pt x="2693422" y="754022"/>
                  </a:lnTo>
                  <a:lnTo>
                    <a:pt x="2747015" y="751384"/>
                  </a:lnTo>
                  <a:lnTo>
                    <a:pt x="2802074" y="748973"/>
                  </a:lnTo>
                  <a:lnTo>
                    <a:pt x="2858656" y="746800"/>
                  </a:lnTo>
                  <a:lnTo>
                    <a:pt x="2916815" y="744878"/>
                  </a:lnTo>
                  <a:lnTo>
                    <a:pt x="2976607" y="743217"/>
                  </a:lnTo>
                  <a:lnTo>
                    <a:pt x="3038087" y="741832"/>
                  </a:lnTo>
                  <a:lnTo>
                    <a:pt x="3101312" y="740733"/>
                  </a:lnTo>
                  <a:lnTo>
                    <a:pt x="3166335" y="739934"/>
                  </a:lnTo>
                  <a:lnTo>
                    <a:pt x="3233212" y="739445"/>
                  </a:lnTo>
                  <a:lnTo>
                    <a:pt x="3302000" y="739279"/>
                  </a:lnTo>
                  <a:lnTo>
                    <a:pt x="33020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978BB129-7EC3-4497-8BE3-C574B1AB8A50}"/>
                </a:ext>
              </a:extLst>
            </p:cNvPr>
            <p:cNvSpPr/>
            <p:nvPr/>
          </p:nvSpPr>
          <p:spPr>
            <a:xfrm>
              <a:off x="5256274" y="3192777"/>
              <a:ext cx="3387851" cy="9951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47162803-3503-49DD-A3BD-D83B8B835CD3}"/>
                </a:ext>
              </a:extLst>
            </p:cNvPr>
            <p:cNvSpPr/>
            <p:nvPr/>
          </p:nvSpPr>
          <p:spPr>
            <a:xfrm>
              <a:off x="5298147" y="3210913"/>
              <a:ext cx="3302000" cy="910590"/>
            </a:xfrm>
            <a:custGeom>
              <a:avLst/>
              <a:gdLst/>
              <a:ahLst/>
              <a:cxnLst/>
              <a:rect l="l" t="t" r="r" b="b"/>
              <a:pathLst>
                <a:path w="3302000" h="910589">
                  <a:moveTo>
                    <a:pt x="3302000" y="0"/>
                  </a:moveTo>
                  <a:lnTo>
                    <a:pt x="0" y="0"/>
                  </a:lnTo>
                  <a:lnTo>
                    <a:pt x="0" y="860920"/>
                  </a:lnTo>
                  <a:lnTo>
                    <a:pt x="68787" y="867421"/>
                  </a:lnTo>
                  <a:lnTo>
                    <a:pt x="135664" y="873409"/>
                  </a:lnTo>
                  <a:lnTo>
                    <a:pt x="200687" y="878896"/>
                  </a:lnTo>
                  <a:lnTo>
                    <a:pt x="263912" y="883893"/>
                  </a:lnTo>
                  <a:lnTo>
                    <a:pt x="325392" y="888413"/>
                  </a:lnTo>
                  <a:lnTo>
                    <a:pt x="385184" y="892467"/>
                  </a:lnTo>
                  <a:lnTo>
                    <a:pt x="443343" y="896069"/>
                  </a:lnTo>
                  <a:lnTo>
                    <a:pt x="499925" y="899230"/>
                  </a:lnTo>
                  <a:lnTo>
                    <a:pt x="554984" y="901962"/>
                  </a:lnTo>
                  <a:lnTo>
                    <a:pt x="608577" y="904278"/>
                  </a:lnTo>
                  <a:lnTo>
                    <a:pt x="660757" y="906188"/>
                  </a:lnTo>
                  <a:lnTo>
                    <a:pt x="711582" y="907707"/>
                  </a:lnTo>
                  <a:lnTo>
                    <a:pt x="761106" y="908845"/>
                  </a:lnTo>
                  <a:lnTo>
                    <a:pt x="809384" y="909616"/>
                  </a:lnTo>
                  <a:lnTo>
                    <a:pt x="856473" y="910030"/>
                  </a:lnTo>
                  <a:lnTo>
                    <a:pt x="902426" y="910100"/>
                  </a:lnTo>
                  <a:lnTo>
                    <a:pt x="947300" y="909839"/>
                  </a:lnTo>
                  <a:lnTo>
                    <a:pt x="991150" y="909258"/>
                  </a:lnTo>
                  <a:lnTo>
                    <a:pt x="1034032" y="908370"/>
                  </a:lnTo>
                  <a:lnTo>
                    <a:pt x="1076000" y="907186"/>
                  </a:lnTo>
                  <a:lnTo>
                    <a:pt x="1117110" y="905719"/>
                  </a:lnTo>
                  <a:lnTo>
                    <a:pt x="1157417" y="903981"/>
                  </a:lnTo>
                  <a:lnTo>
                    <a:pt x="1196977" y="901984"/>
                  </a:lnTo>
                  <a:lnTo>
                    <a:pt x="1235845" y="899740"/>
                  </a:lnTo>
                  <a:lnTo>
                    <a:pt x="1274077" y="897261"/>
                  </a:lnTo>
                  <a:lnTo>
                    <a:pt x="1348851" y="891649"/>
                  </a:lnTo>
                  <a:lnTo>
                    <a:pt x="1421744" y="885243"/>
                  </a:lnTo>
                  <a:lnTo>
                    <a:pt x="1493198" y="878140"/>
                  </a:lnTo>
                  <a:lnTo>
                    <a:pt x="1563655" y="870439"/>
                  </a:lnTo>
                  <a:lnTo>
                    <a:pt x="1668441" y="857975"/>
                  </a:lnTo>
                  <a:lnTo>
                    <a:pt x="1990272" y="817077"/>
                  </a:lnTo>
                  <a:lnTo>
                    <a:pt x="2105022" y="803367"/>
                  </a:lnTo>
                  <a:lnTo>
                    <a:pt x="2184889" y="794489"/>
                  </a:lnTo>
                  <a:lnTo>
                    <a:pt x="2267967" y="785933"/>
                  </a:lnTo>
                  <a:lnTo>
                    <a:pt x="2354699" y="777796"/>
                  </a:lnTo>
                  <a:lnTo>
                    <a:pt x="2445526" y="770176"/>
                  </a:lnTo>
                  <a:lnTo>
                    <a:pt x="2540893" y="763169"/>
                  </a:lnTo>
                  <a:lnTo>
                    <a:pt x="2590417" y="759926"/>
                  </a:lnTo>
                  <a:lnTo>
                    <a:pt x="2641242" y="756873"/>
                  </a:lnTo>
                  <a:lnTo>
                    <a:pt x="2693422" y="754022"/>
                  </a:lnTo>
                  <a:lnTo>
                    <a:pt x="2747015" y="751384"/>
                  </a:lnTo>
                  <a:lnTo>
                    <a:pt x="2802074" y="748973"/>
                  </a:lnTo>
                  <a:lnTo>
                    <a:pt x="2858656" y="746800"/>
                  </a:lnTo>
                  <a:lnTo>
                    <a:pt x="2916815" y="744878"/>
                  </a:lnTo>
                  <a:lnTo>
                    <a:pt x="2976607" y="743217"/>
                  </a:lnTo>
                  <a:lnTo>
                    <a:pt x="3038087" y="741832"/>
                  </a:lnTo>
                  <a:lnTo>
                    <a:pt x="3101312" y="740733"/>
                  </a:lnTo>
                  <a:lnTo>
                    <a:pt x="3166335" y="739934"/>
                  </a:lnTo>
                  <a:lnTo>
                    <a:pt x="3233212" y="739445"/>
                  </a:lnTo>
                  <a:lnTo>
                    <a:pt x="3302000" y="739279"/>
                  </a:lnTo>
                  <a:lnTo>
                    <a:pt x="3302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2">
              <a:extLst>
                <a:ext uri="{FF2B5EF4-FFF2-40B4-BE49-F238E27FC236}">
                  <a16:creationId xmlns:a16="http://schemas.microsoft.com/office/drawing/2014/main" id="{63A50AA5-3C85-460D-87DF-73C3E92D5B1F}"/>
                </a:ext>
              </a:extLst>
            </p:cNvPr>
            <p:cNvSpPr/>
            <p:nvPr/>
          </p:nvSpPr>
          <p:spPr>
            <a:xfrm>
              <a:off x="7810499" y="786383"/>
              <a:ext cx="653791" cy="6537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076B323A-413E-4080-A05C-14E90AD21348}"/>
                </a:ext>
              </a:extLst>
            </p:cNvPr>
            <p:cNvSpPr/>
            <p:nvPr/>
          </p:nvSpPr>
          <p:spPr>
            <a:xfrm>
              <a:off x="7865312" y="819147"/>
              <a:ext cx="540385" cy="540385"/>
            </a:xfrm>
            <a:custGeom>
              <a:avLst/>
              <a:gdLst/>
              <a:ahLst/>
              <a:cxnLst/>
              <a:rect l="l" t="t" r="r" b="b"/>
              <a:pathLst>
                <a:path w="540384" h="540385">
                  <a:moveTo>
                    <a:pt x="449999" y="0"/>
                  </a:moveTo>
                  <a:lnTo>
                    <a:pt x="90004" y="0"/>
                  </a:lnTo>
                  <a:lnTo>
                    <a:pt x="54971" y="7073"/>
                  </a:lnTo>
                  <a:lnTo>
                    <a:pt x="26362" y="26362"/>
                  </a:lnTo>
                  <a:lnTo>
                    <a:pt x="7073" y="54971"/>
                  </a:lnTo>
                  <a:lnTo>
                    <a:pt x="0" y="90004"/>
                  </a:lnTo>
                  <a:lnTo>
                    <a:pt x="0" y="449999"/>
                  </a:lnTo>
                  <a:lnTo>
                    <a:pt x="7073" y="485032"/>
                  </a:lnTo>
                  <a:lnTo>
                    <a:pt x="26362" y="513641"/>
                  </a:lnTo>
                  <a:lnTo>
                    <a:pt x="54971" y="532930"/>
                  </a:lnTo>
                  <a:lnTo>
                    <a:pt x="90004" y="540003"/>
                  </a:lnTo>
                  <a:lnTo>
                    <a:pt x="449999" y="540003"/>
                  </a:lnTo>
                  <a:lnTo>
                    <a:pt x="485032" y="532930"/>
                  </a:lnTo>
                  <a:lnTo>
                    <a:pt x="513641" y="513641"/>
                  </a:lnTo>
                  <a:lnTo>
                    <a:pt x="532930" y="485032"/>
                  </a:lnTo>
                  <a:lnTo>
                    <a:pt x="540004" y="449999"/>
                  </a:lnTo>
                  <a:lnTo>
                    <a:pt x="540004" y="90004"/>
                  </a:lnTo>
                  <a:lnTo>
                    <a:pt x="532930" y="54971"/>
                  </a:lnTo>
                  <a:lnTo>
                    <a:pt x="513641" y="26362"/>
                  </a:lnTo>
                  <a:lnTo>
                    <a:pt x="485032" y="7073"/>
                  </a:lnTo>
                  <a:lnTo>
                    <a:pt x="44999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9012D902-51D5-4D3F-8662-62E0629E12B5}"/>
                </a:ext>
              </a:extLst>
            </p:cNvPr>
            <p:cNvSpPr/>
            <p:nvPr/>
          </p:nvSpPr>
          <p:spPr>
            <a:xfrm>
              <a:off x="7865312" y="819147"/>
              <a:ext cx="540385" cy="540385"/>
            </a:xfrm>
            <a:custGeom>
              <a:avLst/>
              <a:gdLst/>
              <a:ahLst/>
              <a:cxnLst/>
              <a:rect l="l" t="t" r="r" b="b"/>
              <a:pathLst>
                <a:path w="540384" h="540385">
                  <a:moveTo>
                    <a:pt x="0" y="90004"/>
                  </a:moveTo>
                  <a:lnTo>
                    <a:pt x="7073" y="54971"/>
                  </a:lnTo>
                  <a:lnTo>
                    <a:pt x="26362" y="26362"/>
                  </a:lnTo>
                  <a:lnTo>
                    <a:pt x="54971" y="7073"/>
                  </a:lnTo>
                  <a:lnTo>
                    <a:pt x="90004" y="0"/>
                  </a:lnTo>
                  <a:lnTo>
                    <a:pt x="449999" y="0"/>
                  </a:lnTo>
                  <a:lnTo>
                    <a:pt x="485032" y="7073"/>
                  </a:lnTo>
                  <a:lnTo>
                    <a:pt x="513641" y="26362"/>
                  </a:lnTo>
                  <a:lnTo>
                    <a:pt x="532930" y="54971"/>
                  </a:lnTo>
                  <a:lnTo>
                    <a:pt x="540004" y="90004"/>
                  </a:lnTo>
                  <a:lnTo>
                    <a:pt x="540004" y="449999"/>
                  </a:lnTo>
                  <a:lnTo>
                    <a:pt x="532930" y="485032"/>
                  </a:lnTo>
                  <a:lnTo>
                    <a:pt x="513641" y="513641"/>
                  </a:lnTo>
                  <a:lnTo>
                    <a:pt x="485032" y="532930"/>
                  </a:lnTo>
                  <a:lnTo>
                    <a:pt x="449999" y="540003"/>
                  </a:lnTo>
                  <a:lnTo>
                    <a:pt x="90004" y="540003"/>
                  </a:lnTo>
                  <a:lnTo>
                    <a:pt x="54971" y="532930"/>
                  </a:lnTo>
                  <a:lnTo>
                    <a:pt x="26362" y="513641"/>
                  </a:lnTo>
                  <a:lnTo>
                    <a:pt x="7073" y="485032"/>
                  </a:lnTo>
                  <a:lnTo>
                    <a:pt x="0" y="449999"/>
                  </a:lnTo>
                  <a:lnTo>
                    <a:pt x="0" y="90004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1" name="object 15">
            <a:extLst>
              <a:ext uri="{FF2B5EF4-FFF2-40B4-BE49-F238E27FC236}">
                <a16:creationId xmlns:a16="http://schemas.microsoft.com/office/drawing/2014/main" id="{0FAF27E3-6739-4382-9C42-D6B35D5DA802}"/>
              </a:ext>
            </a:extLst>
          </p:cNvPr>
          <p:cNvSpPr txBox="1"/>
          <p:nvPr/>
        </p:nvSpPr>
        <p:spPr>
          <a:xfrm>
            <a:off x="10760345" y="2012007"/>
            <a:ext cx="171873" cy="3052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dirty="0">
                <a:latin typeface="Calibri"/>
                <a:cs typeface="Calibri"/>
              </a:rPr>
              <a:t>A</a:t>
            </a:r>
            <a:endParaRPr sz="1867">
              <a:latin typeface="Calibri"/>
              <a:cs typeface="Calibri"/>
            </a:endParaRPr>
          </a:p>
        </p:txBody>
      </p:sp>
      <p:grpSp>
        <p:nvGrpSpPr>
          <p:cNvPr id="23" name="object 16">
            <a:extLst>
              <a:ext uri="{FF2B5EF4-FFF2-40B4-BE49-F238E27FC236}">
                <a16:creationId xmlns:a16="http://schemas.microsoft.com/office/drawing/2014/main" id="{926AE39D-2641-4B0F-9BC6-0E547A656AD7}"/>
              </a:ext>
            </a:extLst>
          </p:cNvPr>
          <p:cNvGrpSpPr/>
          <p:nvPr/>
        </p:nvGrpSpPr>
        <p:grpSpPr>
          <a:xfrm>
            <a:off x="10414000" y="2849827"/>
            <a:ext cx="872067" cy="872067"/>
            <a:chOff x="7810500" y="1586483"/>
            <a:chExt cx="654050" cy="654050"/>
          </a:xfrm>
        </p:grpSpPr>
        <p:sp>
          <p:nvSpPr>
            <p:cNvPr id="24" name="object 17">
              <a:extLst>
                <a:ext uri="{FF2B5EF4-FFF2-40B4-BE49-F238E27FC236}">
                  <a16:creationId xmlns:a16="http://schemas.microsoft.com/office/drawing/2014/main" id="{91B66ED6-C694-4B2B-B57C-67AA271C0E48}"/>
                </a:ext>
              </a:extLst>
            </p:cNvPr>
            <p:cNvSpPr/>
            <p:nvPr/>
          </p:nvSpPr>
          <p:spPr>
            <a:xfrm>
              <a:off x="7810500" y="1586483"/>
              <a:ext cx="653791" cy="6537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969060D3-85CD-47A5-9A73-FE3FC72DCD07}"/>
                </a:ext>
              </a:extLst>
            </p:cNvPr>
            <p:cNvSpPr/>
            <p:nvPr/>
          </p:nvSpPr>
          <p:spPr>
            <a:xfrm>
              <a:off x="7865313" y="1619308"/>
              <a:ext cx="540385" cy="540385"/>
            </a:xfrm>
            <a:custGeom>
              <a:avLst/>
              <a:gdLst/>
              <a:ahLst/>
              <a:cxnLst/>
              <a:rect l="l" t="t" r="r" b="b"/>
              <a:pathLst>
                <a:path w="540384" h="540385">
                  <a:moveTo>
                    <a:pt x="449999" y="0"/>
                  </a:moveTo>
                  <a:lnTo>
                    <a:pt x="90004" y="0"/>
                  </a:lnTo>
                  <a:lnTo>
                    <a:pt x="54971" y="7073"/>
                  </a:lnTo>
                  <a:lnTo>
                    <a:pt x="26362" y="26362"/>
                  </a:lnTo>
                  <a:lnTo>
                    <a:pt x="7073" y="54971"/>
                  </a:lnTo>
                  <a:lnTo>
                    <a:pt x="0" y="90004"/>
                  </a:lnTo>
                  <a:lnTo>
                    <a:pt x="0" y="449999"/>
                  </a:lnTo>
                  <a:lnTo>
                    <a:pt x="7073" y="485032"/>
                  </a:lnTo>
                  <a:lnTo>
                    <a:pt x="26362" y="513641"/>
                  </a:lnTo>
                  <a:lnTo>
                    <a:pt x="54971" y="532930"/>
                  </a:lnTo>
                  <a:lnTo>
                    <a:pt x="90004" y="540003"/>
                  </a:lnTo>
                  <a:lnTo>
                    <a:pt x="449999" y="540003"/>
                  </a:lnTo>
                  <a:lnTo>
                    <a:pt x="485032" y="532930"/>
                  </a:lnTo>
                  <a:lnTo>
                    <a:pt x="513641" y="513641"/>
                  </a:lnTo>
                  <a:lnTo>
                    <a:pt x="532930" y="485032"/>
                  </a:lnTo>
                  <a:lnTo>
                    <a:pt x="540004" y="449999"/>
                  </a:lnTo>
                  <a:lnTo>
                    <a:pt x="540004" y="90004"/>
                  </a:lnTo>
                  <a:lnTo>
                    <a:pt x="532930" y="54971"/>
                  </a:lnTo>
                  <a:lnTo>
                    <a:pt x="513641" y="26362"/>
                  </a:lnTo>
                  <a:lnTo>
                    <a:pt x="485032" y="7073"/>
                  </a:lnTo>
                  <a:lnTo>
                    <a:pt x="44999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37C75032-DB45-4ABD-A0A0-628443744220}"/>
                </a:ext>
              </a:extLst>
            </p:cNvPr>
            <p:cNvSpPr/>
            <p:nvPr/>
          </p:nvSpPr>
          <p:spPr>
            <a:xfrm>
              <a:off x="7865313" y="1619308"/>
              <a:ext cx="540385" cy="540385"/>
            </a:xfrm>
            <a:custGeom>
              <a:avLst/>
              <a:gdLst/>
              <a:ahLst/>
              <a:cxnLst/>
              <a:rect l="l" t="t" r="r" b="b"/>
              <a:pathLst>
                <a:path w="540384" h="540385">
                  <a:moveTo>
                    <a:pt x="0" y="90004"/>
                  </a:moveTo>
                  <a:lnTo>
                    <a:pt x="7073" y="54971"/>
                  </a:lnTo>
                  <a:lnTo>
                    <a:pt x="26362" y="26362"/>
                  </a:lnTo>
                  <a:lnTo>
                    <a:pt x="54971" y="7073"/>
                  </a:lnTo>
                  <a:lnTo>
                    <a:pt x="90004" y="0"/>
                  </a:lnTo>
                  <a:lnTo>
                    <a:pt x="449999" y="0"/>
                  </a:lnTo>
                  <a:lnTo>
                    <a:pt x="485032" y="7073"/>
                  </a:lnTo>
                  <a:lnTo>
                    <a:pt x="513641" y="26362"/>
                  </a:lnTo>
                  <a:lnTo>
                    <a:pt x="532930" y="54971"/>
                  </a:lnTo>
                  <a:lnTo>
                    <a:pt x="540004" y="90004"/>
                  </a:lnTo>
                  <a:lnTo>
                    <a:pt x="540004" y="449999"/>
                  </a:lnTo>
                  <a:lnTo>
                    <a:pt x="532930" y="485032"/>
                  </a:lnTo>
                  <a:lnTo>
                    <a:pt x="513641" y="513641"/>
                  </a:lnTo>
                  <a:lnTo>
                    <a:pt x="485032" y="532930"/>
                  </a:lnTo>
                  <a:lnTo>
                    <a:pt x="449999" y="540003"/>
                  </a:lnTo>
                  <a:lnTo>
                    <a:pt x="90004" y="540003"/>
                  </a:lnTo>
                  <a:lnTo>
                    <a:pt x="54971" y="532930"/>
                  </a:lnTo>
                  <a:lnTo>
                    <a:pt x="26362" y="513641"/>
                  </a:lnTo>
                  <a:lnTo>
                    <a:pt x="7073" y="485032"/>
                  </a:lnTo>
                  <a:lnTo>
                    <a:pt x="0" y="449999"/>
                  </a:lnTo>
                  <a:lnTo>
                    <a:pt x="0" y="90004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7" name="object 20">
            <a:extLst>
              <a:ext uri="{FF2B5EF4-FFF2-40B4-BE49-F238E27FC236}">
                <a16:creationId xmlns:a16="http://schemas.microsoft.com/office/drawing/2014/main" id="{06103462-D212-4335-9BC5-CB57F35E8D20}"/>
              </a:ext>
            </a:extLst>
          </p:cNvPr>
          <p:cNvSpPr txBox="1"/>
          <p:nvPr/>
        </p:nvSpPr>
        <p:spPr>
          <a:xfrm>
            <a:off x="10764409" y="3078888"/>
            <a:ext cx="163407" cy="3052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dirty="0">
                <a:latin typeface="Calibri"/>
                <a:cs typeface="Calibri"/>
              </a:rPr>
              <a:t>B</a:t>
            </a:r>
            <a:endParaRPr sz="1867">
              <a:latin typeface="Calibri"/>
              <a:cs typeface="Calibri"/>
            </a:endParaRPr>
          </a:p>
        </p:txBody>
      </p:sp>
      <p:grpSp>
        <p:nvGrpSpPr>
          <p:cNvPr id="28" name="object 21">
            <a:extLst>
              <a:ext uri="{FF2B5EF4-FFF2-40B4-BE49-F238E27FC236}">
                <a16:creationId xmlns:a16="http://schemas.microsoft.com/office/drawing/2014/main" id="{C0F706C1-0A0B-4094-BD50-E1E6D5BBECA6}"/>
              </a:ext>
            </a:extLst>
          </p:cNvPr>
          <p:cNvGrpSpPr/>
          <p:nvPr/>
        </p:nvGrpSpPr>
        <p:grpSpPr>
          <a:xfrm>
            <a:off x="6868160" y="4904180"/>
            <a:ext cx="4517813" cy="1327573"/>
            <a:chOff x="5151120" y="3127248"/>
            <a:chExt cx="3388360" cy="995680"/>
          </a:xfrm>
        </p:grpSpPr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2AD474BD-03B9-4046-9CD1-2F1D044D88FB}"/>
                </a:ext>
              </a:extLst>
            </p:cNvPr>
            <p:cNvSpPr/>
            <p:nvPr/>
          </p:nvSpPr>
          <p:spPr>
            <a:xfrm>
              <a:off x="5151120" y="3127248"/>
              <a:ext cx="3387839" cy="99515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23">
              <a:extLst>
                <a:ext uri="{FF2B5EF4-FFF2-40B4-BE49-F238E27FC236}">
                  <a16:creationId xmlns:a16="http://schemas.microsoft.com/office/drawing/2014/main" id="{F64FE813-DEEA-4D3D-9E49-D67543538D43}"/>
                </a:ext>
              </a:extLst>
            </p:cNvPr>
            <p:cNvSpPr/>
            <p:nvPr/>
          </p:nvSpPr>
          <p:spPr>
            <a:xfrm>
              <a:off x="5192359" y="3145547"/>
              <a:ext cx="3302000" cy="910590"/>
            </a:xfrm>
            <a:custGeom>
              <a:avLst/>
              <a:gdLst/>
              <a:ahLst/>
              <a:cxnLst/>
              <a:rect l="l" t="t" r="r" b="b"/>
              <a:pathLst>
                <a:path w="3302000" h="910589">
                  <a:moveTo>
                    <a:pt x="3302000" y="0"/>
                  </a:moveTo>
                  <a:lnTo>
                    <a:pt x="0" y="0"/>
                  </a:lnTo>
                  <a:lnTo>
                    <a:pt x="0" y="860920"/>
                  </a:lnTo>
                  <a:lnTo>
                    <a:pt x="68787" y="867421"/>
                  </a:lnTo>
                  <a:lnTo>
                    <a:pt x="135664" y="873409"/>
                  </a:lnTo>
                  <a:lnTo>
                    <a:pt x="200687" y="878896"/>
                  </a:lnTo>
                  <a:lnTo>
                    <a:pt x="263912" y="883893"/>
                  </a:lnTo>
                  <a:lnTo>
                    <a:pt x="325392" y="888413"/>
                  </a:lnTo>
                  <a:lnTo>
                    <a:pt x="385184" y="892467"/>
                  </a:lnTo>
                  <a:lnTo>
                    <a:pt x="443343" y="896069"/>
                  </a:lnTo>
                  <a:lnTo>
                    <a:pt x="499925" y="899230"/>
                  </a:lnTo>
                  <a:lnTo>
                    <a:pt x="554984" y="901962"/>
                  </a:lnTo>
                  <a:lnTo>
                    <a:pt x="608577" y="904278"/>
                  </a:lnTo>
                  <a:lnTo>
                    <a:pt x="660757" y="906188"/>
                  </a:lnTo>
                  <a:lnTo>
                    <a:pt x="711582" y="907707"/>
                  </a:lnTo>
                  <a:lnTo>
                    <a:pt x="761106" y="908845"/>
                  </a:lnTo>
                  <a:lnTo>
                    <a:pt x="809384" y="909616"/>
                  </a:lnTo>
                  <a:lnTo>
                    <a:pt x="856473" y="910030"/>
                  </a:lnTo>
                  <a:lnTo>
                    <a:pt x="902426" y="910100"/>
                  </a:lnTo>
                  <a:lnTo>
                    <a:pt x="947300" y="909839"/>
                  </a:lnTo>
                  <a:lnTo>
                    <a:pt x="991150" y="909258"/>
                  </a:lnTo>
                  <a:lnTo>
                    <a:pt x="1034032" y="908370"/>
                  </a:lnTo>
                  <a:lnTo>
                    <a:pt x="1076000" y="907186"/>
                  </a:lnTo>
                  <a:lnTo>
                    <a:pt x="1117110" y="905719"/>
                  </a:lnTo>
                  <a:lnTo>
                    <a:pt x="1157417" y="903981"/>
                  </a:lnTo>
                  <a:lnTo>
                    <a:pt x="1196977" y="901984"/>
                  </a:lnTo>
                  <a:lnTo>
                    <a:pt x="1235845" y="899740"/>
                  </a:lnTo>
                  <a:lnTo>
                    <a:pt x="1274077" y="897261"/>
                  </a:lnTo>
                  <a:lnTo>
                    <a:pt x="1348851" y="891649"/>
                  </a:lnTo>
                  <a:lnTo>
                    <a:pt x="1421744" y="885243"/>
                  </a:lnTo>
                  <a:lnTo>
                    <a:pt x="1493198" y="878140"/>
                  </a:lnTo>
                  <a:lnTo>
                    <a:pt x="1563655" y="870439"/>
                  </a:lnTo>
                  <a:lnTo>
                    <a:pt x="1668441" y="857975"/>
                  </a:lnTo>
                  <a:lnTo>
                    <a:pt x="1990272" y="817077"/>
                  </a:lnTo>
                  <a:lnTo>
                    <a:pt x="2105022" y="803367"/>
                  </a:lnTo>
                  <a:lnTo>
                    <a:pt x="2184889" y="794489"/>
                  </a:lnTo>
                  <a:lnTo>
                    <a:pt x="2267967" y="785933"/>
                  </a:lnTo>
                  <a:lnTo>
                    <a:pt x="2354699" y="777796"/>
                  </a:lnTo>
                  <a:lnTo>
                    <a:pt x="2445526" y="770176"/>
                  </a:lnTo>
                  <a:lnTo>
                    <a:pt x="2540893" y="763169"/>
                  </a:lnTo>
                  <a:lnTo>
                    <a:pt x="2590417" y="759926"/>
                  </a:lnTo>
                  <a:lnTo>
                    <a:pt x="2641242" y="756873"/>
                  </a:lnTo>
                  <a:lnTo>
                    <a:pt x="2693422" y="754022"/>
                  </a:lnTo>
                  <a:lnTo>
                    <a:pt x="2747015" y="751384"/>
                  </a:lnTo>
                  <a:lnTo>
                    <a:pt x="2802074" y="748973"/>
                  </a:lnTo>
                  <a:lnTo>
                    <a:pt x="2858656" y="746800"/>
                  </a:lnTo>
                  <a:lnTo>
                    <a:pt x="2916815" y="744878"/>
                  </a:lnTo>
                  <a:lnTo>
                    <a:pt x="2976607" y="743217"/>
                  </a:lnTo>
                  <a:lnTo>
                    <a:pt x="3038087" y="741832"/>
                  </a:lnTo>
                  <a:lnTo>
                    <a:pt x="3101312" y="740733"/>
                  </a:lnTo>
                  <a:lnTo>
                    <a:pt x="3166335" y="739934"/>
                  </a:lnTo>
                  <a:lnTo>
                    <a:pt x="3233212" y="739445"/>
                  </a:lnTo>
                  <a:lnTo>
                    <a:pt x="3302000" y="739279"/>
                  </a:lnTo>
                  <a:lnTo>
                    <a:pt x="3302000" y="0"/>
                  </a:lnTo>
                  <a:close/>
                </a:path>
              </a:pathLst>
            </a:custGeom>
            <a:solidFill>
              <a:srgbClr val="558ED5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24">
              <a:extLst>
                <a:ext uri="{FF2B5EF4-FFF2-40B4-BE49-F238E27FC236}">
                  <a16:creationId xmlns:a16="http://schemas.microsoft.com/office/drawing/2014/main" id="{1DA8E1CA-27FE-4E01-8745-7AE5708DA4BE}"/>
                </a:ext>
              </a:extLst>
            </p:cNvPr>
            <p:cNvSpPr/>
            <p:nvPr/>
          </p:nvSpPr>
          <p:spPr>
            <a:xfrm>
              <a:off x="5312778" y="3261779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59994" y="0"/>
                  </a:moveTo>
                  <a:lnTo>
                    <a:pt x="0" y="0"/>
                  </a:lnTo>
                  <a:lnTo>
                    <a:pt x="0" y="359994"/>
                  </a:lnTo>
                  <a:lnTo>
                    <a:pt x="359994" y="359994"/>
                  </a:lnTo>
                  <a:lnTo>
                    <a:pt x="359994" y="0"/>
                  </a:lnTo>
                  <a:close/>
                </a:path>
              </a:pathLst>
            </a:custGeom>
            <a:solidFill>
              <a:srgbClr val="EEECE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2" name="object 25">
            <a:extLst>
              <a:ext uri="{FF2B5EF4-FFF2-40B4-BE49-F238E27FC236}">
                <a16:creationId xmlns:a16="http://schemas.microsoft.com/office/drawing/2014/main" id="{9315EC2C-AA88-4923-838F-3244CEDA376D}"/>
              </a:ext>
            </a:extLst>
          </p:cNvPr>
          <p:cNvSpPr txBox="1"/>
          <p:nvPr/>
        </p:nvSpPr>
        <p:spPr>
          <a:xfrm>
            <a:off x="7083705" y="5075245"/>
            <a:ext cx="480060" cy="373606"/>
          </a:xfrm>
          <a:prstGeom prst="rect">
            <a:avLst/>
          </a:prstGeom>
        </p:spPr>
        <p:txBody>
          <a:bodyPr vert="horz" wrap="square" lIns="0" tIns="95673" rIns="0" bIns="0" rtlCol="0">
            <a:spAutoFit/>
          </a:bodyPr>
          <a:lstStyle/>
          <a:p>
            <a:pPr algn="ctr">
              <a:spcBef>
                <a:spcPts val="753"/>
              </a:spcBef>
            </a:pPr>
            <a:r>
              <a:rPr dirty="0">
                <a:solidFill>
                  <a:srgbClr val="457CFF"/>
                </a:solidFill>
                <a:latin typeface="Calibri"/>
                <a:cs typeface="Calibri"/>
              </a:rPr>
              <a:t>0</a:t>
            </a:r>
            <a:endParaRPr>
              <a:latin typeface="Calibri"/>
              <a:cs typeface="Calibri"/>
            </a:endParaRPr>
          </a:p>
        </p:txBody>
      </p:sp>
      <p:sp>
        <p:nvSpPr>
          <p:cNvPr id="33" name="object 26">
            <a:extLst>
              <a:ext uri="{FF2B5EF4-FFF2-40B4-BE49-F238E27FC236}">
                <a16:creationId xmlns:a16="http://schemas.microsoft.com/office/drawing/2014/main" id="{CEF949DA-34E6-46C9-BC59-2BC589A28D52}"/>
              </a:ext>
            </a:extLst>
          </p:cNvPr>
          <p:cNvSpPr/>
          <p:nvPr/>
        </p:nvSpPr>
        <p:spPr>
          <a:xfrm>
            <a:off x="7551005" y="5314759"/>
            <a:ext cx="1512993" cy="0"/>
          </a:xfrm>
          <a:custGeom>
            <a:avLst/>
            <a:gdLst/>
            <a:ahLst/>
            <a:cxnLst/>
            <a:rect l="l" t="t" r="r" b="b"/>
            <a:pathLst>
              <a:path w="1134745">
                <a:moveTo>
                  <a:pt x="0" y="0"/>
                </a:moveTo>
                <a:lnTo>
                  <a:pt x="146119" y="0"/>
                </a:lnTo>
              </a:path>
              <a:path w="1134745">
                <a:moveTo>
                  <a:pt x="506114" y="0"/>
                </a:moveTo>
                <a:lnTo>
                  <a:pt x="638587" y="0"/>
                </a:lnTo>
              </a:path>
              <a:path w="1134745">
                <a:moveTo>
                  <a:pt x="998581" y="0"/>
                </a:moveTo>
                <a:lnTo>
                  <a:pt x="1134751" y="0"/>
                </a:lnTo>
              </a:path>
            </a:pathLst>
          </a:custGeom>
          <a:ln w="322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27">
            <a:extLst>
              <a:ext uri="{FF2B5EF4-FFF2-40B4-BE49-F238E27FC236}">
                <a16:creationId xmlns:a16="http://schemas.microsoft.com/office/drawing/2014/main" id="{72E1C27C-49F1-49A4-801E-B18B7B80091F}"/>
              </a:ext>
            </a:extLst>
          </p:cNvPr>
          <p:cNvSpPr txBox="1"/>
          <p:nvPr/>
        </p:nvSpPr>
        <p:spPr>
          <a:xfrm>
            <a:off x="7745831" y="5075245"/>
            <a:ext cx="480060" cy="373606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95673" rIns="0" bIns="0" rtlCol="0">
            <a:spAutoFit/>
          </a:bodyPr>
          <a:lstStyle/>
          <a:p>
            <a:pPr algn="ctr">
              <a:spcBef>
                <a:spcPts val="753"/>
              </a:spcBef>
            </a:pPr>
            <a:r>
              <a:rPr dirty="0">
                <a:solidFill>
                  <a:srgbClr val="457CFF"/>
                </a:solidFill>
                <a:latin typeface="Calibri"/>
                <a:cs typeface="Calibri"/>
              </a:rPr>
              <a:t>1</a:t>
            </a:r>
            <a:endParaRPr>
              <a:latin typeface="Calibri"/>
              <a:cs typeface="Calibri"/>
            </a:endParaRPr>
          </a:p>
        </p:txBody>
      </p:sp>
      <p:sp>
        <p:nvSpPr>
          <p:cNvPr id="35" name="object 28">
            <a:extLst>
              <a:ext uri="{FF2B5EF4-FFF2-40B4-BE49-F238E27FC236}">
                <a16:creationId xmlns:a16="http://schemas.microsoft.com/office/drawing/2014/main" id="{7C52501F-6F72-4435-AB64-795225EC1A91}"/>
              </a:ext>
            </a:extLst>
          </p:cNvPr>
          <p:cNvSpPr txBox="1"/>
          <p:nvPr/>
        </p:nvSpPr>
        <p:spPr>
          <a:xfrm>
            <a:off x="8402455" y="5075245"/>
            <a:ext cx="480060" cy="375317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97367" rIns="0" bIns="0" rtlCol="0">
            <a:spAutoFit/>
          </a:bodyPr>
          <a:lstStyle/>
          <a:p>
            <a:pPr algn="ctr">
              <a:spcBef>
                <a:spcPts val="767"/>
              </a:spcBef>
            </a:pPr>
            <a:r>
              <a:rPr dirty="0">
                <a:solidFill>
                  <a:srgbClr val="457CFF"/>
                </a:solidFill>
                <a:latin typeface="Calibri"/>
                <a:cs typeface="Calibri"/>
              </a:rPr>
              <a:t>2</a:t>
            </a:r>
            <a:endParaRPr>
              <a:latin typeface="Calibri"/>
              <a:cs typeface="Calibri"/>
            </a:endParaRPr>
          </a:p>
        </p:txBody>
      </p:sp>
      <p:sp>
        <p:nvSpPr>
          <p:cNvPr id="36" name="object 29">
            <a:extLst>
              <a:ext uri="{FF2B5EF4-FFF2-40B4-BE49-F238E27FC236}">
                <a16:creationId xmlns:a16="http://schemas.microsoft.com/office/drawing/2014/main" id="{EF810B9A-1007-40CB-BDE6-8269DCE40754}"/>
              </a:ext>
            </a:extLst>
          </p:cNvPr>
          <p:cNvSpPr txBox="1"/>
          <p:nvPr/>
        </p:nvSpPr>
        <p:spPr>
          <a:xfrm>
            <a:off x="9064007" y="5075244"/>
            <a:ext cx="480060" cy="355652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77892" rIns="0" bIns="0" rtlCol="0">
            <a:spAutoFit/>
          </a:bodyPr>
          <a:lstStyle/>
          <a:p>
            <a:pPr algn="ctr">
              <a:spcBef>
                <a:spcPts val="612"/>
              </a:spcBef>
            </a:pPr>
            <a:r>
              <a:rPr dirty="0">
                <a:solidFill>
                  <a:srgbClr val="457CFF"/>
                </a:solidFill>
                <a:latin typeface="Calibri"/>
                <a:cs typeface="Calibri"/>
              </a:rPr>
              <a:t>3</a:t>
            </a:r>
            <a:endParaRPr>
              <a:latin typeface="Calibri"/>
              <a:cs typeface="Calibri"/>
            </a:endParaRPr>
          </a:p>
        </p:txBody>
      </p:sp>
      <p:grpSp>
        <p:nvGrpSpPr>
          <p:cNvPr id="37" name="object 30">
            <a:extLst>
              <a:ext uri="{FF2B5EF4-FFF2-40B4-BE49-F238E27FC236}">
                <a16:creationId xmlns:a16="http://schemas.microsoft.com/office/drawing/2014/main" id="{2FBFEFAF-282C-4E61-8E79-A53AE1C44ACA}"/>
              </a:ext>
            </a:extLst>
          </p:cNvPr>
          <p:cNvGrpSpPr/>
          <p:nvPr/>
        </p:nvGrpSpPr>
        <p:grpSpPr>
          <a:xfrm>
            <a:off x="8331196" y="2112213"/>
            <a:ext cx="2700867" cy="3548380"/>
            <a:chOff x="6248397" y="1033272"/>
            <a:chExt cx="2025650" cy="2661285"/>
          </a:xfrm>
        </p:grpSpPr>
        <p:sp>
          <p:nvSpPr>
            <p:cNvPr id="38" name="object 31">
              <a:extLst>
                <a:ext uri="{FF2B5EF4-FFF2-40B4-BE49-F238E27FC236}">
                  <a16:creationId xmlns:a16="http://schemas.microsoft.com/office/drawing/2014/main" id="{D49299AE-2765-492C-8527-ABFB67098503}"/>
                </a:ext>
              </a:extLst>
            </p:cNvPr>
            <p:cNvSpPr/>
            <p:nvPr/>
          </p:nvSpPr>
          <p:spPr>
            <a:xfrm>
              <a:off x="7508748" y="3238500"/>
              <a:ext cx="765047" cy="4556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2">
              <a:extLst>
                <a:ext uri="{FF2B5EF4-FFF2-40B4-BE49-F238E27FC236}">
                  <a16:creationId xmlns:a16="http://schemas.microsoft.com/office/drawing/2014/main" id="{9C8DD7FB-362E-4DA9-BE51-82C5DA0BFCE8}"/>
                </a:ext>
              </a:extLst>
            </p:cNvPr>
            <p:cNvSpPr/>
            <p:nvPr/>
          </p:nvSpPr>
          <p:spPr>
            <a:xfrm>
              <a:off x="7554753" y="3306773"/>
              <a:ext cx="670560" cy="315595"/>
            </a:xfrm>
            <a:custGeom>
              <a:avLst/>
              <a:gdLst/>
              <a:ahLst/>
              <a:cxnLst/>
              <a:rect l="l" t="t" r="r" b="b"/>
              <a:pathLst>
                <a:path w="670559" h="315595">
                  <a:moveTo>
                    <a:pt x="670560" y="0"/>
                  </a:moveTo>
                  <a:lnTo>
                    <a:pt x="636481" y="19789"/>
                  </a:lnTo>
                  <a:lnTo>
                    <a:pt x="596901" y="28144"/>
                  </a:lnTo>
                  <a:lnTo>
                    <a:pt x="544978" y="35111"/>
                  </a:lnTo>
                  <a:lnTo>
                    <a:pt x="482725" y="40423"/>
                  </a:lnTo>
                  <a:lnTo>
                    <a:pt x="412155" y="43807"/>
                  </a:lnTo>
                  <a:lnTo>
                    <a:pt x="335280" y="44996"/>
                  </a:lnTo>
                  <a:lnTo>
                    <a:pt x="258404" y="43807"/>
                  </a:lnTo>
                  <a:lnTo>
                    <a:pt x="187834" y="40423"/>
                  </a:lnTo>
                  <a:lnTo>
                    <a:pt x="125581" y="35111"/>
                  </a:lnTo>
                  <a:lnTo>
                    <a:pt x="73658" y="28144"/>
                  </a:lnTo>
                  <a:lnTo>
                    <a:pt x="34078" y="19789"/>
                  </a:lnTo>
                  <a:lnTo>
                    <a:pt x="0" y="0"/>
                  </a:lnTo>
                  <a:lnTo>
                    <a:pt x="0" y="270002"/>
                  </a:lnTo>
                  <a:lnTo>
                    <a:pt x="34078" y="289791"/>
                  </a:lnTo>
                  <a:lnTo>
                    <a:pt x="73658" y="298146"/>
                  </a:lnTo>
                  <a:lnTo>
                    <a:pt x="125581" y="305113"/>
                  </a:lnTo>
                  <a:lnTo>
                    <a:pt x="187834" y="310425"/>
                  </a:lnTo>
                  <a:lnTo>
                    <a:pt x="258404" y="313809"/>
                  </a:lnTo>
                  <a:lnTo>
                    <a:pt x="335280" y="314998"/>
                  </a:lnTo>
                  <a:lnTo>
                    <a:pt x="412155" y="313809"/>
                  </a:lnTo>
                  <a:lnTo>
                    <a:pt x="482725" y="310425"/>
                  </a:lnTo>
                  <a:lnTo>
                    <a:pt x="544978" y="305113"/>
                  </a:lnTo>
                  <a:lnTo>
                    <a:pt x="596901" y="298146"/>
                  </a:lnTo>
                  <a:lnTo>
                    <a:pt x="636481" y="289791"/>
                  </a:lnTo>
                  <a:lnTo>
                    <a:pt x="670560" y="270002"/>
                  </a:lnTo>
                  <a:lnTo>
                    <a:pt x="670560" y="0"/>
                  </a:lnTo>
                  <a:close/>
                </a:path>
              </a:pathLst>
            </a:custGeom>
            <a:solidFill>
              <a:srgbClr val="ED21E7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33">
              <a:extLst>
                <a:ext uri="{FF2B5EF4-FFF2-40B4-BE49-F238E27FC236}">
                  <a16:creationId xmlns:a16="http://schemas.microsoft.com/office/drawing/2014/main" id="{232DE509-E8FD-4670-A8E2-32037B0FBE5E}"/>
                </a:ext>
              </a:extLst>
            </p:cNvPr>
            <p:cNvSpPr/>
            <p:nvPr/>
          </p:nvSpPr>
          <p:spPr>
            <a:xfrm>
              <a:off x="7554753" y="3261777"/>
              <a:ext cx="670560" cy="90170"/>
            </a:xfrm>
            <a:custGeom>
              <a:avLst/>
              <a:gdLst/>
              <a:ahLst/>
              <a:cxnLst/>
              <a:rect l="l" t="t" r="r" b="b"/>
              <a:pathLst>
                <a:path w="670559" h="90170">
                  <a:moveTo>
                    <a:pt x="335280" y="0"/>
                  </a:moveTo>
                  <a:lnTo>
                    <a:pt x="258404" y="1188"/>
                  </a:lnTo>
                  <a:lnTo>
                    <a:pt x="187834" y="4572"/>
                  </a:lnTo>
                  <a:lnTo>
                    <a:pt x="125581" y="9884"/>
                  </a:lnTo>
                  <a:lnTo>
                    <a:pt x="73658" y="16851"/>
                  </a:lnTo>
                  <a:lnTo>
                    <a:pt x="34078" y="25206"/>
                  </a:lnTo>
                  <a:lnTo>
                    <a:pt x="0" y="44996"/>
                  </a:lnTo>
                  <a:lnTo>
                    <a:pt x="8855" y="55314"/>
                  </a:lnTo>
                  <a:lnTo>
                    <a:pt x="73658" y="73140"/>
                  </a:lnTo>
                  <a:lnTo>
                    <a:pt x="125581" y="80108"/>
                  </a:lnTo>
                  <a:lnTo>
                    <a:pt x="187834" y="85419"/>
                  </a:lnTo>
                  <a:lnTo>
                    <a:pt x="258404" y="88803"/>
                  </a:lnTo>
                  <a:lnTo>
                    <a:pt x="335280" y="89992"/>
                  </a:lnTo>
                  <a:lnTo>
                    <a:pt x="412155" y="88803"/>
                  </a:lnTo>
                  <a:lnTo>
                    <a:pt x="482725" y="85419"/>
                  </a:lnTo>
                  <a:lnTo>
                    <a:pt x="544978" y="80108"/>
                  </a:lnTo>
                  <a:lnTo>
                    <a:pt x="596901" y="73140"/>
                  </a:lnTo>
                  <a:lnTo>
                    <a:pt x="636481" y="64785"/>
                  </a:lnTo>
                  <a:lnTo>
                    <a:pt x="670560" y="44996"/>
                  </a:lnTo>
                  <a:lnTo>
                    <a:pt x="661704" y="34677"/>
                  </a:lnTo>
                  <a:lnTo>
                    <a:pt x="596901" y="16851"/>
                  </a:lnTo>
                  <a:lnTo>
                    <a:pt x="544978" y="9884"/>
                  </a:lnTo>
                  <a:lnTo>
                    <a:pt x="482725" y="4572"/>
                  </a:lnTo>
                  <a:lnTo>
                    <a:pt x="412155" y="1188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F47AF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34">
              <a:extLst>
                <a:ext uri="{FF2B5EF4-FFF2-40B4-BE49-F238E27FC236}">
                  <a16:creationId xmlns:a16="http://schemas.microsoft.com/office/drawing/2014/main" id="{6A067794-2413-47E0-963D-2CBBEA07D1E6}"/>
                </a:ext>
              </a:extLst>
            </p:cNvPr>
            <p:cNvSpPr/>
            <p:nvPr/>
          </p:nvSpPr>
          <p:spPr>
            <a:xfrm>
              <a:off x="7554753" y="3261777"/>
              <a:ext cx="670560" cy="360045"/>
            </a:xfrm>
            <a:custGeom>
              <a:avLst/>
              <a:gdLst/>
              <a:ahLst/>
              <a:cxnLst/>
              <a:rect l="l" t="t" r="r" b="b"/>
              <a:pathLst>
                <a:path w="670559" h="360045">
                  <a:moveTo>
                    <a:pt x="670559" y="44996"/>
                  </a:moveTo>
                  <a:lnTo>
                    <a:pt x="636481" y="64785"/>
                  </a:lnTo>
                  <a:lnTo>
                    <a:pt x="596901" y="73140"/>
                  </a:lnTo>
                  <a:lnTo>
                    <a:pt x="544978" y="80108"/>
                  </a:lnTo>
                  <a:lnTo>
                    <a:pt x="482725" y="85419"/>
                  </a:lnTo>
                  <a:lnTo>
                    <a:pt x="412155" y="88803"/>
                  </a:lnTo>
                  <a:lnTo>
                    <a:pt x="335279" y="89992"/>
                  </a:lnTo>
                  <a:lnTo>
                    <a:pt x="258404" y="88803"/>
                  </a:lnTo>
                  <a:lnTo>
                    <a:pt x="187834" y="85419"/>
                  </a:lnTo>
                  <a:lnTo>
                    <a:pt x="125581" y="80108"/>
                  </a:lnTo>
                  <a:lnTo>
                    <a:pt x="73658" y="73140"/>
                  </a:lnTo>
                  <a:lnTo>
                    <a:pt x="34078" y="64785"/>
                  </a:lnTo>
                  <a:lnTo>
                    <a:pt x="0" y="44996"/>
                  </a:lnTo>
                  <a:lnTo>
                    <a:pt x="8855" y="34677"/>
                  </a:lnTo>
                  <a:lnTo>
                    <a:pt x="73658" y="16851"/>
                  </a:lnTo>
                  <a:lnTo>
                    <a:pt x="125581" y="9884"/>
                  </a:lnTo>
                  <a:lnTo>
                    <a:pt x="187834" y="4572"/>
                  </a:lnTo>
                  <a:lnTo>
                    <a:pt x="258404" y="1188"/>
                  </a:lnTo>
                  <a:lnTo>
                    <a:pt x="335279" y="0"/>
                  </a:lnTo>
                  <a:lnTo>
                    <a:pt x="412155" y="1188"/>
                  </a:lnTo>
                  <a:lnTo>
                    <a:pt x="482725" y="4572"/>
                  </a:lnTo>
                  <a:lnTo>
                    <a:pt x="544978" y="9884"/>
                  </a:lnTo>
                  <a:lnTo>
                    <a:pt x="596901" y="16851"/>
                  </a:lnTo>
                  <a:lnTo>
                    <a:pt x="636481" y="25206"/>
                  </a:lnTo>
                  <a:lnTo>
                    <a:pt x="670559" y="44996"/>
                  </a:lnTo>
                  <a:close/>
                </a:path>
                <a:path w="670559" h="360045">
                  <a:moveTo>
                    <a:pt x="670559" y="44996"/>
                  </a:moveTo>
                  <a:lnTo>
                    <a:pt x="670559" y="314998"/>
                  </a:lnTo>
                  <a:lnTo>
                    <a:pt x="661704" y="325316"/>
                  </a:lnTo>
                  <a:lnTo>
                    <a:pt x="596901" y="343142"/>
                  </a:lnTo>
                  <a:lnTo>
                    <a:pt x="544978" y="350110"/>
                  </a:lnTo>
                  <a:lnTo>
                    <a:pt x="482725" y="355421"/>
                  </a:lnTo>
                  <a:lnTo>
                    <a:pt x="412155" y="358805"/>
                  </a:lnTo>
                  <a:lnTo>
                    <a:pt x="335279" y="359994"/>
                  </a:lnTo>
                  <a:lnTo>
                    <a:pt x="258404" y="358805"/>
                  </a:lnTo>
                  <a:lnTo>
                    <a:pt x="187834" y="355421"/>
                  </a:lnTo>
                  <a:lnTo>
                    <a:pt x="125581" y="350110"/>
                  </a:lnTo>
                  <a:lnTo>
                    <a:pt x="73658" y="343142"/>
                  </a:lnTo>
                  <a:lnTo>
                    <a:pt x="34078" y="334787"/>
                  </a:lnTo>
                  <a:lnTo>
                    <a:pt x="0" y="314998"/>
                  </a:lnTo>
                  <a:lnTo>
                    <a:pt x="0" y="44996"/>
                  </a:lnTo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2" name="object 35">
              <a:extLst>
                <a:ext uri="{FF2B5EF4-FFF2-40B4-BE49-F238E27FC236}">
                  <a16:creationId xmlns:a16="http://schemas.microsoft.com/office/drawing/2014/main" id="{056637DF-7F10-4755-9E30-EEED844CD78A}"/>
                </a:ext>
              </a:extLst>
            </p:cNvPr>
            <p:cNvSpPr/>
            <p:nvPr/>
          </p:nvSpPr>
          <p:spPr>
            <a:xfrm>
              <a:off x="6248397" y="1033272"/>
              <a:ext cx="1193281" cy="119328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36">
              <a:extLst>
                <a:ext uri="{FF2B5EF4-FFF2-40B4-BE49-F238E27FC236}">
                  <a16:creationId xmlns:a16="http://schemas.microsoft.com/office/drawing/2014/main" id="{B5668DB4-ADAB-490D-BB9C-819EC60ACD10}"/>
                </a:ext>
              </a:extLst>
            </p:cNvPr>
            <p:cNvSpPr/>
            <p:nvPr/>
          </p:nvSpPr>
          <p:spPr>
            <a:xfrm>
              <a:off x="6303359" y="1065347"/>
              <a:ext cx="1080135" cy="1080135"/>
            </a:xfrm>
            <a:custGeom>
              <a:avLst/>
              <a:gdLst/>
              <a:ahLst/>
              <a:cxnLst/>
              <a:rect l="l" t="t" r="r" b="b"/>
              <a:pathLst>
                <a:path w="1080134" h="1080135">
                  <a:moveTo>
                    <a:pt x="899998" y="0"/>
                  </a:moveTo>
                  <a:lnTo>
                    <a:pt x="180009" y="0"/>
                  </a:lnTo>
                  <a:lnTo>
                    <a:pt x="132156" y="6430"/>
                  </a:lnTo>
                  <a:lnTo>
                    <a:pt x="89155" y="24576"/>
                  </a:lnTo>
                  <a:lnTo>
                    <a:pt x="52724" y="52724"/>
                  </a:lnTo>
                  <a:lnTo>
                    <a:pt x="24576" y="89155"/>
                  </a:lnTo>
                  <a:lnTo>
                    <a:pt x="6430" y="132156"/>
                  </a:lnTo>
                  <a:lnTo>
                    <a:pt x="0" y="180009"/>
                  </a:lnTo>
                  <a:lnTo>
                    <a:pt x="0" y="899998"/>
                  </a:lnTo>
                  <a:lnTo>
                    <a:pt x="6430" y="947851"/>
                  </a:lnTo>
                  <a:lnTo>
                    <a:pt x="24576" y="990852"/>
                  </a:lnTo>
                  <a:lnTo>
                    <a:pt x="52724" y="1027283"/>
                  </a:lnTo>
                  <a:lnTo>
                    <a:pt x="89155" y="1055431"/>
                  </a:lnTo>
                  <a:lnTo>
                    <a:pt x="132156" y="1073577"/>
                  </a:lnTo>
                  <a:lnTo>
                    <a:pt x="180009" y="1080007"/>
                  </a:lnTo>
                  <a:lnTo>
                    <a:pt x="899998" y="1080007"/>
                  </a:lnTo>
                  <a:lnTo>
                    <a:pt x="947850" y="1073577"/>
                  </a:lnTo>
                  <a:lnTo>
                    <a:pt x="990848" y="1055431"/>
                  </a:lnTo>
                  <a:lnTo>
                    <a:pt x="1027277" y="1027283"/>
                  </a:lnTo>
                  <a:lnTo>
                    <a:pt x="1055421" y="990852"/>
                  </a:lnTo>
                  <a:lnTo>
                    <a:pt x="1073566" y="947851"/>
                  </a:lnTo>
                  <a:lnTo>
                    <a:pt x="1079995" y="899998"/>
                  </a:lnTo>
                  <a:lnTo>
                    <a:pt x="1079995" y="180009"/>
                  </a:lnTo>
                  <a:lnTo>
                    <a:pt x="1073566" y="132156"/>
                  </a:lnTo>
                  <a:lnTo>
                    <a:pt x="1055421" y="89155"/>
                  </a:lnTo>
                  <a:lnTo>
                    <a:pt x="1027277" y="52724"/>
                  </a:lnTo>
                  <a:lnTo>
                    <a:pt x="990848" y="24576"/>
                  </a:lnTo>
                  <a:lnTo>
                    <a:pt x="947850" y="6430"/>
                  </a:lnTo>
                  <a:lnTo>
                    <a:pt x="899998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37">
              <a:extLst>
                <a:ext uri="{FF2B5EF4-FFF2-40B4-BE49-F238E27FC236}">
                  <a16:creationId xmlns:a16="http://schemas.microsoft.com/office/drawing/2014/main" id="{3A02A693-8781-4A06-BB0C-75CEEF98FACD}"/>
                </a:ext>
              </a:extLst>
            </p:cNvPr>
            <p:cNvSpPr/>
            <p:nvPr/>
          </p:nvSpPr>
          <p:spPr>
            <a:xfrm>
              <a:off x="6303360" y="1065347"/>
              <a:ext cx="1080135" cy="1080135"/>
            </a:xfrm>
            <a:custGeom>
              <a:avLst/>
              <a:gdLst/>
              <a:ahLst/>
              <a:cxnLst/>
              <a:rect l="l" t="t" r="r" b="b"/>
              <a:pathLst>
                <a:path w="1080134" h="1080135">
                  <a:moveTo>
                    <a:pt x="0" y="180009"/>
                  </a:moveTo>
                  <a:lnTo>
                    <a:pt x="6430" y="132156"/>
                  </a:lnTo>
                  <a:lnTo>
                    <a:pt x="24576" y="89155"/>
                  </a:lnTo>
                  <a:lnTo>
                    <a:pt x="52724" y="52724"/>
                  </a:lnTo>
                  <a:lnTo>
                    <a:pt x="89155" y="24576"/>
                  </a:lnTo>
                  <a:lnTo>
                    <a:pt x="132156" y="6430"/>
                  </a:lnTo>
                  <a:lnTo>
                    <a:pt x="180009" y="0"/>
                  </a:lnTo>
                  <a:lnTo>
                    <a:pt x="899998" y="0"/>
                  </a:lnTo>
                  <a:lnTo>
                    <a:pt x="947850" y="6430"/>
                  </a:lnTo>
                  <a:lnTo>
                    <a:pt x="990848" y="24576"/>
                  </a:lnTo>
                  <a:lnTo>
                    <a:pt x="1027277" y="52724"/>
                  </a:lnTo>
                  <a:lnTo>
                    <a:pt x="1055421" y="89155"/>
                  </a:lnTo>
                  <a:lnTo>
                    <a:pt x="1073566" y="132156"/>
                  </a:lnTo>
                  <a:lnTo>
                    <a:pt x="1079995" y="180009"/>
                  </a:lnTo>
                  <a:lnTo>
                    <a:pt x="1079995" y="899998"/>
                  </a:lnTo>
                  <a:lnTo>
                    <a:pt x="1073566" y="947851"/>
                  </a:lnTo>
                  <a:lnTo>
                    <a:pt x="1055421" y="990852"/>
                  </a:lnTo>
                  <a:lnTo>
                    <a:pt x="1027277" y="1027283"/>
                  </a:lnTo>
                  <a:lnTo>
                    <a:pt x="990848" y="1055431"/>
                  </a:lnTo>
                  <a:lnTo>
                    <a:pt x="947850" y="1073577"/>
                  </a:lnTo>
                  <a:lnTo>
                    <a:pt x="899998" y="1080007"/>
                  </a:lnTo>
                  <a:lnTo>
                    <a:pt x="180009" y="1080007"/>
                  </a:lnTo>
                  <a:lnTo>
                    <a:pt x="132156" y="1073577"/>
                  </a:lnTo>
                  <a:lnTo>
                    <a:pt x="89155" y="1055431"/>
                  </a:lnTo>
                  <a:lnTo>
                    <a:pt x="52724" y="1027283"/>
                  </a:lnTo>
                  <a:lnTo>
                    <a:pt x="24576" y="990852"/>
                  </a:lnTo>
                  <a:lnTo>
                    <a:pt x="6430" y="947851"/>
                  </a:lnTo>
                  <a:lnTo>
                    <a:pt x="0" y="899998"/>
                  </a:lnTo>
                  <a:lnTo>
                    <a:pt x="0" y="180009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5" name="object 38">
            <a:extLst>
              <a:ext uri="{FF2B5EF4-FFF2-40B4-BE49-F238E27FC236}">
                <a16:creationId xmlns:a16="http://schemas.microsoft.com/office/drawing/2014/main" id="{4CCAA277-30A4-423B-B7F1-3F133DCED290}"/>
              </a:ext>
            </a:extLst>
          </p:cNvPr>
          <p:cNvSpPr txBox="1"/>
          <p:nvPr/>
        </p:nvSpPr>
        <p:spPr>
          <a:xfrm>
            <a:off x="8732897" y="2587797"/>
            <a:ext cx="78486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3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200" spc="7" dirty="0">
                <a:solidFill>
                  <a:srgbClr val="FFFFFF"/>
                </a:solidFill>
                <a:latin typeface="Calibri"/>
                <a:cs typeface="Calibri"/>
              </a:rPr>
              <a:t>eer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6" name="object 39">
            <a:extLst>
              <a:ext uri="{FF2B5EF4-FFF2-40B4-BE49-F238E27FC236}">
                <a16:creationId xmlns:a16="http://schemas.microsoft.com/office/drawing/2014/main" id="{8476DF4C-1647-490E-85E0-A37F5816F3AB}"/>
              </a:ext>
            </a:extLst>
          </p:cNvPr>
          <p:cNvSpPr txBox="1"/>
          <p:nvPr/>
        </p:nvSpPr>
        <p:spPr>
          <a:xfrm>
            <a:off x="5847647" y="5244016"/>
            <a:ext cx="8771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-13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0">
            <a:extLst>
              <a:ext uri="{FF2B5EF4-FFF2-40B4-BE49-F238E27FC236}">
                <a16:creationId xmlns:a16="http://schemas.microsoft.com/office/drawing/2014/main" id="{3A6DB659-856E-4EF8-8F85-94EAEDDE8BEB}"/>
              </a:ext>
            </a:extLst>
          </p:cNvPr>
          <p:cNvSpPr txBox="1"/>
          <p:nvPr/>
        </p:nvSpPr>
        <p:spPr>
          <a:xfrm>
            <a:off x="7704444" y="5571430"/>
            <a:ext cx="106341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3" dirty="0">
                <a:solidFill>
                  <a:srgbClr val="FFFFFF"/>
                </a:solidFill>
                <a:latin typeface="Calibri"/>
                <a:cs typeface="Calibri"/>
              </a:rPr>
              <a:t>Blockchain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48" name="object 41">
            <a:extLst>
              <a:ext uri="{FF2B5EF4-FFF2-40B4-BE49-F238E27FC236}">
                <a16:creationId xmlns:a16="http://schemas.microsoft.com/office/drawing/2014/main" id="{6C69C24A-B89A-44A9-BBCE-F3E6C2428175}"/>
              </a:ext>
            </a:extLst>
          </p:cNvPr>
          <p:cNvSpPr txBox="1"/>
          <p:nvPr/>
        </p:nvSpPr>
        <p:spPr>
          <a:xfrm>
            <a:off x="9883368" y="5570954"/>
            <a:ext cx="111590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20" dirty="0">
                <a:solidFill>
                  <a:srgbClr val="FFFFFF"/>
                </a:solidFill>
                <a:latin typeface="Calibri"/>
                <a:cs typeface="Calibri"/>
              </a:rPr>
              <a:t>WorldState</a:t>
            </a:r>
            <a:endParaRPr sz="1867">
              <a:latin typeface="Calibri"/>
              <a:cs typeface="Calibri"/>
            </a:endParaRPr>
          </a:p>
        </p:txBody>
      </p:sp>
      <p:grpSp>
        <p:nvGrpSpPr>
          <p:cNvPr id="49" name="object 42">
            <a:extLst>
              <a:ext uri="{FF2B5EF4-FFF2-40B4-BE49-F238E27FC236}">
                <a16:creationId xmlns:a16="http://schemas.microsoft.com/office/drawing/2014/main" id="{059B4923-F066-41DA-973D-E6D28DD6C467}"/>
              </a:ext>
            </a:extLst>
          </p:cNvPr>
          <p:cNvGrpSpPr/>
          <p:nvPr/>
        </p:nvGrpSpPr>
        <p:grpSpPr>
          <a:xfrm>
            <a:off x="7190415" y="2831531"/>
            <a:ext cx="3363807" cy="1115059"/>
            <a:chOff x="5392811" y="1572761"/>
            <a:chExt cx="2522855" cy="836294"/>
          </a:xfrm>
        </p:grpSpPr>
        <p:sp>
          <p:nvSpPr>
            <p:cNvPr id="50" name="object 43">
              <a:extLst>
                <a:ext uri="{FF2B5EF4-FFF2-40B4-BE49-F238E27FC236}">
                  <a16:creationId xmlns:a16="http://schemas.microsoft.com/office/drawing/2014/main" id="{66F0D6AD-1956-42C4-897C-360A8CE53C6F}"/>
                </a:ext>
              </a:extLst>
            </p:cNvPr>
            <p:cNvSpPr/>
            <p:nvPr/>
          </p:nvSpPr>
          <p:spPr>
            <a:xfrm>
              <a:off x="5392811" y="224575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1" name="object 44">
              <a:extLst>
                <a:ext uri="{FF2B5EF4-FFF2-40B4-BE49-F238E27FC236}">
                  <a16:creationId xmlns:a16="http://schemas.microsoft.com/office/drawing/2014/main" id="{410DB2FD-255A-407D-8D37-E73845BCD147}"/>
                </a:ext>
              </a:extLst>
            </p:cNvPr>
            <p:cNvSpPr/>
            <p:nvPr/>
          </p:nvSpPr>
          <p:spPr>
            <a:xfrm>
              <a:off x="6384936" y="2164793"/>
              <a:ext cx="238302" cy="24391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2" name="object 45">
              <a:extLst>
                <a:ext uri="{FF2B5EF4-FFF2-40B4-BE49-F238E27FC236}">
                  <a16:creationId xmlns:a16="http://schemas.microsoft.com/office/drawing/2014/main" id="{F0E06F74-A784-4708-8FB0-1357774A8B4C}"/>
                </a:ext>
              </a:extLst>
            </p:cNvPr>
            <p:cNvSpPr/>
            <p:nvPr/>
          </p:nvSpPr>
          <p:spPr>
            <a:xfrm>
              <a:off x="7335007" y="1572761"/>
              <a:ext cx="580643" cy="39166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3" name="object 46">
            <a:extLst>
              <a:ext uri="{FF2B5EF4-FFF2-40B4-BE49-F238E27FC236}">
                <a16:creationId xmlns:a16="http://schemas.microsoft.com/office/drawing/2014/main" id="{6EE1DDBF-9862-4846-9FCA-C2A4CD47A17C}"/>
              </a:ext>
            </a:extLst>
          </p:cNvPr>
          <p:cNvSpPr txBox="1"/>
          <p:nvPr/>
        </p:nvSpPr>
        <p:spPr>
          <a:xfrm>
            <a:off x="6139868" y="3525220"/>
            <a:ext cx="25908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134505" algn="l"/>
                <a:tab pos="2385000" algn="l"/>
              </a:tabLst>
            </a:pPr>
            <a:r>
              <a:rPr sz="3600" spc="-80" baseline="1543" dirty="0">
                <a:latin typeface="Calibri"/>
                <a:cs typeface="Calibri"/>
              </a:rPr>
              <a:t>E</a:t>
            </a:r>
            <a:r>
              <a:rPr sz="3600" spc="-20" baseline="1543" dirty="0">
                <a:latin typeface="Calibri"/>
                <a:cs typeface="Calibri"/>
              </a:rPr>
              <a:t>v</a:t>
            </a:r>
            <a:r>
              <a:rPr sz="3600" baseline="1543" dirty="0">
                <a:latin typeface="Calibri"/>
                <a:cs typeface="Calibri"/>
              </a:rPr>
              <a:t>e</a:t>
            </a:r>
            <a:r>
              <a:rPr sz="3600" spc="-20" baseline="1543" dirty="0">
                <a:latin typeface="Calibri"/>
                <a:cs typeface="Calibri"/>
              </a:rPr>
              <a:t>n</a:t>
            </a:r>
            <a:r>
              <a:rPr sz="3600" spc="-9" baseline="1543" dirty="0">
                <a:latin typeface="Calibri"/>
                <a:cs typeface="Calibri"/>
              </a:rPr>
              <a:t>t</a:t>
            </a:r>
            <a:r>
              <a:rPr sz="3600" baseline="1543" dirty="0">
                <a:latin typeface="Calibri"/>
                <a:cs typeface="Calibri"/>
              </a:rPr>
              <a:t>s	</a:t>
            </a:r>
            <a:r>
              <a:rPr sz="3600" u="heavy" baseline="1543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	</a:t>
            </a:r>
            <a:r>
              <a:rPr sz="3600" baseline="1543" dirty="0">
                <a:latin typeface="Calibri"/>
                <a:cs typeface="Calibri"/>
              </a:rPr>
              <a:t> </a:t>
            </a:r>
            <a:r>
              <a:rPr sz="3600" spc="-189" baseline="1543" dirty="0"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3220"/>
                </a:solidFill>
                <a:latin typeface="Calibri"/>
                <a:cs typeface="Calibri"/>
              </a:rPr>
              <a:t>!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4" name="object 47">
            <a:extLst>
              <a:ext uri="{FF2B5EF4-FFF2-40B4-BE49-F238E27FC236}">
                <a16:creationId xmlns:a16="http://schemas.microsoft.com/office/drawing/2014/main" id="{4D456001-7636-48B6-9697-A37187D0B8A0}"/>
              </a:ext>
            </a:extLst>
          </p:cNvPr>
          <p:cNvGrpSpPr/>
          <p:nvPr/>
        </p:nvGrpSpPr>
        <p:grpSpPr>
          <a:xfrm>
            <a:off x="7148571" y="2146756"/>
            <a:ext cx="3410373" cy="1185333"/>
            <a:chOff x="5361428" y="1059180"/>
            <a:chExt cx="2557780" cy="889000"/>
          </a:xfrm>
        </p:grpSpPr>
        <p:sp>
          <p:nvSpPr>
            <p:cNvPr id="55" name="object 48">
              <a:extLst>
                <a:ext uri="{FF2B5EF4-FFF2-40B4-BE49-F238E27FC236}">
                  <a16:creationId xmlns:a16="http://schemas.microsoft.com/office/drawing/2014/main" id="{F7117527-7FFF-4063-B271-070339C8DFA9}"/>
                </a:ext>
              </a:extLst>
            </p:cNvPr>
            <p:cNvSpPr/>
            <p:nvPr/>
          </p:nvSpPr>
          <p:spPr>
            <a:xfrm>
              <a:off x="7383360" y="1605351"/>
              <a:ext cx="481965" cy="284480"/>
            </a:xfrm>
            <a:custGeom>
              <a:avLst/>
              <a:gdLst/>
              <a:ahLst/>
              <a:cxnLst/>
              <a:rect l="l" t="t" r="r" b="b"/>
              <a:pathLst>
                <a:path w="481965" h="284480">
                  <a:moveTo>
                    <a:pt x="481952" y="28395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F38C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6" name="object 49">
              <a:extLst>
                <a:ext uri="{FF2B5EF4-FFF2-40B4-BE49-F238E27FC236}">
                  <a16:creationId xmlns:a16="http://schemas.microsoft.com/office/drawing/2014/main" id="{A34E8B9C-A511-4AE1-ADE7-F4B0306C5E75}"/>
                </a:ext>
              </a:extLst>
            </p:cNvPr>
            <p:cNvSpPr/>
            <p:nvPr/>
          </p:nvSpPr>
          <p:spPr>
            <a:xfrm>
              <a:off x="7333487" y="1059180"/>
              <a:ext cx="585215" cy="61874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7" name="object 50">
              <a:extLst>
                <a:ext uri="{FF2B5EF4-FFF2-40B4-BE49-F238E27FC236}">
                  <a16:creationId xmlns:a16="http://schemas.microsoft.com/office/drawing/2014/main" id="{91114ECD-19DB-4007-BE42-28351CBAB973}"/>
                </a:ext>
              </a:extLst>
            </p:cNvPr>
            <p:cNvSpPr/>
            <p:nvPr/>
          </p:nvSpPr>
          <p:spPr>
            <a:xfrm>
              <a:off x="7383360" y="1089149"/>
              <a:ext cx="481965" cy="516255"/>
            </a:xfrm>
            <a:custGeom>
              <a:avLst/>
              <a:gdLst/>
              <a:ahLst/>
              <a:cxnLst/>
              <a:rect l="l" t="t" r="r" b="b"/>
              <a:pathLst>
                <a:path w="481965" h="516255">
                  <a:moveTo>
                    <a:pt x="481952" y="0"/>
                  </a:moveTo>
                  <a:lnTo>
                    <a:pt x="0" y="516204"/>
                  </a:lnTo>
                </a:path>
              </a:pathLst>
            </a:custGeom>
            <a:ln w="25400">
              <a:solidFill>
                <a:srgbClr val="0F38C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8" name="object 51">
              <a:extLst>
                <a:ext uri="{FF2B5EF4-FFF2-40B4-BE49-F238E27FC236}">
                  <a16:creationId xmlns:a16="http://schemas.microsoft.com/office/drawing/2014/main" id="{4EE42EBF-BCD6-4D9B-9EF1-9D8FCFF5598A}"/>
                </a:ext>
              </a:extLst>
            </p:cNvPr>
            <p:cNvSpPr/>
            <p:nvPr/>
          </p:nvSpPr>
          <p:spPr>
            <a:xfrm>
              <a:off x="5361428" y="1354823"/>
              <a:ext cx="973826" cy="1112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9" name="object 52">
              <a:extLst>
                <a:ext uri="{FF2B5EF4-FFF2-40B4-BE49-F238E27FC236}">
                  <a16:creationId xmlns:a16="http://schemas.microsoft.com/office/drawing/2014/main" id="{499BB782-8F4A-4252-A3CB-56FB5051C510}"/>
                </a:ext>
              </a:extLst>
            </p:cNvPr>
            <p:cNvSpPr/>
            <p:nvPr/>
          </p:nvSpPr>
          <p:spPr>
            <a:xfrm>
              <a:off x="5402798" y="1388854"/>
              <a:ext cx="889000" cy="0"/>
            </a:xfrm>
            <a:custGeom>
              <a:avLst/>
              <a:gdLst/>
              <a:ahLst/>
              <a:cxnLst/>
              <a:rect l="l" t="t" r="r" b="b"/>
              <a:pathLst>
                <a:path w="889000">
                  <a:moveTo>
                    <a:pt x="888415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457C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0" name="object 53">
              <a:extLst>
                <a:ext uri="{FF2B5EF4-FFF2-40B4-BE49-F238E27FC236}">
                  <a16:creationId xmlns:a16="http://schemas.microsoft.com/office/drawing/2014/main" id="{860463D5-13A8-4067-B3C4-678B0435A5C5}"/>
                </a:ext>
              </a:extLst>
            </p:cNvPr>
            <p:cNvSpPr/>
            <p:nvPr/>
          </p:nvSpPr>
          <p:spPr>
            <a:xfrm>
              <a:off x="5361428" y="1591035"/>
              <a:ext cx="973826" cy="11125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1" name="object 54">
              <a:extLst>
                <a:ext uri="{FF2B5EF4-FFF2-40B4-BE49-F238E27FC236}">
                  <a16:creationId xmlns:a16="http://schemas.microsoft.com/office/drawing/2014/main" id="{BC3B4CD8-2172-4B7D-9EA7-7BDC208E40CD}"/>
                </a:ext>
              </a:extLst>
            </p:cNvPr>
            <p:cNvSpPr/>
            <p:nvPr/>
          </p:nvSpPr>
          <p:spPr>
            <a:xfrm>
              <a:off x="5402798" y="1624756"/>
              <a:ext cx="889000" cy="0"/>
            </a:xfrm>
            <a:custGeom>
              <a:avLst/>
              <a:gdLst/>
              <a:ahLst/>
              <a:cxnLst/>
              <a:rect l="l" t="t" r="r" b="b"/>
              <a:pathLst>
                <a:path w="889000">
                  <a:moveTo>
                    <a:pt x="888415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2" name="object 55">
              <a:extLst>
                <a:ext uri="{FF2B5EF4-FFF2-40B4-BE49-F238E27FC236}">
                  <a16:creationId xmlns:a16="http://schemas.microsoft.com/office/drawing/2014/main" id="{FCE944B1-7540-4BC3-9803-273A1548F200}"/>
                </a:ext>
              </a:extLst>
            </p:cNvPr>
            <p:cNvSpPr/>
            <p:nvPr/>
          </p:nvSpPr>
          <p:spPr>
            <a:xfrm>
              <a:off x="5361429" y="1836399"/>
              <a:ext cx="973825" cy="11124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3" name="object 56">
              <a:extLst>
                <a:ext uri="{FF2B5EF4-FFF2-40B4-BE49-F238E27FC236}">
                  <a16:creationId xmlns:a16="http://schemas.microsoft.com/office/drawing/2014/main" id="{9F24B831-41FA-4617-AA2C-D40A60FFB859}"/>
                </a:ext>
              </a:extLst>
            </p:cNvPr>
            <p:cNvSpPr/>
            <p:nvPr/>
          </p:nvSpPr>
          <p:spPr>
            <a:xfrm>
              <a:off x="5402798" y="1870862"/>
              <a:ext cx="889000" cy="0"/>
            </a:xfrm>
            <a:custGeom>
              <a:avLst/>
              <a:gdLst/>
              <a:ahLst/>
              <a:cxnLst/>
              <a:rect l="l" t="t" r="r" b="b"/>
              <a:pathLst>
                <a:path w="889000">
                  <a:moveTo>
                    <a:pt x="888415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4" name="object 57">
            <a:extLst>
              <a:ext uri="{FF2B5EF4-FFF2-40B4-BE49-F238E27FC236}">
                <a16:creationId xmlns:a16="http://schemas.microsoft.com/office/drawing/2014/main" id="{6534B583-8DCD-49B5-BDBD-493E57346742}"/>
              </a:ext>
            </a:extLst>
          </p:cNvPr>
          <p:cNvSpPr txBox="1"/>
          <p:nvPr/>
        </p:nvSpPr>
        <p:spPr>
          <a:xfrm>
            <a:off x="10252328" y="2524116"/>
            <a:ext cx="1041400" cy="3052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spc="-13" dirty="0">
                <a:latin typeface="Calibri"/>
                <a:cs typeface="Calibri"/>
              </a:rPr>
              <a:t>Chaincode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65" name="object 58">
            <a:extLst>
              <a:ext uri="{FF2B5EF4-FFF2-40B4-BE49-F238E27FC236}">
                <a16:creationId xmlns:a16="http://schemas.microsoft.com/office/drawing/2014/main" id="{28B780DF-70B7-46EA-B73A-D8447DC0E5ED}"/>
              </a:ext>
            </a:extLst>
          </p:cNvPr>
          <p:cNvSpPr txBox="1"/>
          <p:nvPr/>
        </p:nvSpPr>
        <p:spPr>
          <a:xfrm>
            <a:off x="604961" y="2194716"/>
            <a:ext cx="1349587" cy="3052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  <a:tabLst>
                <a:tab pos="320879" algn="l"/>
              </a:tabLst>
            </a:pPr>
            <a:r>
              <a:rPr sz="1867" dirty="0">
                <a:latin typeface="Arial"/>
                <a:cs typeface="Arial"/>
              </a:rPr>
              <a:t>–	</a:t>
            </a:r>
            <a:r>
              <a:rPr sz="1867" spc="-13" dirty="0">
                <a:latin typeface="Calibri"/>
                <a:cs typeface="Calibri"/>
              </a:rPr>
              <a:t>Each</a:t>
            </a:r>
            <a:r>
              <a:rPr sz="1867" spc="-8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peer: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66" name="object 59">
            <a:extLst>
              <a:ext uri="{FF2B5EF4-FFF2-40B4-BE49-F238E27FC236}">
                <a16:creationId xmlns:a16="http://schemas.microsoft.com/office/drawing/2014/main" id="{7BC4D2B6-46ED-4F76-869D-F0508CDBDA00}"/>
              </a:ext>
            </a:extLst>
          </p:cNvPr>
          <p:cNvSpPr txBox="1"/>
          <p:nvPr/>
        </p:nvSpPr>
        <p:spPr>
          <a:xfrm>
            <a:off x="540531" y="2480008"/>
            <a:ext cx="4932425" cy="4236202"/>
          </a:xfrm>
          <a:prstGeom prst="rect">
            <a:avLst/>
          </a:prstGeom>
        </p:spPr>
        <p:txBody>
          <a:bodyPr vert="horz" wrap="square" lIns="0" tIns="44873" rIns="0" bIns="0" rtlCol="0">
            <a:spAutoFit/>
          </a:bodyPr>
          <a:lstStyle/>
          <a:p>
            <a:pPr marL="321725" indent="-304792">
              <a:spcBef>
                <a:spcPts val="353"/>
              </a:spcBef>
              <a:buFont typeface="Arial"/>
              <a:buChar char="–"/>
              <a:tabLst>
                <a:tab pos="320879" algn="l"/>
                <a:tab pos="321725" algn="l"/>
              </a:tabLst>
            </a:pPr>
            <a:r>
              <a:rPr sz="2400" spc="-7" dirty="0">
                <a:latin typeface="Calibri"/>
                <a:cs typeface="Calibri"/>
              </a:rPr>
              <a:t>Connects </a:t>
            </a:r>
            <a:r>
              <a:rPr sz="2400" spc="-13" dirty="0">
                <a:latin typeface="Calibri"/>
                <a:cs typeface="Calibri"/>
              </a:rPr>
              <a:t>to </a:t>
            </a:r>
            <a:r>
              <a:rPr sz="2400" spc="-7" dirty="0">
                <a:latin typeface="Calibri"/>
                <a:cs typeface="Calibri"/>
              </a:rPr>
              <a:t>one </a:t>
            </a:r>
            <a:r>
              <a:rPr sz="2400" dirty="0">
                <a:latin typeface="Calibri"/>
                <a:cs typeface="Calibri"/>
              </a:rPr>
              <a:t>or </a:t>
            </a:r>
            <a:r>
              <a:rPr sz="2400" spc="-13" dirty="0">
                <a:latin typeface="Calibri"/>
                <a:cs typeface="Calibri"/>
              </a:rPr>
              <a:t>more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7" dirty="0">
                <a:solidFill>
                  <a:srgbClr val="457CFF"/>
                </a:solidFill>
                <a:latin typeface="Calibri"/>
                <a:cs typeface="Calibri"/>
              </a:rPr>
              <a:t>channels</a:t>
            </a:r>
            <a:endParaRPr sz="2400" dirty="0">
              <a:latin typeface="Calibri"/>
              <a:cs typeface="Calibri"/>
            </a:endParaRPr>
          </a:p>
          <a:p>
            <a:pPr marL="320879" marR="326805" indent="-304792">
              <a:spcBef>
                <a:spcPts val="227"/>
              </a:spcBef>
              <a:buFont typeface="Arial"/>
              <a:buChar char="–"/>
              <a:tabLst>
                <a:tab pos="320879" algn="l"/>
                <a:tab pos="321725" algn="l"/>
              </a:tabLst>
            </a:pPr>
            <a:r>
              <a:rPr sz="2400" spc="-7" dirty="0">
                <a:latin typeface="Calibri"/>
                <a:cs typeface="Calibri"/>
              </a:rPr>
              <a:t>Maintains one </a:t>
            </a:r>
            <a:r>
              <a:rPr sz="2400" dirty="0">
                <a:latin typeface="Calibri"/>
                <a:cs typeface="Calibri"/>
              </a:rPr>
              <a:t>or </a:t>
            </a:r>
            <a:r>
              <a:rPr sz="2400" spc="-13" dirty="0">
                <a:latin typeface="Calibri"/>
                <a:cs typeface="Calibri"/>
              </a:rPr>
              <a:t>more </a:t>
            </a:r>
            <a:r>
              <a:rPr sz="2400" spc="-13" dirty="0">
                <a:solidFill>
                  <a:srgbClr val="457CFF"/>
                </a:solidFill>
                <a:latin typeface="Calibri"/>
                <a:cs typeface="Calibri"/>
              </a:rPr>
              <a:t>ledgers </a:t>
            </a:r>
            <a:r>
              <a:rPr sz="2400" spc="-13" dirty="0">
                <a:latin typeface="Calibri"/>
                <a:cs typeface="Calibri"/>
              </a:rPr>
              <a:t>for each  channel</a:t>
            </a:r>
            <a:endParaRPr sz="2400" dirty="0">
              <a:latin typeface="Calibri"/>
              <a:cs typeface="Calibri"/>
            </a:endParaRPr>
          </a:p>
          <a:p>
            <a:pPr marL="321725" marR="322572" indent="-304792">
              <a:spcBef>
                <a:spcPts val="220"/>
              </a:spcBef>
              <a:buFont typeface="Arial"/>
              <a:buChar char="–"/>
              <a:tabLst>
                <a:tab pos="320879" algn="l"/>
                <a:tab pos="321725" algn="l"/>
              </a:tabLst>
            </a:pPr>
            <a:r>
              <a:rPr sz="2400" spc="-7" dirty="0">
                <a:solidFill>
                  <a:srgbClr val="457CFF"/>
                </a:solidFill>
                <a:latin typeface="Calibri"/>
                <a:cs typeface="Calibri"/>
              </a:rPr>
              <a:t>Chaincodes </a:t>
            </a:r>
            <a:r>
              <a:rPr sz="2400" spc="-13" dirty="0">
                <a:solidFill>
                  <a:srgbClr val="457CFF"/>
                </a:solidFill>
                <a:latin typeface="Calibri"/>
                <a:cs typeface="Calibri"/>
              </a:rPr>
              <a:t>are instantiated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3" dirty="0">
                <a:latin typeface="Calibri"/>
                <a:cs typeface="Calibri"/>
              </a:rPr>
              <a:t>separate  </a:t>
            </a:r>
            <a:r>
              <a:rPr sz="2400" spc="-20" dirty="0">
                <a:latin typeface="Calibri"/>
                <a:cs typeface="Calibri"/>
              </a:rPr>
              <a:t>docker</a:t>
            </a:r>
            <a:r>
              <a:rPr sz="2400" spc="-13" dirty="0">
                <a:latin typeface="Calibri"/>
                <a:cs typeface="Calibri"/>
              </a:rPr>
              <a:t> containers</a:t>
            </a:r>
            <a:endParaRPr sz="2400" dirty="0">
              <a:latin typeface="Calibri"/>
              <a:cs typeface="Calibri"/>
            </a:endParaRPr>
          </a:p>
          <a:p>
            <a:pPr marL="321725" marR="6773" indent="-304792">
              <a:spcBef>
                <a:spcPts val="227"/>
              </a:spcBef>
              <a:buFont typeface="Arial"/>
              <a:buChar char="–"/>
              <a:tabLst>
                <a:tab pos="320879" algn="l"/>
                <a:tab pos="321725" algn="l"/>
              </a:tabLst>
            </a:pPr>
            <a:r>
              <a:rPr sz="2400" spc="-7" dirty="0">
                <a:solidFill>
                  <a:srgbClr val="457CFF"/>
                </a:solidFill>
                <a:latin typeface="Calibri"/>
                <a:cs typeface="Calibri"/>
              </a:rPr>
              <a:t>Chaincodes </a:t>
            </a:r>
            <a:r>
              <a:rPr sz="2400" spc="-13" dirty="0">
                <a:solidFill>
                  <a:srgbClr val="457CFF"/>
                </a:solidFill>
                <a:latin typeface="Calibri"/>
                <a:cs typeface="Calibri"/>
              </a:rPr>
              <a:t>are shared </a:t>
            </a:r>
            <a:r>
              <a:rPr sz="2400" spc="-7" dirty="0">
                <a:latin typeface="Calibri"/>
                <a:cs typeface="Calibri"/>
              </a:rPr>
              <a:t>across channels </a:t>
            </a:r>
            <a:r>
              <a:rPr sz="2400" spc="-13" dirty="0">
                <a:latin typeface="Calibri"/>
                <a:cs typeface="Calibri"/>
              </a:rPr>
              <a:t>(no  state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3" dirty="0">
                <a:latin typeface="Calibri"/>
                <a:cs typeface="Calibri"/>
              </a:rPr>
              <a:t>stored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3" dirty="0">
                <a:latin typeface="Calibri"/>
                <a:cs typeface="Calibri"/>
              </a:rPr>
              <a:t>chaincode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container)</a:t>
            </a:r>
            <a:endParaRPr sz="2400" dirty="0">
              <a:latin typeface="Calibri"/>
              <a:cs typeface="Calibri"/>
            </a:endParaRPr>
          </a:p>
          <a:p>
            <a:pPr marL="321725" marR="9313" indent="-304792">
              <a:spcBef>
                <a:spcPts val="227"/>
              </a:spcBef>
              <a:buFont typeface="Arial"/>
              <a:buChar char="–"/>
              <a:tabLst>
                <a:tab pos="320879" algn="l"/>
                <a:tab pos="321725" algn="l"/>
              </a:tabLst>
            </a:pPr>
            <a:r>
              <a:rPr sz="2400" spc="-7" dirty="0">
                <a:latin typeface="Calibri"/>
                <a:cs typeface="Calibri"/>
              </a:rPr>
              <a:t>Local </a:t>
            </a:r>
            <a:r>
              <a:rPr sz="2400" dirty="0">
                <a:latin typeface="Calibri"/>
                <a:cs typeface="Calibri"/>
              </a:rPr>
              <a:t>MSP </a:t>
            </a:r>
            <a:r>
              <a:rPr sz="2400" spc="-13" dirty="0">
                <a:latin typeface="Calibri"/>
                <a:cs typeface="Calibri"/>
              </a:rPr>
              <a:t>(Membership </a:t>
            </a:r>
            <a:r>
              <a:rPr sz="2400" dirty="0">
                <a:latin typeface="Calibri"/>
                <a:cs typeface="Calibri"/>
              </a:rPr>
              <a:t>Services </a:t>
            </a:r>
            <a:r>
              <a:rPr sz="2400" spc="-7" dirty="0">
                <a:latin typeface="Calibri"/>
                <a:cs typeface="Calibri"/>
              </a:rPr>
              <a:t>Provider)  provides </a:t>
            </a:r>
            <a:r>
              <a:rPr sz="2400" spc="-7" dirty="0">
                <a:solidFill>
                  <a:srgbClr val="457CFF"/>
                </a:solidFill>
                <a:latin typeface="Calibri"/>
                <a:cs typeface="Calibri"/>
              </a:rPr>
              <a:t>crypto</a:t>
            </a:r>
            <a:r>
              <a:rPr sz="2400" spc="-20" dirty="0">
                <a:solidFill>
                  <a:srgbClr val="457CFF"/>
                </a:solidFill>
                <a:latin typeface="Calibri"/>
                <a:cs typeface="Calibri"/>
              </a:rPr>
              <a:t> </a:t>
            </a:r>
            <a:r>
              <a:rPr sz="2400" spc="-7" dirty="0">
                <a:solidFill>
                  <a:srgbClr val="457CFF"/>
                </a:solidFill>
                <a:latin typeface="Calibri"/>
                <a:cs typeface="Calibri"/>
              </a:rPr>
              <a:t>material</a:t>
            </a:r>
            <a:endParaRPr sz="2400" dirty="0">
              <a:latin typeface="Calibri"/>
              <a:cs typeface="Calibri"/>
            </a:endParaRPr>
          </a:p>
          <a:p>
            <a:pPr marL="321725" indent="-304792">
              <a:spcBef>
                <a:spcPts val="220"/>
              </a:spcBef>
              <a:buFont typeface="Arial"/>
              <a:buChar char="–"/>
              <a:tabLst>
                <a:tab pos="320879" algn="l"/>
                <a:tab pos="321725" algn="l"/>
              </a:tabLst>
            </a:pPr>
            <a:r>
              <a:rPr sz="2400" spc="-7" dirty="0">
                <a:solidFill>
                  <a:srgbClr val="457CFF"/>
                </a:solidFill>
                <a:latin typeface="Calibri"/>
                <a:cs typeface="Calibri"/>
              </a:rPr>
              <a:t>Emits </a:t>
            </a:r>
            <a:r>
              <a:rPr sz="2400" spc="-13" dirty="0">
                <a:solidFill>
                  <a:srgbClr val="457CFF"/>
                </a:solidFill>
                <a:latin typeface="Calibri"/>
                <a:cs typeface="Calibri"/>
              </a:rPr>
              <a:t>events </a:t>
            </a:r>
            <a:r>
              <a:rPr sz="2400" spc="-13" dirty="0">
                <a:latin typeface="Calibri"/>
                <a:cs typeface="Calibri"/>
              </a:rPr>
              <a:t>to </a:t>
            </a:r>
            <a:r>
              <a:rPr sz="2400" spc="-7" dirty="0">
                <a:latin typeface="Calibri"/>
                <a:cs typeface="Calibri"/>
              </a:rPr>
              <a:t>the client</a:t>
            </a:r>
            <a:r>
              <a:rPr sz="2400" spc="53" dirty="0">
                <a:latin typeface="Calibri"/>
                <a:cs typeface="Calibri"/>
              </a:rPr>
              <a:t> </a:t>
            </a:r>
            <a:r>
              <a:rPr sz="2400" spc="-7" dirty="0">
                <a:latin typeface="Calibri"/>
                <a:cs typeface="Calibri"/>
              </a:rPr>
              <a:t>application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67" name="object 60">
            <a:extLst>
              <a:ext uri="{FF2B5EF4-FFF2-40B4-BE49-F238E27FC236}">
                <a16:creationId xmlns:a16="http://schemas.microsoft.com/office/drawing/2014/main" id="{09D5585E-C140-46AC-A902-A57288CEA8F7}"/>
              </a:ext>
            </a:extLst>
          </p:cNvPr>
          <p:cNvGrpSpPr/>
          <p:nvPr/>
        </p:nvGrpSpPr>
        <p:grpSpPr>
          <a:xfrm>
            <a:off x="9231375" y="3587443"/>
            <a:ext cx="924560" cy="897467"/>
            <a:chOff x="6923531" y="2139695"/>
            <a:chExt cx="693420" cy="673100"/>
          </a:xfrm>
        </p:grpSpPr>
        <p:sp>
          <p:nvSpPr>
            <p:cNvPr id="68" name="object 61">
              <a:extLst>
                <a:ext uri="{FF2B5EF4-FFF2-40B4-BE49-F238E27FC236}">
                  <a16:creationId xmlns:a16="http://schemas.microsoft.com/office/drawing/2014/main" id="{8F02CB0C-8DE3-4B1C-AE55-4C1C02E028C7}"/>
                </a:ext>
              </a:extLst>
            </p:cNvPr>
            <p:cNvSpPr/>
            <p:nvPr/>
          </p:nvSpPr>
          <p:spPr>
            <a:xfrm>
              <a:off x="6923531" y="2139695"/>
              <a:ext cx="464807" cy="60196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9" name="object 62">
              <a:extLst>
                <a:ext uri="{FF2B5EF4-FFF2-40B4-BE49-F238E27FC236}">
                  <a16:creationId xmlns:a16="http://schemas.microsoft.com/office/drawing/2014/main" id="{6C789ECA-D1EE-4D5D-A204-591672E0B1F6}"/>
                </a:ext>
              </a:extLst>
            </p:cNvPr>
            <p:cNvSpPr/>
            <p:nvPr/>
          </p:nvSpPr>
          <p:spPr>
            <a:xfrm>
              <a:off x="7197748" y="2512086"/>
              <a:ext cx="383540" cy="113030"/>
            </a:xfrm>
            <a:custGeom>
              <a:avLst/>
              <a:gdLst/>
              <a:ahLst/>
              <a:cxnLst/>
              <a:rect l="l" t="t" r="r" b="b"/>
              <a:pathLst>
                <a:path w="383540" h="113030">
                  <a:moveTo>
                    <a:pt x="371068" y="0"/>
                  </a:moveTo>
                  <a:lnTo>
                    <a:pt x="5702" y="29629"/>
                  </a:lnTo>
                  <a:lnTo>
                    <a:pt x="0" y="36334"/>
                  </a:lnTo>
                  <a:lnTo>
                    <a:pt x="5740" y="107048"/>
                  </a:lnTo>
                  <a:lnTo>
                    <a:pt x="12445" y="112750"/>
                  </a:lnTo>
                  <a:lnTo>
                    <a:pt x="377812" y="83121"/>
                  </a:lnTo>
                  <a:lnTo>
                    <a:pt x="383501" y="76415"/>
                  </a:lnTo>
                  <a:lnTo>
                    <a:pt x="377774" y="57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0" name="object 63">
              <a:extLst>
                <a:ext uri="{FF2B5EF4-FFF2-40B4-BE49-F238E27FC236}">
                  <a16:creationId xmlns:a16="http://schemas.microsoft.com/office/drawing/2014/main" id="{5728197E-1E1D-40A9-AAD5-F52D705E6644}"/>
                </a:ext>
              </a:extLst>
            </p:cNvPr>
            <p:cNvSpPr/>
            <p:nvPr/>
          </p:nvSpPr>
          <p:spPr>
            <a:xfrm>
              <a:off x="7197748" y="2512086"/>
              <a:ext cx="383540" cy="113030"/>
            </a:xfrm>
            <a:custGeom>
              <a:avLst/>
              <a:gdLst/>
              <a:ahLst/>
              <a:cxnLst/>
              <a:rect l="l" t="t" r="r" b="b"/>
              <a:pathLst>
                <a:path w="383540" h="113030">
                  <a:moveTo>
                    <a:pt x="622" y="43980"/>
                  </a:moveTo>
                  <a:lnTo>
                    <a:pt x="0" y="36334"/>
                  </a:lnTo>
                  <a:lnTo>
                    <a:pt x="5702" y="29629"/>
                  </a:lnTo>
                  <a:lnTo>
                    <a:pt x="13347" y="29006"/>
                  </a:lnTo>
                  <a:lnTo>
                    <a:pt x="363423" y="622"/>
                  </a:lnTo>
                  <a:lnTo>
                    <a:pt x="371068" y="0"/>
                  </a:lnTo>
                  <a:lnTo>
                    <a:pt x="377774" y="5702"/>
                  </a:lnTo>
                  <a:lnTo>
                    <a:pt x="378396" y="13347"/>
                  </a:lnTo>
                  <a:lnTo>
                    <a:pt x="382892" y="68770"/>
                  </a:lnTo>
                  <a:lnTo>
                    <a:pt x="383501" y="76415"/>
                  </a:lnTo>
                  <a:lnTo>
                    <a:pt x="377812" y="83121"/>
                  </a:lnTo>
                  <a:lnTo>
                    <a:pt x="370154" y="83743"/>
                  </a:lnTo>
                  <a:lnTo>
                    <a:pt x="20091" y="112128"/>
                  </a:lnTo>
                  <a:lnTo>
                    <a:pt x="12445" y="112750"/>
                  </a:lnTo>
                  <a:lnTo>
                    <a:pt x="5740" y="107048"/>
                  </a:lnTo>
                  <a:lnTo>
                    <a:pt x="5118" y="99390"/>
                  </a:lnTo>
                  <a:lnTo>
                    <a:pt x="622" y="43980"/>
                  </a:lnTo>
                  <a:close/>
                </a:path>
              </a:pathLst>
            </a:custGeom>
            <a:ln w="254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1" name="object 64">
              <a:extLst>
                <a:ext uri="{FF2B5EF4-FFF2-40B4-BE49-F238E27FC236}">
                  <a16:creationId xmlns:a16="http://schemas.microsoft.com/office/drawing/2014/main" id="{CF2FA12C-B061-47C2-82E3-F6E254B73FDE}"/>
                </a:ext>
              </a:extLst>
            </p:cNvPr>
            <p:cNvSpPr/>
            <p:nvPr/>
          </p:nvSpPr>
          <p:spPr>
            <a:xfrm>
              <a:off x="7181364" y="2536973"/>
              <a:ext cx="422909" cy="262890"/>
            </a:xfrm>
            <a:custGeom>
              <a:avLst/>
              <a:gdLst/>
              <a:ahLst/>
              <a:cxnLst/>
              <a:rect l="l" t="t" r="r" b="b"/>
              <a:pathLst>
                <a:path w="422909" h="262889">
                  <a:moveTo>
                    <a:pt x="378561" y="0"/>
                  </a:moveTo>
                  <a:lnTo>
                    <a:pt x="43789" y="0"/>
                  </a:lnTo>
                  <a:lnTo>
                    <a:pt x="26746" y="3441"/>
                  </a:lnTo>
                  <a:lnTo>
                    <a:pt x="12826" y="12827"/>
                  </a:lnTo>
                  <a:lnTo>
                    <a:pt x="3441" y="26746"/>
                  </a:lnTo>
                  <a:lnTo>
                    <a:pt x="0" y="43789"/>
                  </a:lnTo>
                  <a:lnTo>
                    <a:pt x="0" y="218922"/>
                  </a:lnTo>
                  <a:lnTo>
                    <a:pt x="3441" y="235966"/>
                  </a:lnTo>
                  <a:lnTo>
                    <a:pt x="12826" y="249885"/>
                  </a:lnTo>
                  <a:lnTo>
                    <a:pt x="26746" y="259270"/>
                  </a:lnTo>
                  <a:lnTo>
                    <a:pt x="43789" y="262712"/>
                  </a:lnTo>
                  <a:lnTo>
                    <a:pt x="378561" y="262712"/>
                  </a:lnTo>
                  <a:lnTo>
                    <a:pt x="395603" y="259270"/>
                  </a:lnTo>
                  <a:lnTo>
                    <a:pt x="409517" y="249885"/>
                  </a:lnTo>
                  <a:lnTo>
                    <a:pt x="418898" y="235966"/>
                  </a:lnTo>
                  <a:lnTo>
                    <a:pt x="422338" y="218922"/>
                  </a:lnTo>
                  <a:lnTo>
                    <a:pt x="422338" y="43789"/>
                  </a:lnTo>
                  <a:lnTo>
                    <a:pt x="418898" y="26746"/>
                  </a:lnTo>
                  <a:lnTo>
                    <a:pt x="409517" y="12827"/>
                  </a:lnTo>
                  <a:lnTo>
                    <a:pt x="395603" y="3441"/>
                  </a:lnTo>
                  <a:lnTo>
                    <a:pt x="3785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2" name="object 65">
              <a:extLst>
                <a:ext uri="{FF2B5EF4-FFF2-40B4-BE49-F238E27FC236}">
                  <a16:creationId xmlns:a16="http://schemas.microsoft.com/office/drawing/2014/main" id="{84657A2B-8D6E-4B69-B13A-6E721D2134F2}"/>
                </a:ext>
              </a:extLst>
            </p:cNvPr>
            <p:cNvSpPr/>
            <p:nvPr/>
          </p:nvSpPr>
          <p:spPr>
            <a:xfrm>
              <a:off x="7181364" y="2536973"/>
              <a:ext cx="422909" cy="262890"/>
            </a:xfrm>
            <a:custGeom>
              <a:avLst/>
              <a:gdLst/>
              <a:ahLst/>
              <a:cxnLst/>
              <a:rect l="l" t="t" r="r" b="b"/>
              <a:pathLst>
                <a:path w="422909" h="262889">
                  <a:moveTo>
                    <a:pt x="0" y="43789"/>
                  </a:moveTo>
                  <a:lnTo>
                    <a:pt x="3441" y="26746"/>
                  </a:lnTo>
                  <a:lnTo>
                    <a:pt x="12826" y="12827"/>
                  </a:lnTo>
                  <a:lnTo>
                    <a:pt x="26746" y="3441"/>
                  </a:lnTo>
                  <a:lnTo>
                    <a:pt x="43789" y="0"/>
                  </a:lnTo>
                  <a:lnTo>
                    <a:pt x="378561" y="0"/>
                  </a:lnTo>
                  <a:lnTo>
                    <a:pt x="395603" y="3441"/>
                  </a:lnTo>
                  <a:lnTo>
                    <a:pt x="409517" y="12827"/>
                  </a:lnTo>
                  <a:lnTo>
                    <a:pt x="418898" y="26746"/>
                  </a:lnTo>
                  <a:lnTo>
                    <a:pt x="422338" y="43789"/>
                  </a:lnTo>
                  <a:lnTo>
                    <a:pt x="422338" y="218922"/>
                  </a:lnTo>
                  <a:lnTo>
                    <a:pt x="418898" y="235966"/>
                  </a:lnTo>
                  <a:lnTo>
                    <a:pt x="409517" y="249885"/>
                  </a:lnTo>
                  <a:lnTo>
                    <a:pt x="395603" y="259270"/>
                  </a:lnTo>
                  <a:lnTo>
                    <a:pt x="378561" y="262712"/>
                  </a:lnTo>
                  <a:lnTo>
                    <a:pt x="43789" y="262712"/>
                  </a:lnTo>
                  <a:lnTo>
                    <a:pt x="26746" y="259270"/>
                  </a:lnTo>
                  <a:lnTo>
                    <a:pt x="12826" y="249885"/>
                  </a:lnTo>
                  <a:lnTo>
                    <a:pt x="3441" y="235966"/>
                  </a:lnTo>
                  <a:lnTo>
                    <a:pt x="0" y="218922"/>
                  </a:lnTo>
                  <a:lnTo>
                    <a:pt x="0" y="43789"/>
                  </a:lnTo>
                  <a:close/>
                </a:path>
              </a:pathLst>
            </a:custGeom>
            <a:ln w="254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3" name="object 66">
            <a:extLst>
              <a:ext uri="{FF2B5EF4-FFF2-40B4-BE49-F238E27FC236}">
                <a16:creationId xmlns:a16="http://schemas.microsoft.com/office/drawing/2014/main" id="{AA892F83-AEF4-4AB8-9244-C2E90133C30A}"/>
              </a:ext>
            </a:extLst>
          </p:cNvPr>
          <p:cNvSpPr txBox="1"/>
          <p:nvPr/>
        </p:nvSpPr>
        <p:spPr>
          <a:xfrm>
            <a:off x="5795987" y="2672437"/>
            <a:ext cx="1165859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Calibri"/>
                <a:cs typeface="Calibri"/>
              </a:rPr>
              <a:t>Channels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4" name="object 67">
            <a:extLst>
              <a:ext uri="{FF2B5EF4-FFF2-40B4-BE49-F238E27FC236}">
                <a16:creationId xmlns:a16="http://schemas.microsoft.com/office/drawing/2014/main" id="{F293617C-5A96-43B2-8729-F3E5CC01904D}"/>
              </a:ext>
            </a:extLst>
          </p:cNvPr>
          <p:cNvSpPr txBox="1"/>
          <p:nvPr/>
        </p:nvSpPr>
        <p:spPr>
          <a:xfrm>
            <a:off x="9287069" y="4129051"/>
            <a:ext cx="648545" cy="303374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  <a:tabLst>
                <a:tab pos="380144" algn="l"/>
              </a:tabLst>
            </a:pPr>
            <a:r>
              <a:rPr sz="933" b="1" u="heavy" spc="-7" dirty="0">
                <a:uFill>
                  <a:solidFill>
                    <a:srgbClr val="0F38C3"/>
                  </a:solidFill>
                </a:uFill>
                <a:latin typeface="Calibri"/>
                <a:cs typeface="Calibri"/>
              </a:rPr>
              <a:t> 	</a:t>
            </a:r>
            <a:r>
              <a:rPr sz="933" b="1" u="heavy" dirty="0">
                <a:uFill>
                  <a:solidFill>
                    <a:srgbClr val="0F38C3"/>
                  </a:solidFill>
                </a:uFill>
                <a:latin typeface="Calibri"/>
                <a:cs typeface="Calibri"/>
              </a:rPr>
              <a:t>L</a:t>
            </a:r>
            <a:r>
              <a:rPr sz="933" b="1" u="heavy" spc="-13" dirty="0">
                <a:uFill>
                  <a:solidFill>
                    <a:srgbClr val="0F38C3"/>
                  </a:solidFill>
                </a:uFill>
                <a:latin typeface="Calibri"/>
                <a:cs typeface="Calibri"/>
              </a:rPr>
              <a:t>o</a:t>
            </a:r>
            <a:r>
              <a:rPr sz="933" b="1" spc="-13" dirty="0">
                <a:latin typeface="Calibri"/>
                <a:cs typeface="Calibri"/>
              </a:rPr>
              <a:t>c</a:t>
            </a:r>
            <a:r>
              <a:rPr sz="933" b="1" spc="-7" dirty="0">
                <a:latin typeface="Calibri"/>
                <a:cs typeface="Calibri"/>
              </a:rPr>
              <a:t>al</a:t>
            </a:r>
            <a:endParaRPr sz="933">
              <a:latin typeface="Calibri"/>
              <a:cs typeface="Calibri"/>
            </a:endParaRPr>
          </a:p>
          <a:p>
            <a:pPr marL="380144"/>
            <a:r>
              <a:rPr sz="933" b="1" spc="-7" dirty="0">
                <a:latin typeface="Calibri"/>
                <a:cs typeface="Calibri"/>
              </a:rPr>
              <a:t>MSP</a:t>
            </a:r>
            <a:endParaRPr sz="933">
              <a:latin typeface="Calibri"/>
              <a:cs typeface="Calibri"/>
            </a:endParaRPr>
          </a:p>
        </p:txBody>
      </p:sp>
      <p:grpSp>
        <p:nvGrpSpPr>
          <p:cNvPr id="75" name="object 68">
            <a:extLst>
              <a:ext uri="{FF2B5EF4-FFF2-40B4-BE49-F238E27FC236}">
                <a16:creationId xmlns:a16="http://schemas.microsoft.com/office/drawing/2014/main" id="{ED48DA93-5E2F-48AA-9290-C30F9E8D1A16}"/>
              </a:ext>
            </a:extLst>
          </p:cNvPr>
          <p:cNvGrpSpPr/>
          <p:nvPr/>
        </p:nvGrpSpPr>
        <p:grpSpPr>
          <a:xfrm>
            <a:off x="9015955" y="3567124"/>
            <a:ext cx="1173480" cy="1446953"/>
            <a:chOff x="6761966" y="2124455"/>
            <a:chExt cx="880110" cy="1085215"/>
          </a:xfrm>
        </p:grpSpPr>
        <p:sp>
          <p:nvSpPr>
            <p:cNvPr id="76" name="object 69">
              <a:extLst>
                <a:ext uri="{FF2B5EF4-FFF2-40B4-BE49-F238E27FC236}">
                  <a16:creationId xmlns:a16="http://schemas.microsoft.com/office/drawing/2014/main" id="{E65C343C-F50B-4529-BF84-369CCD8AF781}"/>
                </a:ext>
              </a:extLst>
            </p:cNvPr>
            <p:cNvSpPr/>
            <p:nvPr/>
          </p:nvSpPr>
          <p:spPr>
            <a:xfrm>
              <a:off x="7521087" y="2619213"/>
              <a:ext cx="108585" cy="100330"/>
            </a:xfrm>
            <a:custGeom>
              <a:avLst/>
              <a:gdLst/>
              <a:ahLst/>
              <a:cxnLst/>
              <a:rect l="l" t="t" r="r" b="b"/>
              <a:pathLst>
                <a:path w="108584" h="100330">
                  <a:moveTo>
                    <a:pt x="100533" y="0"/>
                  </a:moveTo>
                  <a:lnTo>
                    <a:pt x="7442" y="0"/>
                  </a:lnTo>
                  <a:lnTo>
                    <a:pt x="0" y="7454"/>
                  </a:lnTo>
                  <a:lnTo>
                    <a:pt x="0" y="92341"/>
                  </a:lnTo>
                  <a:lnTo>
                    <a:pt x="7442" y="99796"/>
                  </a:lnTo>
                  <a:lnTo>
                    <a:pt x="100533" y="99796"/>
                  </a:lnTo>
                  <a:lnTo>
                    <a:pt x="107988" y="92341"/>
                  </a:lnTo>
                  <a:lnTo>
                    <a:pt x="107988" y="74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7" name="object 70">
              <a:extLst>
                <a:ext uri="{FF2B5EF4-FFF2-40B4-BE49-F238E27FC236}">
                  <a16:creationId xmlns:a16="http://schemas.microsoft.com/office/drawing/2014/main" id="{61CB3704-51CB-4C2A-B7DC-74DF94C42633}"/>
                </a:ext>
              </a:extLst>
            </p:cNvPr>
            <p:cNvSpPr/>
            <p:nvPr/>
          </p:nvSpPr>
          <p:spPr>
            <a:xfrm>
              <a:off x="7521087" y="2619213"/>
              <a:ext cx="108585" cy="100330"/>
            </a:xfrm>
            <a:custGeom>
              <a:avLst/>
              <a:gdLst/>
              <a:ahLst/>
              <a:cxnLst/>
              <a:rect l="l" t="t" r="r" b="b"/>
              <a:pathLst>
                <a:path w="108584" h="100330">
                  <a:moveTo>
                    <a:pt x="0" y="16637"/>
                  </a:moveTo>
                  <a:lnTo>
                    <a:pt x="0" y="7454"/>
                  </a:lnTo>
                  <a:lnTo>
                    <a:pt x="7442" y="0"/>
                  </a:lnTo>
                  <a:lnTo>
                    <a:pt x="16637" y="0"/>
                  </a:lnTo>
                  <a:lnTo>
                    <a:pt x="91351" y="0"/>
                  </a:lnTo>
                  <a:lnTo>
                    <a:pt x="100533" y="0"/>
                  </a:lnTo>
                  <a:lnTo>
                    <a:pt x="107988" y="7454"/>
                  </a:lnTo>
                  <a:lnTo>
                    <a:pt x="107988" y="16637"/>
                  </a:lnTo>
                  <a:lnTo>
                    <a:pt x="107988" y="83159"/>
                  </a:lnTo>
                  <a:lnTo>
                    <a:pt x="107988" y="92341"/>
                  </a:lnTo>
                  <a:lnTo>
                    <a:pt x="100533" y="99796"/>
                  </a:lnTo>
                  <a:lnTo>
                    <a:pt x="91351" y="99796"/>
                  </a:lnTo>
                  <a:lnTo>
                    <a:pt x="16637" y="99796"/>
                  </a:lnTo>
                  <a:lnTo>
                    <a:pt x="7442" y="99796"/>
                  </a:lnTo>
                  <a:lnTo>
                    <a:pt x="0" y="92341"/>
                  </a:lnTo>
                  <a:lnTo>
                    <a:pt x="0" y="83159"/>
                  </a:lnTo>
                  <a:lnTo>
                    <a:pt x="0" y="16637"/>
                  </a:lnTo>
                  <a:close/>
                </a:path>
              </a:pathLst>
            </a:custGeom>
            <a:ln w="254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8" name="object 71">
              <a:extLst>
                <a:ext uri="{FF2B5EF4-FFF2-40B4-BE49-F238E27FC236}">
                  <a16:creationId xmlns:a16="http://schemas.microsoft.com/office/drawing/2014/main" id="{BEAB4727-914C-46C9-9F1A-6622DC56E449}"/>
                </a:ext>
              </a:extLst>
            </p:cNvPr>
            <p:cNvSpPr/>
            <p:nvPr/>
          </p:nvSpPr>
          <p:spPr>
            <a:xfrm>
              <a:off x="6761966" y="2124455"/>
              <a:ext cx="111252" cy="10850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9" name="object 72">
              <a:extLst>
                <a:ext uri="{FF2B5EF4-FFF2-40B4-BE49-F238E27FC236}">
                  <a16:creationId xmlns:a16="http://schemas.microsoft.com/office/drawing/2014/main" id="{E2FE9517-5708-442B-A8C0-0B087FB501DE}"/>
                </a:ext>
              </a:extLst>
            </p:cNvPr>
            <p:cNvSpPr/>
            <p:nvPr/>
          </p:nvSpPr>
          <p:spPr>
            <a:xfrm>
              <a:off x="6815936" y="2145346"/>
              <a:ext cx="0" cy="1000760"/>
            </a:xfrm>
            <a:custGeom>
              <a:avLst/>
              <a:gdLst/>
              <a:ahLst/>
              <a:cxnLst/>
              <a:rect l="l" t="t" r="r" b="b"/>
              <a:pathLst>
                <a:path h="1000760">
                  <a:moveTo>
                    <a:pt x="0" y="100020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F38C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40351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Client Application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object 18">
            <a:extLst>
              <a:ext uri="{FF2B5EF4-FFF2-40B4-BE49-F238E27FC236}">
                <a16:creationId xmlns:a16="http://schemas.microsoft.com/office/drawing/2014/main" id="{8525B17F-73AE-4903-9012-1284C112B7F7}"/>
              </a:ext>
            </a:extLst>
          </p:cNvPr>
          <p:cNvSpPr txBox="1"/>
          <p:nvPr/>
        </p:nvSpPr>
        <p:spPr>
          <a:xfrm>
            <a:off x="406401" y="2058483"/>
            <a:ext cx="4358639" cy="3052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  <a:tabLst>
                <a:tab pos="320879" algn="l"/>
              </a:tabLst>
            </a:pPr>
            <a:r>
              <a:rPr sz="1867" dirty="0">
                <a:latin typeface="Arial"/>
                <a:cs typeface="Arial"/>
              </a:rPr>
              <a:t>–	</a:t>
            </a:r>
            <a:r>
              <a:rPr sz="1867" spc="-13" dirty="0">
                <a:latin typeface="Calibri"/>
                <a:cs typeface="Calibri"/>
              </a:rPr>
              <a:t>Each </a:t>
            </a:r>
            <a:r>
              <a:rPr sz="1867" spc="-7" dirty="0">
                <a:latin typeface="Calibri"/>
                <a:cs typeface="Calibri"/>
              </a:rPr>
              <a:t>client application uses </a:t>
            </a:r>
            <a:r>
              <a:rPr sz="1867" spc="-13" dirty="0">
                <a:latin typeface="Calibri"/>
                <a:cs typeface="Calibri"/>
              </a:rPr>
              <a:t>Fabric </a:t>
            </a:r>
            <a:r>
              <a:rPr sz="1867" dirty="0">
                <a:latin typeface="Calibri"/>
                <a:cs typeface="Calibri"/>
              </a:rPr>
              <a:t>SDK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to: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9" name="object 19">
            <a:extLst>
              <a:ext uri="{FF2B5EF4-FFF2-40B4-BE49-F238E27FC236}">
                <a16:creationId xmlns:a16="http://schemas.microsoft.com/office/drawing/2014/main" id="{ED9A57B4-86B4-4A05-9474-C03639A2C1BA}"/>
              </a:ext>
            </a:extLst>
          </p:cNvPr>
          <p:cNvSpPr txBox="1">
            <a:spLocks/>
          </p:cNvSpPr>
          <p:nvPr/>
        </p:nvSpPr>
        <p:spPr>
          <a:xfrm>
            <a:off x="276866" y="2372000"/>
            <a:ext cx="6518623" cy="3138466"/>
          </a:xfrm>
          <a:prstGeom prst="rect">
            <a:avLst/>
          </a:prstGeom>
        </p:spPr>
        <p:txBody>
          <a:bodyPr vert="horz" wrap="square" lIns="0" tIns="44873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1725" indent="-304792">
              <a:spcBef>
                <a:spcPts val="353"/>
              </a:spcBef>
              <a:buFont typeface="Arial"/>
              <a:buChar char="–"/>
              <a:tabLst>
                <a:tab pos="320879" algn="l"/>
                <a:tab pos="321725" algn="l"/>
              </a:tabLst>
            </a:pPr>
            <a:r>
              <a:rPr lang="en-US" spc="-7"/>
              <a:t>Connects over channels </a:t>
            </a:r>
            <a:r>
              <a:rPr lang="en-US" spc="-13"/>
              <a:t>to </a:t>
            </a:r>
            <a:r>
              <a:rPr lang="en-US" spc="-7"/>
              <a:t>one </a:t>
            </a:r>
            <a:r>
              <a:rPr lang="en-US"/>
              <a:t>or </a:t>
            </a:r>
            <a:r>
              <a:rPr lang="en-US" spc="-13"/>
              <a:t>more</a:t>
            </a:r>
            <a:r>
              <a:rPr lang="en-US" spc="-20"/>
              <a:t> </a:t>
            </a:r>
            <a:r>
              <a:rPr lang="en-US" spc="-13"/>
              <a:t>peers</a:t>
            </a:r>
          </a:p>
          <a:p>
            <a:pPr marL="321725" marR="6773" indent="-304792">
              <a:spcBef>
                <a:spcPts val="227"/>
              </a:spcBef>
              <a:buFont typeface="Arial"/>
              <a:buChar char="–"/>
              <a:tabLst>
                <a:tab pos="320879" algn="l"/>
                <a:tab pos="321725" algn="l"/>
              </a:tabLst>
            </a:pPr>
            <a:r>
              <a:rPr lang="en-US" spc="-7"/>
              <a:t>Connects over channels </a:t>
            </a:r>
            <a:r>
              <a:rPr lang="en-US" spc="-13"/>
              <a:t>to </a:t>
            </a:r>
            <a:r>
              <a:rPr lang="en-US" spc="-7"/>
              <a:t>one </a:t>
            </a:r>
            <a:r>
              <a:rPr lang="en-US"/>
              <a:t>or </a:t>
            </a:r>
            <a:r>
              <a:rPr lang="en-US" spc="-13"/>
              <a:t>more orderer  </a:t>
            </a:r>
            <a:r>
              <a:rPr lang="en-US" spc="-7"/>
              <a:t>nodes</a:t>
            </a:r>
          </a:p>
          <a:p>
            <a:pPr marL="321725" indent="-304792">
              <a:spcBef>
                <a:spcPts val="220"/>
              </a:spcBef>
              <a:buFont typeface="Arial"/>
              <a:buChar char="–"/>
              <a:tabLst>
                <a:tab pos="320879" algn="l"/>
                <a:tab pos="321725" algn="l"/>
              </a:tabLst>
            </a:pPr>
            <a:r>
              <a:rPr lang="en-US" spc="-13"/>
              <a:t>Receives events </a:t>
            </a:r>
            <a:r>
              <a:rPr lang="en-US" spc="-7"/>
              <a:t>from</a:t>
            </a:r>
            <a:r>
              <a:rPr lang="en-US" spc="7"/>
              <a:t> </a:t>
            </a:r>
            <a:r>
              <a:rPr lang="en-US" spc="-13"/>
              <a:t>peers</a:t>
            </a:r>
          </a:p>
          <a:p>
            <a:pPr marL="321725" indent="-304792">
              <a:spcBef>
                <a:spcPts val="227"/>
              </a:spcBef>
              <a:buFont typeface="Arial"/>
              <a:buChar char="–"/>
              <a:tabLst>
                <a:tab pos="320879" algn="l"/>
                <a:tab pos="321725" algn="l"/>
              </a:tabLst>
            </a:pPr>
            <a:r>
              <a:rPr lang="en-US" spc="-7"/>
              <a:t>Local </a:t>
            </a:r>
            <a:r>
              <a:rPr lang="en-US"/>
              <a:t>MSP </a:t>
            </a:r>
            <a:r>
              <a:rPr lang="en-US" spc="-7"/>
              <a:t>provides client crypto</a:t>
            </a:r>
            <a:r>
              <a:rPr lang="en-US" spc="-53"/>
              <a:t> </a:t>
            </a:r>
            <a:r>
              <a:rPr lang="en-US" spc="-7"/>
              <a:t>material</a:t>
            </a:r>
            <a:endParaRPr lang="en-US" spc="-7" dirty="0"/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8A3C2260-A461-4D1E-9873-5E29104FC554}"/>
              </a:ext>
            </a:extLst>
          </p:cNvPr>
          <p:cNvSpPr txBox="1"/>
          <p:nvPr/>
        </p:nvSpPr>
        <p:spPr>
          <a:xfrm>
            <a:off x="977080" y="5510719"/>
            <a:ext cx="4478867" cy="5917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21725" marR="6773" indent="-304792">
              <a:spcBef>
                <a:spcPts val="133"/>
              </a:spcBef>
              <a:tabLst>
                <a:tab pos="320879" algn="l"/>
              </a:tabLst>
            </a:pPr>
            <a:r>
              <a:rPr sz="1867" dirty="0">
                <a:solidFill>
                  <a:srgbClr val="457CFF"/>
                </a:solidFill>
                <a:latin typeface="Arial"/>
                <a:cs typeface="Arial"/>
              </a:rPr>
              <a:t>–	</a:t>
            </a:r>
            <a:r>
              <a:rPr sz="1867" spc="-7" dirty="0">
                <a:solidFill>
                  <a:srgbClr val="457CFF"/>
                </a:solidFill>
                <a:latin typeface="Calibri"/>
                <a:cs typeface="Calibri"/>
              </a:rPr>
              <a:t>Client </a:t>
            </a:r>
            <a:r>
              <a:rPr sz="1867" spc="-13" dirty="0">
                <a:solidFill>
                  <a:srgbClr val="457CFF"/>
                </a:solidFill>
                <a:latin typeface="Calibri"/>
                <a:cs typeface="Calibri"/>
              </a:rPr>
              <a:t>can </a:t>
            </a:r>
            <a:r>
              <a:rPr sz="1867" spc="-7" dirty="0">
                <a:solidFill>
                  <a:srgbClr val="457CFF"/>
                </a:solidFill>
                <a:latin typeface="Calibri"/>
                <a:cs typeface="Calibri"/>
              </a:rPr>
              <a:t>be </a:t>
            </a:r>
            <a:r>
              <a:rPr sz="1867" spc="-13" dirty="0">
                <a:solidFill>
                  <a:srgbClr val="457CFF"/>
                </a:solidFill>
                <a:latin typeface="Calibri"/>
                <a:cs typeface="Calibri"/>
              </a:rPr>
              <a:t>written </a:t>
            </a:r>
            <a:r>
              <a:rPr sz="1867" dirty="0">
                <a:solidFill>
                  <a:srgbClr val="457CFF"/>
                </a:solidFill>
                <a:latin typeface="Calibri"/>
                <a:cs typeface="Calibri"/>
              </a:rPr>
              <a:t>in </a:t>
            </a:r>
            <a:r>
              <a:rPr sz="1867" spc="-20" dirty="0">
                <a:solidFill>
                  <a:srgbClr val="457CFF"/>
                </a:solidFill>
                <a:latin typeface="Calibri"/>
                <a:cs typeface="Calibri"/>
              </a:rPr>
              <a:t>different </a:t>
            </a:r>
            <a:r>
              <a:rPr sz="1867" spc="-7" dirty="0">
                <a:solidFill>
                  <a:srgbClr val="457CFF"/>
                </a:solidFill>
                <a:latin typeface="Calibri"/>
                <a:cs typeface="Calibri"/>
              </a:rPr>
              <a:t>languages  (Node.js, </a:t>
            </a:r>
            <a:r>
              <a:rPr sz="1867" spc="-13" dirty="0">
                <a:solidFill>
                  <a:srgbClr val="457CFF"/>
                </a:solidFill>
                <a:latin typeface="Calibri"/>
                <a:cs typeface="Calibri"/>
              </a:rPr>
              <a:t>Go, </a:t>
            </a:r>
            <a:r>
              <a:rPr sz="1867" spc="-20" dirty="0">
                <a:solidFill>
                  <a:srgbClr val="457CFF"/>
                </a:solidFill>
                <a:latin typeface="Calibri"/>
                <a:cs typeface="Calibri"/>
              </a:rPr>
              <a:t>Java, </a:t>
            </a:r>
            <a:r>
              <a:rPr sz="1867" dirty="0">
                <a:solidFill>
                  <a:srgbClr val="457CFF"/>
                </a:solidFill>
                <a:latin typeface="Calibri"/>
                <a:cs typeface="Calibri"/>
              </a:rPr>
              <a:t>Python?)</a:t>
            </a:r>
            <a:endParaRPr sz="1867" dirty="0">
              <a:latin typeface="Calibri"/>
              <a:cs typeface="Calibr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EF2637-9446-4F41-8A89-A5704C79A588}"/>
              </a:ext>
            </a:extLst>
          </p:cNvPr>
          <p:cNvGrpSpPr/>
          <p:nvPr/>
        </p:nvGrpSpPr>
        <p:grpSpPr>
          <a:xfrm>
            <a:off x="6854787" y="2819401"/>
            <a:ext cx="5060347" cy="2355165"/>
            <a:chOff x="4842229" y="1361276"/>
            <a:chExt cx="3795260" cy="1766374"/>
          </a:xfrm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EA1A6413-7731-4081-9105-6B8F6160DC4C}"/>
                </a:ext>
              </a:extLst>
            </p:cNvPr>
            <p:cNvSpPr/>
            <p:nvPr/>
          </p:nvSpPr>
          <p:spPr>
            <a:xfrm>
              <a:off x="6887086" y="2320058"/>
              <a:ext cx="574675" cy="5080"/>
            </a:xfrm>
            <a:custGeom>
              <a:avLst/>
              <a:gdLst/>
              <a:ahLst/>
              <a:cxnLst/>
              <a:rect l="l" t="t" r="r" b="b"/>
              <a:pathLst>
                <a:path w="574675" h="5080">
                  <a:moveTo>
                    <a:pt x="574332" y="4851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85EEE050-9601-47CC-9C94-4CD60E4C2B75}"/>
                </a:ext>
              </a:extLst>
            </p:cNvPr>
            <p:cNvSpPr/>
            <p:nvPr/>
          </p:nvSpPr>
          <p:spPr>
            <a:xfrm>
              <a:off x="6823590" y="2282073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76517" y="0"/>
                  </a:moveTo>
                  <a:lnTo>
                    <a:pt x="0" y="37452"/>
                  </a:lnTo>
                  <a:lnTo>
                    <a:pt x="75869" y="76200"/>
                  </a:lnTo>
                  <a:lnTo>
                    <a:pt x="7651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DCD086FF-F725-4416-BB44-6AEE8F864932}"/>
                </a:ext>
              </a:extLst>
            </p:cNvPr>
            <p:cNvSpPr/>
            <p:nvPr/>
          </p:nvSpPr>
          <p:spPr>
            <a:xfrm>
              <a:off x="7452403" y="2205850"/>
              <a:ext cx="238302" cy="2439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7">
              <a:extLst>
                <a:ext uri="{FF2B5EF4-FFF2-40B4-BE49-F238E27FC236}">
                  <a16:creationId xmlns:a16="http://schemas.microsoft.com/office/drawing/2014/main" id="{C9B72A27-EA8A-4E06-9D52-4E079C8E6D3B}"/>
                </a:ext>
              </a:extLst>
            </p:cNvPr>
            <p:cNvSpPr txBox="1"/>
            <p:nvPr/>
          </p:nvSpPr>
          <p:spPr>
            <a:xfrm>
              <a:off x="6864861" y="2210286"/>
              <a:ext cx="750570" cy="197490"/>
            </a:xfrm>
            <a:prstGeom prst="rect">
              <a:avLst/>
            </a:prstGeom>
          </p:spPr>
          <p:txBody>
            <a:bodyPr vert="horz" wrap="square" lIns="0" tIns="16933" rIns="0" bIns="0" rtlCol="0">
              <a:spAutoFit/>
            </a:bodyPr>
            <a:lstStyle/>
            <a:p>
              <a:pPr marL="16933">
                <a:spcBef>
                  <a:spcPts val="133"/>
                </a:spcBef>
                <a:tabLst>
                  <a:tab pos="916917" algn="l"/>
                </a:tabLst>
              </a:pPr>
              <a:r>
                <a:rPr sz="1600" dirty="0">
                  <a:solidFill>
                    <a:srgbClr val="FF3220"/>
                  </a:solidFill>
                  <a:latin typeface="Calibri"/>
                  <a:cs typeface="Calibri"/>
                </a:rPr>
                <a:t> 	!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17" name="object 8">
              <a:extLst>
                <a:ext uri="{FF2B5EF4-FFF2-40B4-BE49-F238E27FC236}">
                  <a16:creationId xmlns:a16="http://schemas.microsoft.com/office/drawing/2014/main" id="{66391B03-A101-4F85-930D-4FECF60AE003}"/>
                </a:ext>
              </a:extLst>
            </p:cNvPr>
            <p:cNvSpPr txBox="1"/>
            <p:nvPr/>
          </p:nvSpPr>
          <p:spPr>
            <a:xfrm>
              <a:off x="7776121" y="2152642"/>
              <a:ext cx="633095" cy="289823"/>
            </a:xfrm>
            <a:prstGeom prst="rect">
              <a:avLst/>
            </a:prstGeom>
          </p:spPr>
          <p:txBody>
            <a:bodyPr vert="horz" wrap="square" lIns="0" tIns="16933" rIns="0" bIns="0" rtlCol="0">
              <a:spAutoFit/>
            </a:bodyPr>
            <a:lstStyle/>
            <a:p>
              <a:pPr marL="16933">
                <a:spcBef>
                  <a:spcPts val="133"/>
                </a:spcBef>
              </a:pPr>
              <a:r>
                <a:rPr sz="2400" spc="-53" dirty="0">
                  <a:latin typeface="Calibri"/>
                  <a:cs typeface="Calibri"/>
                </a:rPr>
                <a:t>E</a:t>
              </a:r>
              <a:r>
                <a:rPr sz="2400" spc="-13" dirty="0">
                  <a:latin typeface="Calibri"/>
                  <a:cs typeface="Calibri"/>
                </a:rPr>
                <a:t>v</a:t>
              </a:r>
              <a:r>
                <a:rPr sz="2400" dirty="0">
                  <a:latin typeface="Calibri"/>
                  <a:cs typeface="Calibri"/>
                </a:rPr>
                <a:t>e</a:t>
              </a:r>
              <a:r>
                <a:rPr sz="2400" spc="-13" dirty="0">
                  <a:latin typeface="Calibri"/>
                  <a:cs typeface="Calibri"/>
                </a:rPr>
                <a:t>n</a:t>
              </a:r>
              <a:r>
                <a:rPr sz="2400" spc="-7" dirty="0">
                  <a:latin typeface="Calibri"/>
                  <a:cs typeface="Calibri"/>
                </a:rPr>
                <a:t>t</a:t>
              </a:r>
              <a:r>
                <a:rPr sz="2400" dirty="0">
                  <a:latin typeface="Calibri"/>
                  <a:cs typeface="Calibri"/>
                </a:rPr>
                <a:t>s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18" name="object 10">
              <a:extLst>
                <a:ext uri="{FF2B5EF4-FFF2-40B4-BE49-F238E27FC236}">
                  <a16:creationId xmlns:a16="http://schemas.microsoft.com/office/drawing/2014/main" id="{BDF23908-6554-41B2-84AE-486C944C1E0E}"/>
                </a:ext>
              </a:extLst>
            </p:cNvPr>
            <p:cNvSpPr/>
            <p:nvPr/>
          </p:nvSpPr>
          <p:spPr>
            <a:xfrm>
              <a:off x="6408414" y="2473452"/>
              <a:ext cx="464813" cy="6019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1">
              <a:extLst>
                <a:ext uri="{FF2B5EF4-FFF2-40B4-BE49-F238E27FC236}">
                  <a16:creationId xmlns:a16="http://schemas.microsoft.com/office/drawing/2014/main" id="{3BAD1EDA-F38F-451D-9336-9F425F7C93E6}"/>
                </a:ext>
              </a:extLst>
            </p:cNvPr>
            <p:cNvSpPr/>
            <p:nvPr/>
          </p:nvSpPr>
          <p:spPr>
            <a:xfrm>
              <a:off x="6462994" y="2495105"/>
              <a:ext cx="365760" cy="504190"/>
            </a:xfrm>
            <a:custGeom>
              <a:avLst/>
              <a:gdLst/>
              <a:ahLst/>
              <a:cxnLst/>
              <a:rect l="l" t="t" r="r" b="b"/>
              <a:pathLst>
                <a:path w="365759" h="504189">
                  <a:moveTo>
                    <a:pt x="365518" y="504024"/>
                  </a:moveTo>
                  <a:lnTo>
                    <a:pt x="0" y="50402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F38C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12">
              <a:extLst>
                <a:ext uri="{FF2B5EF4-FFF2-40B4-BE49-F238E27FC236}">
                  <a16:creationId xmlns:a16="http://schemas.microsoft.com/office/drawing/2014/main" id="{1AE55988-7162-4AA9-8744-53FE31E8A2DE}"/>
                </a:ext>
              </a:extLst>
            </p:cNvPr>
            <p:cNvSpPr/>
            <p:nvPr/>
          </p:nvSpPr>
          <p:spPr>
            <a:xfrm>
              <a:off x="6768080" y="1496568"/>
              <a:ext cx="973835" cy="1097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A14EB069-F81F-45ED-9387-2118D8598162}"/>
                </a:ext>
              </a:extLst>
            </p:cNvPr>
            <p:cNvSpPr/>
            <p:nvPr/>
          </p:nvSpPr>
          <p:spPr>
            <a:xfrm>
              <a:off x="6808965" y="1529994"/>
              <a:ext cx="889000" cy="0"/>
            </a:xfrm>
            <a:custGeom>
              <a:avLst/>
              <a:gdLst/>
              <a:ahLst/>
              <a:cxnLst/>
              <a:rect l="l" t="t" r="r" b="b"/>
              <a:pathLst>
                <a:path w="889000">
                  <a:moveTo>
                    <a:pt x="888415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457C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14">
              <a:extLst>
                <a:ext uri="{FF2B5EF4-FFF2-40B4-BE49-F238E27FC236}">
                  <a16:creationId xmlns:a16="http://schemas.microsoft.com/office/drawing/2014/main" id="{A9301769-B4BC-4B90-87B3-AE532AAB7082}"/>
                </a:ext>
              </a:extLst>
            </p:cNvPr>
            <p:cNvSpPr/>
            <p:nvPr/>
          </p:nvSpPr>
          <p:spPr>
            <a:xfrm>
              <a:off x="6768080" y="1732788"/>
              <a:ext cx="973835" cy="1097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15">
              <a:extLst>
                <a:ext uri="{FF2B5EF4-FFF2-40B4-BE49-F238E27FC236}">
                  <a16:creationId xmlns:a16="http://schemas.microsoft.com/office/drawing/2014/main" id="{D77CE1AD-BAB3-4B08-A77A-94435B486F5C}"/>
                </a:ext>
              </a:extLst>
            </p:cNvPr>
            <p:cNvSpPr/>
            <p:nvPr/>
          </p:nvSpPr>
          <p:spPr>
            <a:xfrm>
              <a:off x="6808965" y="1765896"/>
              <a:ext cx="889000" cy="0"/>
            </a:xfrm>
            <a:custGeom>
              <a:avLst/>
              <a:gdLst/>
              <a:ahLst/>
              <a:cxnLst/>
              <a:rect l="l" t="t" r="r" b="b"/>
              <a:pathLst>
                <a:path w="889000">
                  <a:moveTo>
                    <a:pt x="888415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16">
              <a:extLst>
                <a:ext uri="{FF2B5EF4-FFF2-40B4-BE49-F238E27FC236}">
                  <a16:creationId xmlns:a16="http://schemas.microsoft.com/office/drawing/2014/main" id="{7E5D5C1C-49D6-4440-8CE1-3AF94430034B}"/>
                </a:ext>
              </a:extLst>
            </p:cNvPr>
            <p:cNvSpPr/>
            <p:nvPr/>
          </p:nvSpPr>
          <p:spPr>
            <a:xfrm>
              <a:off x="6768080" y="1978131"/>
              <a:ext cx="973835" cy="1112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17">
              <a:extLst>
                <a:ext uri="{FF2B5EF4-FFF2-40B4-BE49-F238E27FC236}">
                  <a16:creationId xmlns:a16="http://schemas.microsoft.com/office/drawing/2014/main" id="{7BC66951-F5F6-45D8-80C6-5D924AE5E9D0}"/>
                </a:ext>
              </a:extLst>
            </p:cNvPr>
            <p:cNvSpPr/>
            <p:nvPr/>
          </p:nvSpPr>
          <p:spPr>
            <a:xfrm>
              <a:off x="6808965" y="2012002"/>
              <a:ext cx="889000" cy="0"/>
            </a:xfrm>
            <a:custGeom>
              <a:avLst/>
              <a:gdLst/>
              <a:ahLst/>
              <a:cxnLst/>
              <a:rect l="l" t="t" r="r" b="b"/>
              <a:pathLst>
                <a:path w="889000">
                  <a:moveTo>
                    <a:pt x="888415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1">
              <a:extLst>
                <a:ext uri="{FF2B5EF4-FFF2-40B4-BE49-F238E27FC236}">
                  <a16:creationId xmlns:a16="http://schemas.microsoft.com/office/drawing/2014/main" id="{4ABB36F8-1244-4747-BDBE-BCF9F43C0DB7}"/>
                </a:ext>
              </a:extLst>
            </p:cNvPr>
            <p:cNvSpPr txBox="1"/>
            <p:nvPr/>
          </p:nvSpPr>
          <p:spPr>
            <a:xfrm>
              <a:off x="7763095" y="1599011"/>
              <a:ext cx="874394" cy="289823"/>
            </a:xfrm>
            <a:prstGeom prst="rect">
              <a:avLst/>
            </a:prstGeom>
          </p:spPr>
          <p:txBody>
            <a:bodyPr vert="horz" wrap="square" lIns="0" tIns="16933" rIns="0" bIns="0" rtlCol="0">
              <a:spAutoFit/>
            </a:bodyPr>
            <a:lstStyle/>
            <a:p>
              <a:pPr marL="16933">
                <a:spcBef>
                  <a:spcPts val="133"/>
                </a:spcBef>
              </a:pPr>
              <a:r>
                <a:rPr sz="2400" spc="-7" dirty="0">
                  <a:latin typeface="Calibri"/>
                  <a:cs typeface="Calibri"/>
                </a:rPr>
                <a:t>Channels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28" name="object 22">
              <a:extLst>
                <a:ext uri="{FF2B5EF4-FFF2-40B4-BE49-F238E27FC236}">
                  <a16:creationId xmlns:a16="http://schemas.microsoft.com/office/drawing/2014/main" id="{1A6341ED-EF8F-4D78-8450-3292159C0EE3}"/>
                </a:ext>
              </a:extLst>
            </p:cNvPr>
            <p:cNvSpPr txBox="1"/>
            <p:nvPr/>
          </p:nvSpPr>
          <p:spPr>
            <a:xfrm>
              <a:off x="5156906" y="1682038"/>
              <a:ext cx="727710" cy="382156"/>
            </a:xfrm>
            <a:prstGeom prst="rect">
              <a:avLst/>
            </a:prstGeom>
          </p:spPr>
          <p:txBody>
            <a:bodyPr vert="horz" wrap="square" lIns="0" tIns="16933" rIns="0" bIns="0" rtlCol="0">
              <a:spAutoFit/>
            </a:bodyPr>
            <a:lstStyle/>
            <a:p>
              <a:pPr marL="16933" marR="6773" indent="229441">
                <a:spcBef>
                  <a:spcPts val="133"/>
                </a:spcBef>
              </a:pPr>
              <a:r>
                <a:rPr sz="1600" spc="-7" dirty="0">
                  <a:latin typeface="Calibri"/>
                  <a:cs typeface="Calibri"/>
                </a:rPr>
                <a:t>Client  </a:t>
              </a:r>
              <a:r>
                <a:rPr sz="1600" dirty="0">
                  <a:latin typeface="Calibri"/>
                  <a:cs typeface="Calibri"/>
                </a:rPr>
                <a:t>A</a:t>
              </a:r>
              <a:r>
                <a:rPr sz="1600" spc="7" dirty="0">
                  <a:latin typeface="Calibri"/>
                  <a:cs typeface="Calibri"/>
                </a:rPr>
                <a:t>pp</a:t>
              </a:r>
              <a:r>
                <a:rPr sz="1600" dirty="0">
                  <a:latin typeface="Calibri"/>
                  <a:cs typeface="Calibri"/>
                </a:rPr>
                <a:t>li</a:t>
              </a:r>
              <a:r>
                <a:rPr sz="1600" spc="-27" dirty="0">
                  <a:latin typeface="Calibri"/>
                  <a:cs typeface="Calibri"/>
                </a:rPr>
                <a:t>c</a:t>
              </a:r>
              <a:r>
                <a:rPr sz="1600" spc="-20" dirty="0">
                  <a:latin typeface="Calibri"/>
                  <a:cs typeface="Calibri"/>
                </a:rPr>
                <a:t>a</a:t>
              </a:r>
              <a:r>
                <a:rPr sz="1600" spc="7" dirty="0">
                  <a:latin typeface="Calibri"/>
                  <a:cs typeface="Calibri"/>
                </a:rPr>
                <a:t>t</a:t>
              </a:r>
              <a:r>
                <a:rPr sz="1600" dirty="0">
                  <a:latin typeface="Calibri"/>
                  <a:cs typeface="Calibri"/>
                </a:rPr>
                <a:t>ion</a:t>
              </a:r>
            </a:p>
          </p:txBody>
        </p:sp>
        <p:sp>
          <p:nvSpPr>
            <p:cNvPr id="29" name="object 24">
              <a:extLst>
                <a:ext uri="{FF2B5EF4-FFF2-40B4-BE49-F238E27FC236}">
                  <a16:creationId xmlns:a16="http://schemas.microsoft.com/office/drawing/2014/main" id="{0571360F-C8F3-4071-B06B-8425A47F4F5B}"/>
                </a:ext>
              </a:extLst>
            </p:cNvPr>
            <p:cNvSpPr/>
            <p:nvPr/>
          </p:nvSpPr>
          <p:spPr>
            <a:xfrm>
              <a:off x="4842229" y="1361277"/>
              <a:ext cx="1970405" cy="1125855"/>
            </a:xfrm>
            <a:custGeom>
              <a:avLst/>
              <a:gdLst/>
              <a:ahLst/>
              <a:cxnLst/>
              <a:rect l="l" t="t" r="r" b="b"/>
              <a:pathLst>
                <a:path w="1970404" h="1125855">
                  <a:moveTo>
                    <a:pt x="0" y="187578"/>
                  </a:moveTo>
                  <a:lnTo>
                    <a:pt x="6700" y="137714"/>
                  </a:lnTo>
                  <a:lnTo>
                    <a:pt x="25610" y="92905"/>
                  </a:lnTo>
                  <a:lnTo>
                    <a:pt x="54941" y="54941"/>
                  </a:lnTo>
                  <a:lnTo>
                    <a:pt x="92905" y="25610"/>
                  </a:lnTo>
                  <a:lnTo>
                    <a:pt x="137714" y="6700"/>
                  </a:lnTo>
                  <a:lnTo>
                    <a:pt x="187579" y="0"/>
                  </a:lnTo>
                  <a:lnTo>
                    <a:pt x="1782711" y="0"/>
                  </a:lnTo>
                  <a:lnTo>
                    <a:pt x="1832580" y="6700"/>
                  </a:lnTo>
                  <a:lnTo>
                    <a:pt x="1877390" y="25610"/>
                  </a:lnTo>
                  <a:lnTo>
                    <a:pt x="1915353" y="54941"/>
                  </a:lnTo>
                  <a:lnTo>
                    <a:pt x="1944682" y="92905"/>
                  </a:lnTo>
                  <a:lnTo>
                    <a:pt x="1963590" y="137714"/>
                  </a:lnTo>
                  <a:lnTo>
                    <a:pt x="1970290" y="187578"/>
                  </a:lnTo>
                  <a:lnTo>
                    <a:pt x="1970290" y="937882"/>
                  </a:lnTo>
                  <a:lnTo>
                    <a:pt x="1963590" y="987747"/>
                  </a:lnTo>
                  <a:lnTo>
                    <a:pt x="1944682" y="1032555"/>
                  </a:lnTo>
                  <a:lnTo>
                    <a:pt x="1915353" y="1070519"/>
                  </a:lnTo>
                  <a:lnTo>
                    <a:pt x="1877390" y="1099850"/>
                  </a:lnTo>
                  <a:lnTo>
                    <a:pt x="1832580" y="1118760"/>
                  </a:lnTo>
                  <a:lnTo>
                    <a:pt x="1782711" y="1125461"/>
                  </a:lnTo>
                  <a:lnTo>
                    <a:pt x="187579" y="1125461"/>
                  </a:lnTo>
                  <a:lnTo>
                    <a:pt x="137714" y="1118760"/>
                  </a:lnTo>
                  <a:lnTo>
                    <a:pt x="92905" y="1099850"/>
                  </a:lnTo>
                  <a:lnTo>
                    <a:pt x="54941" y="1070519"/>
                  </a:lnTo>
                  <a:lnTo>
                    <a:pt x="25610" y="1032555"/>
                  </a:lnTo>
                  <a:lnTo>
                    <a:pt x="6700" y="987747"/>
                  </a:lnTo>
                  <a:lnTo>
                    <a:pt x="0" y="937882"/>
                  </a:lnTo>
                  <a:lnTo>
                    <a:pt x="0" y="187578"/>
                  </a:lnTo>
                  <a:close/>
                </a:path>
              </a:pathLst>
            </a:custGeom>
            <a:ln w="254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25">
              <a:extLst>
                <a:ext uri="{FF2B5EF4-FFF2-40B4-BE49-F238E27FC236}">
                  <a16:creationId xmlns:a16="http://schemas.microsoft.com/office/drawing/2014/main" id="{577FD2A8-A989-4182-9E8B-7514BA87CAAE}"/>
                </a:ext>
              </a:extLst>
            </p:cNvPr>
            <p:cNvSpPr/>
            <p:nvPr/>
          </p:nvSpPr>
          <p:spPr>
            <a:xfrm>
              <a:off x="6147593" y="1361276"/>
              <a:ext cx="0" cy="1125855"/>
            </a:xfrm>
            <a:custGeom>
              <a:avLst/>
              <a:gdLst/>
              <a:ahLst/>
              <a:cxnLst/>
              <a:rect l="l" t="t" r="r" b="b"/>
              <a:pathLst>
                <a:path h="1125855">
                  <a:moveTo>
                    <a:pt x="0" y="0"/>
                  </a:moveTo>
                  <a:lnTo>
                    <a:pt x="0" y="1125461"/>
                  </a:lnTo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26">
              <a:extLst>
                <a:ext uri="{FF2B5EF4-FFF2-40B4-BE49-F238E27FC236}">
                  <a16:creationId xmlns:a16="http://schemas.microsoft.com/office/drawing/2014/main" id="{E2A0F2E3-F1CC-4BBB-BCDB-8F94C48DC868}"/>
                </a:ext>
              </a:extLst>
            </p:cNvPr>
            <p:cNvSpPr txBox="1"/>
            <p:nvPr/>
          </p:nvSpPr>
          <p:spPr>
            <a:xfrm>
              <a:off x="6268852" y="1682038"/>
              <a:ext cx="361315" cy="382156"/>
            </a:xfrm>
            <a:prstGeom prst="rect">
              <a:avLst/>
            </a:prstGeom>
          </p:spPr>
          <p:txBody>
            <a:bodyPr vert="horz" wrap="square" lIns="0" tIns="16933" rIns="0" bIns="0" rtlCol="0">
              <a:spAutoFit/>
            </a:bodyPr>
            <a:lstStyle/>
            <a:p>
              <a:pPr marL="16933" marR="6773" indent="60958">
                <a:spcBef>
                  <a:spcPts val="133"/>
                </a:spcBef>
              </a:pPr>
              <a:r>
                <a:rPr sz="1600" dirty="0">
                  <a:latin typeface="Calibri"/>
                  <a:cs typeface="Calibri"/>
                </a:rPr>
                <a:t>SDK  </a:t>
              </a:r>
              <a:r>
                <a:rPr sz="1600" spc="-7" dirty="0">
                  <a:latin typeface="Calibri"/>
                  <a:cs typeface="Calibri"/>
                </a:rPr>
                <a:t>(H</a:t>
              </a:r>
              <a:r>
                <a:rPr sz="1600" spc="-20" dirty="0">
                  <a:latin typeface="Calibri"/>
                  <a:cs typeface="Calibri"/>
                </a:rPr>
                <a:t>F</a:t>
              </a:r>
              <a:r>
                <a:rPr sz="1600" spc="-7" dirty="0">
                  <a:latin typeface="Calibri"/>
                  <a:cs typeface="Calibri"/>
                </a:rPr>
                <a:t>C)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32" name="object 28">
              <a:extLst>
                <a:ext uri="{FF2B5EF4-FFF2-40B4-BE49-F238E27FC236}">
                  <a16:creationId xmlns:a16="http://schemas.microsoft.com/office/drawing/2014/main" id="{9D681020-DCBC-4755-8EC7-237A3F2FEE3A}"/>
                </a:ext>
              </a:extLst>
            </p:cNvPr>
            <p:cNvSpPr/>
            <p:nvPr/>
          </p:nvSpPr>
          <p:spPr>
            <a:xfrm>
              <a:off x="6791834" y="2839873"/>
              <a:ext cx="383540" cy="113030"/>
            </a:xfrm>
            <a:custGeom>
              <a:avLst/>
              <a:gdLst/>
              <a:ahLst/>
              <a:cxnLst/>
              <a:rect l="l" t="t" r="r" b="b"/>
              <a:pathLst>
                <a:path w="383540" h="113030">
                  <a:moveTo>
                    <a:pt x="371068" y="0"/>
                  </a:moveTo>
                  <a:lnTo>
                    <a:pt x="5702" y="29629"/>
                  </a:lnTo>
                  <a:lnTo>
                    <a:pt x="0" y="36334"/>
                  </a:lnTo>
                  <a:lnTo>
                    <a:pt x="5740" y="107048"/>
                  </a:lnTo>
                  <a:lnTo>
                    <a:pt x="12445" y="112750"/>
                  </a:lnTo>
                  <a:lnTo>
                    <a:pt x="377812" y="83121"/>
                  </a:lnTo>
                  <a:lnTo>
                    <a:pt x="383501" y="76415"/>
                  </a:lnTo>
                  <a:lnTo>
                    <a:pt x="377774" y="57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29">
              <a:extLst>
                <a:ext uri="{FF2B5EF4-FFF2-40B4-BE49-F238E27FC236}">
                  <a16:creationId xmlns:a16="http://schemas.microsoft.com/office/drawing/2014/main" id="{0E334DB8-5C33-4083-AAF0-9A5D5D651E46}"/>
                </a:ext>
              </a:extLst>
            </p:cNvPr>
            <p:cNvSpPr/>
            <p:nvPr/>
          </p:nvSpPr>
          <p:spPr>
            <a:xfrm>
              <a:off x="6791834" y="2839873"/>
              <a:ext cx="383540" cy="113030"/>
            </a:xfrm>
            <a:custGeom>
              <a:avLst/>
              <a:gdLst/>
              <a:ahLst/>
              <a:cxnLst/>
              <a:rect l="l" t="t" r="r" b="b"/>
              <a:pathLst>
                <a:path w="383540" h="113030">
                  <a:moveTo>
                    <a:pt x="622" y="43980"/>
                  </a:moveTo>
                  <a:lnTo>
                    <a:pt x="0" y="36334"/>
                  </a:lnTo>
                  <a:lnTo>
                    <a:pt x="5702" y="29629"/>
                  </a:lnTo>
                  <a:lnTo>
                    <a:pt x="13347" y="29006"/>
                  </a:lnTo>
                  <a:lnTo>
                    <a:pt x="363423" y="622"/>
                  </a:lnTo>
                  <a:lnTo>
                    <a:pt x="371068" y="0"/>
                  </a:lnTo>
                  <a:lnTo>
                    <a:pt x="377774" y="5702"/>
                  </a:lnTo>
                  <a:lnTo>
                    <a:pt x="378396" y="13347"/>
                  </a:lnTo>
                  <a:lnTo>
                    <a:pt x="382892" y="68770"/>
                  </a:lnTo>
                  <a:lnTo>
                    <a:pt x="383501" y="76415"/>
                  </a:lnTo>
                  <a:lnTo>
                    <a:pt x="377812" y="83121"/>
                  </a:lnTo>
                  <a:lnTo>
                    <a:pt x="370154" y="83743"/>
                  </a:lnTo>
                  <a:lnTo>
                    <a:pt x="20091" y="112128"/>
                  </a:lnTo>
                  <a:lnTo>
                    <a:pt x="12445" y="112750"/>
                  </a:lnTo>
                  <a:lnTo>
                    <a:pt x="5740" y="107048"/>
                  </a:lnTo>
                  <a:lnTo>
                    <a:pt x="5118" y="99390"/>
                  </a:lnTo>
                  <a:lnTo>
                    <a:pt x="622" y="43980"/>
                  </a:lnTo>
                  <a:close/>
                </a:path>
              </a:pathLst>
            </a:custGeom>
            <a:ln w="254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4" name="object 30">
              <a:extLst>
                <a:ext uri="{FF2B5EF4-FFF2-40B4-BE49-F238E27FC236}">
                  <a16:creationId xmlns:a16="http://schemas.microsoft.com/office/drawing/2014/main" id="{D421B28C-62AE-4459-B205-E87321FD5205}"/>
                </a:ext>
              </a:extLst>
            </p:cNvPr>
            <p:cNvSpPr/>
            <p:nvPr/>
          </p:nvSpPr>
          <p:spPr>
            <a:xfrm>
              <a:off x="6775451" y="2864760"/>
              <a:ext cx="422909" cy="262890"/>
            </a:xfrm>
            <a:custGeom>
              <a:avLst/>
              <a:gdLst/>
              <a:ahLst/>
              <a:cxnLst/>
              <a:rect l="l" t="t" r="r" b="b"/>
              <a:pathLst>
                <a:path w="422909" h="262889">
                  <a:moveTo>
                    <a:pt x="378561" y="0"/>
                  </a:moveTo>
                  <a:lnTo>
                    <a:pt x="43789" y="0"/>
                  </a:lnTo>
                  <a:lnTo>
                    <a:pt x="26746" y="3441"/>
                  </a:lnTo>
                  <a:lnTo>
                    <a:pt x="12826" y="12827"/>
                  </a:lnTo>
                  <a:lnTo>
                    <a:pt x="3441" y="26746"/>
                  </a:lnTo>
                  <a:lnTo>
                    <a:pt x="0" y="43789"/>
                  </a:lnTo>
                  <a:lnTo>
                    <a:pt x="0" y="218922"/>
                  </a:lnTo>
                  <a:lnTo>
                    <a:pt x="3441" y="235966"/>
                  </a:lnTo>
                  <a:lnTo>
                    <a:pt x="12826" y="249885"/>
                  </a:lnTo>
                  <a:lnTo>
                    <a:pt x="26746" y="259270"/>
                  </a:lnTo>
                  <a:lnTo>
                    <a:pt x="43789" y="262712"/>
                  </a:lnTo>
                  <a:lnTo>
                    <a:pt x="378561" y="262712"/>
                  </a:lnTo>
                  <a:lnTo>
                    <a:pt x="395603" y="259270"/>
                  </a:lnTo>
                  <a:lnTo>
                    <a:pt x="409517" y="249885"/>
                  </a:lnTo>
                  <a:lnTo>
                    <a:pt x="418898" y="235966"/>
                  </a:lnTo>
                  <a:lnTo>
                    <a:pt x="422338" y="218922"/>
                  </a:lnTo>
                  <a:lnTo>
                    <a:pt x="422338" y="43789"/>
                  </a:lnTo>
                  <a:lnTo>
                    <a:pt x="418898" y="26746"/>
                  </a:lnTo>
                  <a:lnTo>
                    <a:pt x="409517" y="12827"/>
                  </a:lnTo>
                  <a:lnTo>
                    <a:pt x="395603" y="3441"/>
                  </a:lnTo>
                  <a:lnTo>
                    <a:pt x="3785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31">
              <a:extLst>
                <a:ext uri="{FF2B5EF4-FFF2-40B4-BE49-F238E27FC236}">
                  <a16:creationId xmlns:a16="http://schemas.microsoft.com/office/drawing/2014/main" id="{7DC19FE8-43DB-4EAB-837D-B212CB107094}"/>
                </a:ext>
              </a:extLst>
            </p:cNvPr>
            <p:cNvSpPr/>
            <p:nvPr/>
          </p:nvSpPr>
          <p:spPr>
            <a:xfrm>
              <a:off x="6775451" y="2864760"/>
              <a:ext cx="422909" cy="262890"/>
            </a:xfrm>
            <a:custGeom>
              <a:avLst/>
              <a:gdLst/>
              <a:ahLst/>
              <a:cxnLst/>
              <a:rect l="l" t="t" r="r" b="b"/>
              <a:pathLst>
                <a:path w="422909" h="262889">
                  <a:moveTo>
                    <a:pt x="0" y="43789"/>
                  </a:moveTo>
                  <a:lnTo>
                    <a:pt x="3441" y="26746"/>
                  </a:lnTo>
                  <a:lnTo>
                    <a:pt x="12826" y="12827"/>
                  </a:lnTo>
                  <a:lnTo>
                    <a:pt x="26746" y="3441"/>
                  </a:lnTo>
                  <a:lnTo>
                    <a:pt x="43789" y="0"/>
                  </a:lnTo>
                  <a:lnTo>
                    <a:pt x="378561" y="0"/>
                  </a:lnTo>
                  <a:lnTo>
                    <a:pt x="395603" y="3441"/>
                  </a:lnTo>
                  <a:lnTo>
                    <a:pt x="409517" y="12827"/>
                  </a:lnTo>
                  <a:lnTo>
                    <a:pt x="418898" y="26746"/>
                  </a:lnTo>
                  <a:lnTo>
                    <a:pt x="422338" y="43789"/>
                  </a:lnTo>
                  <a:lnTo>
                    <a:pt x="422338" y="218922"/>
                  </a:lnTo>
                  <a:lnTo>
                    <a:pt x="418898" y="235966"/>
                  </a:lnTo>
                  <a:lnTo>
                    <a:pt x="409517" y="249885"/>
                  </a:lnTo>
                  <a:lnTo>
                    <a:pt x="395603" y="259270"/>
                  </a:lnTo>
                  <a:lnTo>
                    <a:pt x="378561" y="262712"/>
                  </a:lnTo>
                  <a:lnTo>
                    <a:pt x="43789" y="262712"/>
                  </a:lnTo>
                  <a:lnTo>
                    <a:pt x="26746" y="259270"/>
                  </a:lnTo>
                  <a:lnTo>
                    <a:pt x="12826" y="249885"/>
                  </a:lnTo>
                  <a:lnTo>
                    <a:pt x="3441" y="235966"/>
                  </a:lnTo>
                  <a:lnTo>
                    <a:pt x="0" y="218922"/>
                  </a:lnTo>
                  <a:lnTo>
                    <a:pt x="0" y="43789"/>
                  </a:lnTo>
                  <a:close/>
                </a:path>
              </a:pathLst>
            </a:custGeom>
            <a:ln w="254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6" name="object 32">
              <a:extLst>
                <a:ext uri="{FF2B5EF4-FFF2-40B4-BE49-F238E27FC236}">
                  <a16:creationId xmlns:a16="http://schemas.microsoft.com/office/drawing/2014/main" id="{884C220E-CC05-43A6-973B-99013808595E}"/>
                </a:ext>
              </a:extLst>
            </p:cNvPr>
            <p:cNvSpPr txBox="1"/>
            <p:nvPr/>
          </p:nvSpPr>
          <p:spPr>
            <a:xfrm>
              <a:off x="6832004" y="2873688"/>
              <a:ext cx="213360" cy="227531"/>
            </a:xfrm>
            <a:prstGeom prst="rect">
              <a:avLst/>
            </a:prstGeom>
          </p:spPr>
          <p:txBody>
            <a:bodyPr vert="horz" wrap="square" lIns="0" tIns="16087" rIns="0" bIns="0" rtlCol="0">
              <a:spAutoFit/>
            </a:bodyPr>
            <a:lstStyle/>
            <a:p>
              <a:pPr marL="16933" marR="6773">
                <a:spcBef>
                  <a:spcPts val="127"/>
                </a:spcBef>
              </a:pPr>
              <a:r>
                <a:rPr sz="933" b="1" dirty="0">
                  <a:latin typeface="Calibri"/>
                  <a:cs typeface="Calibri"/>
                </a:rPr>
                <a:t>L</a:t>
              </a:r>
              <a:r>
                <a:rPr sz="933" b="1" spc="-13" dirty="0">
                  <a:latin typeface="Calibri"/>
                  <a:cs typeface="Calibri"/>
                </a:rPr>
                <a:t>oc</a:t>
              </a:r>
              <a:r>
                <a:rPr sz="933" b="1" spc="-7" dirty="0">
                  <a:latin typeface="Calibri"/>
                  <a:cs typeface="Calibri"/>
                </a:rPr>
                <a:t>al  MSP</a:t>
              </a:r>
              <a:endParaRPr sz="933">
                <a:latin typeface="Calibri"/>
                <a:cs typeface="Calibri"/>
              </a:endParaRPr>
            </a:p>
          </p:txBody>
        </p:sp>
        <p:sp>
          <p:nvSpPr>
            <p:cNvPr id="37" name="object 34">
              <a:extLst>
                <a:ext uri="{FF2B5EF4-FFF2-40B4-BE49-F238E27FC236}">
                  <a16:creationId xmlns:a16="http://schemas.microsoft.com/office/drawing/2014/main" id="{8EB64699-8070-4920-920D-F0F1BE0F3E3E}"/>
                </a:ext>
              </a:extLst>
            </p:cNvPr>
            <p:cNvSpPr/>
            <p:nvPr/>
          </p:nvSpPr>
          <p:spPr>
            <a:xfrm>
              <a:off x="7115172" y="2947000"/>
              <a:ext cx="108585" cy="100330"/>
            </a:xfrm>
            <a:custGeom>
              <a:avLst/>
              <a:gdLst/>
              <a:ahLst/>
              <a:cxnLst/>
              <a:rect l="l" t="t" r="r" b="b"/>
              <a:pathLst>
                <a:path w="108584" h="100330">
                  <a:moveTo>
                    <a:pt x="100533" y="0"/>
                  </a:moveTo>
                  <a:lnTo>
                    <a:pt x="7442" y="0"/>
                  </a:lnTo>
                  <a:lnTo>
                    <a:pt x="0" y="7454"/>
                  </a:lnTo>
                  <a:lnTo>
                    <a:pt x="0" y="92341"/>
                  </a:lnTo>
                  <a:lnTo>
                    <a:pt x="7442" y="99796"/>
                  </a:lnTo>
                  <a:lnTo>
                    <a:pt x="100533" y="99796"/>
                  </a:lnTo>
                  <a:lnTo>
                    <a:pt x="107988" y="92341"/>
                  </a:lnTo>
                  <a:lnTo>
                    <a:pt x="107988" y="74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5">
              <a:extLst>
                <a:ext uri="{FF2B5EF4-FFF2-40B4-BE49-F238E27FC236}">
                  <a16:creationId xmlns:a16="http://schemas.microsoft.com/office/drawing/2014/main" id="{0EE09264-79FE-47CB-BE43-8B04B30CE792}"/>
                </a:ext>
              </a:extLst>
            </p:cNvPr>
            <p:cNvSpPr/>
            <p:nvPr/>
          </p:nvSpPr>
          <p:spPr>
            <a:xfrm>
              <a:off x="7115172" y="2947000"/>
              <a:ext cx="108585" cy="100330"/>
            </a:xfrm>
            <a:custGeom>
              <a:avLst/>
              <a:gdLst/>
              <a:ahLst/>
              <a:cxnLst/>
              <a:rect l="l" t="t" r="r" b="b"/>
              <a:pathLst>
                <a:path w="108584" h="100330">
                  <a:moveTo>
                    <a:pt x="0" y="16637"/>
                  </a:moveTo>
                  <a:lnTo>
                    <a:pt x="0" y="7454"/>
                  </a:lnTo>
                  <a:lnTo>
                    <a:pt x="7442" y="0"/>
                  </a:lnTo>
                  <a:lnTo>
                    <a:pt x="16637" y="0"/>
                  </a:lnTo>
                  <a:lnTo>
                    <a:pt x="91351" y="0"/>
                  </a:lnTo>
                  <a:lnTo>
                    <a:pt x="100533" y="0"/>
                  </a:lnTo>
                  <a:lnTo>
                    <a:pt x="107988" y="7454"/>
                  </a:lnTo>
                  <a:lnTo>
                    <a:pt x="107988" y="16637"/>
                  </a:lnTo>
                  <a:lnTo>
                    <a:pt x="107988" y="83159"/>
                  </a:lnTo>
                  <a:lnTo>
                    <a:pt x="107988" y="92341"/>
                  </a:lnTo>
                  <a:lnTo>
                    <a:pt x="100533" y="99796"/>
                  </a:lnTo>
                  <a:lnTo>
                    <a:pt x="91351" y="99796"/>
                  </a:lnTo>
                  <a:lnTo>
                    <a:pt x="16637" y="99796"/>
                  </a:lnTo>
                  <a:lnTo>
                    <a:pt x="7442" y="99796"/>
                  </a:lnTo>
                  <a:lnTo>
                    <a:pt x="0" y="92341"/>
                  </a:lnTo>
                  <a:lnTo>
                    <a:pt x="0" y="83159"/>
                  </a:lnTo>
                  <a:lnTo>
                    <a:pt x="0" y="16637"/>
                  </a:lnTo>
                  <a:close/>
                </a:path>
              </a:pathLst>
            </a:custGeom>
            <a:ln w="254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90900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Fabric Certificate Authority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76AA9F1-4784-4AAA-A0C4-737AA5323E60}"/>
              </a:ext>
            </a:extLst>
          </p:cNvPr>
          <p:cNvSpPr txBox="1"/>
          <p:nvPr/>
        </p:nvSpPr>
        <p:spPr>
          <a:xfrm>
            <a:off x="533401" y="1654687"/>
            <a:ext cx="5218066" cy="4962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97923" marR="6773" indent="-381837">
              <a:spcBef>
                <a:spcPts val="140"/>
              </a:spcBef>
              <a:buFont typeface="Arial"/>
              <a:buChar char="•"/>
              <a:tabLst>
                <a:tab pos="398770" algn="l"/>
                <a:tab pos="399617" algn="l"/>
              </a:tabLst>
            </a:pPr>
            <a:r>
              <a:rPr sz="2800" spc="-13" dirty="0">
                <a:latin typeface="Calibri"/>
                <a:cs typeface="Calibri"/>
              </a:rPr>
              <a:t>Default </a:t>
            </a:r>
            <a:r>
              <a:rPr sz="2800" spc="-7" dirty="0">
                <a:latin typeface="Calibri"/>
                <a:cs typeface="Calibri"/>
              </a:rPr>
              <a:t>(optional) Certificate Authority within  </a:t>
            </a:r>
            <a:r>
              <a:rPr sz="2800" spc="-13" dirty="0">
                <a:latin typeface="Calibri"/>
                <a:cs typeface="Calibri"/>
              </a:rPr>
              <a:t>Fabric </a:t>
            </a:r>
            <a:r>
              <a:rPr sz="2800" spc="-7" dirty="0">
                <a:latin typeface="Calibri"/>
                <a:cs typeface="Calibri"/>
              </a:rPr>
              <a:t>network </a:t>
            </a:r>
            <a:r>
              <a:rPr sz="2800" spc="-13" dirty="0">
                <a:latin typeface="Calibri"/>
                <a:cs typeface="Calibri"/>
              </a:rPr>
              <a:t>for </a:t>
            </a:r>
            <a:r>
              <a:rPr sz="2800" spc="-7" dirty="0">
                <a:latin typeface="Calibri"/>
                <a:cs typeface="Calibri"/>
              </a:rPr>
              <a:t>issuing </a:t>
            </a:r>
            <a:r>
              <a:rPr sz="2800" spc="-13" dirty="0">
                <a:solidFill>
                  <a:srgbClr val="457CFF"/>
                </a:solidFill>
                <a:latin typeface="Calibri"/>
                <a:cs typeface="Calibri"/>
              </a:rPr>
              <a:t>Ecerts </a:t>
            </a:r>
            <a:r>
              <a:rPr sz="2800" spc="-7" dirty="0">
                <a:latin typeface="Calibri"/>
                <a:cs typeface="Calibri"/>
              </a:rPr>
              <a:t>(long-term  identity)</a:t>
            </a:r>
            <a:endParaRPr sz="2800" dirty="0">
              <a:latin typeface="Calibri"/>
              <a:cs typeface="Calibri"/>
            </a:endParaRPr>
          </a:p>
          <a:p>
            <a:pPr marL="398770" indent="-382684">
              <a:spcBef>
                <a:spcPts val="447"/>
              </a:spcBef>
              <a:buFont typeface="Arial"/>
              <a:buChar char="•"/>
              <a:tabLst>
                <a:tab pos="398770" algn="l"/>
                <a:tab pos="399617" algn="l"/>
              </a:tabLst>
            </a:pPr>
            <a:r>
              <a:rPr sz="2800" spc="-7" dirty="0">
                <a:latin typeface="Calibri"/>
                <a:cs typeface="Calibri"/>
              </a:rPr>
              <a:t>Supports clustering </a:t>
            </a:r>
            <a:r>
              <a:rPr sz="2800" spc="-13" dirty="0">
                <a:latin typeface="Calibri"/>
                <a:cs typeface="Calibri"/>
              </a:rPr>
              <a:t>for </a:t>
            </a:r>
            <a:r>
              <a:rPr sz="2800" dirty="0">
                <a:solidFill>
                  <a:srgbClr val="457CFF"/>
                </a:solidFill>
                <a:latin typeface="Calibri"/>
                <a:cs typeface="Calibri"/>
              </a:rPr>
              <a:t>HA</a:t>
            </a:r>
            <a:r>
              <a:rPr sz="2800" spc="-20" dirty="0">
                <a:solidFill>
                  <a:srgbClr val="457CFF"/>
                </a:solidFill>
                <a:latin typeface="Calibri"/>
                <a:cs typeface="Calibri"/>
              </a:rPr>
              <a:t> </a:t>
            </a:r>
            <a:r>
              <a:rPr sz="2800" spc="-13" dirty="0">
                <a:solidFill>
                  <a:srgbClr val="457CFF"/>
                </a:solidFill>
                <a:latin typeface="Calibri"/>
                <a:cs typeface="Calibri"/>
              </a:rPr>
              <a:t>characteristics</a:t>
            </a:r>
            <a:endParaRPr sz="2800" dirty="0">
              <a:latin typeface="Calibri"/>
              <a:cs typeface="Calibri"/>
            </a:endParaRPr>
          </a:p>
          <a:p>
            <a:pPr marL="398770" indent="-382684">
              <a:spcBef>
                <a:spcPts val="447"/>
              </a:spcBef>
              <a:buFont typeface="Arial"/>
              <a:buChar char="•"/>
              <a:tabLst>
                <a:tab pos="398770" algn="l"/>
                <a:tab pos="399617" algn="l"/>
              </a:tabLst>
            </a:pPr>
            <a:r>
              <a:rPr sz="2800" spc="-7" dirty="0">
                <a:latin typeface="Calibri"/>
                <a:cs typeface="Calibri"/>
              </a:rPr>
              <a:t>Supports </a:t>
            </a:r>
            <a:r>
              <a:rPr sz="2800" spc="-13" dirty="0">
                <a:latin typeface="Calibri"/>
                <a:cs typeface="Calibri"/>
              </a:rPr>
              <a:t>LDAP for </a:t>
            </a:r>
            <a:r>
              <a:rPr sz="2800" spc="-7" dirty="0">
                <a:solidFill>
                  <a:srgbClr val="457CFF"/>
                </a:solidFill>
                <a:latin typeface="Calibri"/>
                <a:cs typeface="Calibri"/>
              </a:rPr>
              <a:t>user</a:t>
            </a:r>
            <a:r>
              <a:rPr sz="2800" dirty="0">
                <a:solidFill>
                  <a:srgbClr val="457CFF"/>
                </a:solidFill>
                <a:latin typeface="Calibri"/>
                <a:cs typeface="Calibri"/>
              </a:rPr>
              <a:t> </a:t>
            </a:r>
            <a:r>
              <a:rPr sz="2800" spc="-13" dirty="0">
                <a:solidFill>
                  <a:srgbClr val="457CFF"/>
                </a:solidFill>
                <a:latin typeface="Calibri"/>
                <a:cs typeface="Calibri"/>
              </a:rPr>
              <a:t>authentication</a:t>
            </a:r>
            <a:endParaRPr sz="2800" dirty="0">
              <a:latin typeface="Calibri"/>
              <a:cs typeface="Calibri"/>
            </a:endParaRPr>
          </a:p>
          <a:p>
            <a:pPr marL="398770" indent="-382684">
              <a:spcBef>
                <a:spcPts val="447"/>
              </a:spcBef>
              <a:buFont typeface="Arial"/>
              <a:buChar char="•"/>
              <a:tabLst>
                <a:tab pos="398770" algn="l"/>
                <a:tab pos="399617" algn="l"/>
              </a:tabLst>
            </a:pPr>
            <a:r>
              <a:rPr sz="2800" spc="-7" dirty="0">
                <a:latin typeface="Calibri"/>
                <a:cs typeface="Calibri"/>
              </a:rPr>
              <a:t>Supports </a:t>
            </a:r>
            <a:r>
              <a:rPr sz="2800" dirty="0">
                <a:latin typeface="Calibri"/>
                <a:cs typeface="Calibri"/>
              </a:rPr>
              <a:t>HSM </a:t>
            </a:r>
            <a:r>
              <a:rPr sz="2800" spc="-13" dirty="0">
                <a:latin typeface="Calibri"/>
                <a:cs typeface="Calibri"/>
              </a:rPr>
              <a:t>for</a:t>
            </a:r>
            <a:r>
              <a:rPr sz="2800" spc="-67" dirty="0">
                <a:latin typeface="Calibri"/>
                <a:cs typeface="Calibri"/>
              </a:rPr>
              <a:t> </a:t>
            </a:r>
            <a:r>
              <a:rPr sz="2800" spc="-7" dirty="0">
                <a:solidFill>
                  <a:srgbClr val="457CFF"/>
                </a:solidFill>
                <a:latin typeface="Calibri"/>
                <a:cs typeface="Calibri"/>
              </a:rPr>
              <a:t>security</a:t>
            </a:r>
            <a:endParaRPr sz="2800" dirty="0">
              <a:latin typeface="Calibri"/>
              <a:cs typeface="Calibri"/>
            </a:endParaRPr>
          </a:p>
          <a:p>
            <a:pPr marL="398770" indent="-382684">
              <a:spcBef>
                <a:spcPts val="447"/>
              </a:spcBef>
              <a:buFont typeface="Arial"/>
              <a:buChar char="•"/>
              <a:tabLst>
                <a:tab pos="398770" algn="l"/>
                <a:tab pos="399617" algn="l"/>
              </a:tabLst>
            </a:pPr>
            <a:r>
              <a:rPr sz="2800" spc="-7" dirty="0">
                <a:latin typeface="Calibri"/>
                <a:cs typeface="Calibri"/>
              </a:rPr>
              <a:t>Can be </a:t>
            </a:r>
            <a:r>
              <a:rPr sz="2800" spc="-13" dirty="0">
                <a:latin typeface="Calibri"/>
                <a:cs typeface="Calibri"/>
              </a:rPr>
              <a:t>configured </a:t>
            </a:r>
            <a:r>
              <a:rPr sz="2800" spc="-7" dirty="0">
                <a:latin typeface="Calibri"/>
                <a:cs typeface="Calibri"/>
              </a:rPr>
              <a:t>as an </a:t>
            </a:r>
            <a:r>
              <a:rPr sz="2800" spc="-13" dirty="0">
                <a:latin typeface="Calibri"/>
                <a:cs typeface="Calibri"/>
              </a:rPr>
              <a:t>intermediate</a:t>
            </a:r>
            <a:r>
              <a:rPr sz="2800" spc="73" dirty="0">
                <a:latin typeface="Calibri"/>
                <a:cs typeface="Calibri"/>
              </a:rPr>
              <a:t> </a:t>
            </a:r>
            <a:r>
              <a:rPr sz="2800" spc="-7" dirty="0">
                <a:latin typeface="Calibri"/>
                <a:cs typeface="Calibri"/>
              </a:rPr>
              <a:t>CA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9" name="object 4">
            <a:extLst>
              <a:ext uri="{FF2B5EF4-FFF2-40B4-BE49-F238E27FC236}">
                <a16:creationId xmlns:a16="http://schemas.microsoft.com/office/drawing/2014/main" id="{B221479B-B006-4EA6-829B-D7BCB8E3763D}"/>
              </a:ext>
            </a:extLst>
          </p:cNvPr>
          <p:cNvGrpSpPr/>
          <p:nvPr/>
        </p:nvGrpSpPr>
        <p:grpSpPr>
          <a:xfrm>
            <a:off x="7376566" y="1865318"/>
            <a:ext cx="3410373" cy="1609513"/>
            <a:chOff x="5532424" y="1230350"/>
            <a:chExt cx="2557780" cy="1207135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B1811677-5735-47D7-8CB1-9D93A2C7B71B}"/>
                </a:ext>
              </a:extLst>
            </p:cNvPr>
            <p:cNvSpPr/>
            <p:nvPr/>
          </p:nvSpPr>
          <p:spPr>
            <a:xfrm>
              <a:off x="5545124" y="1243050"/>
              <a:ext cx="2532380" cy="1181735"/>
            </a:xfrm>
            <a:custGeom>
              <a:avLst/>
              <a:gdLst/>
              <a:ahLst/>
              <a:cxnLst/>
              <a:rect l="l" t="t" r="r" b="b"/>
              <a:pathLst>
                <a:path w="2532379" h="1181735">
                  <a:moveTo>
                    <a:pt x="2532075" y="0"/>
                  </a:moveTo>
                  <a:lnTo>
                    <a:pt x="0" y="0"/>
                  </a:lnTo>
                  <a:lnTo>
                    <a:pt x="0" y="1181430"/>
                  </a:lnTo>
                  <a:lnTo>
                    <a:pt x="2532075" y="1181430"/>
                  </a:lnTo>
                  <a:lnTo>
                    <a:pt x="25320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61B5E8B6-3C01-4CAD-A015-C5D1D1E4F357}"/>
                </a:ext>
              </a:extLst>
            </p:cNvPr>
            <p:cNvSpPr/>
            <p:nvPr/>
          </p:nvSpPr>
          <p:spPr>
            <a:xfrm>
              <a:off x="5545124" y="1243050"/>
              <a:ext cx="2532380" cy="1181735"/>
            </a:xfrm>
            <a:custGeom>
              <a:avLst/>
              <a:gdLst/>
              <a:ahLst/>
              <a:cxnLst/>
              <a:rect l="l" t="t" r="r" b="b"/>
              <a:pathLst>
                <a:path w="2532379" h="1181735">
                  <a:moveTo>
                    <a:pt x="0" y="0"/>
                  </a:moveTo>
                  <a:lnTo>
                    <a:pt x="2532075" y="0"/>
                  </a:lnTo>
                  <a:lnTo>
                    <a:pt x="2532075" y="1181430"/>
                  </a:lnTo>
                  <a:lnTo>
                    <a:pt x="0" y="118143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DC3534E4-E53F-4F6D-B58D-696B6FAAF467}"/>
                </a:ext>
              </a:extLst>
            </p:cNvPr>
            <p:cNvSpPr/>
            <p:nvPr/>
          </p:nvSpPr>
          <p:spPr>
            <a:xfrm>
              <a:off x="7005307" y="1467624"/>
              <a:ext cx="764412" cy="7505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F1C2EEDB-D689-4EC5-AA2F-CE619F739E7E}"/>
                </a:ext>
              </a:extLst>
            </p:cNvPr>
            <p:cNvSpPr/>
            <p:nvPr/>
          </p:nvSpPr>
          <p:spPr>
            <a:xfrm>
              <a:off x="6995769" y="1458150"/>
              <a:ext cx="777240" cy="763270"/>
            </a:xfrm>
            <a:custGeom>
              <a:avLst/>
              <a:gdLst/>
              <a:ahLst/>
              <a:cxnLst/>
              <a:rect l="l" t="t" r="r" b="b"/>
              <a:pathLst>
                <a:path w="777240" h="763269">
                  <a:moveTo>
                    <a:pt x="0" y="0"/>
                  </a:moveTo>
                  <a:lnTo>
                    <a:pt x="777113" y="0"/>
                  </a:lnTo>
                  <a:lnTo>
                    <a:pt x="777113" y="763219"/>
                  </a:lnTo>
                  <a:lnTo>
                    <a:pt x="0" y="76321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5" name="object 9">
            <a:extLst>
              <a:ext uri="{FF2B5EF4-FFF2-40B4-BE49-F238E27FC236}">
                <a16:creationId xmlns:a16="http://schemas.microsoft.com/office/drawing/2014/main" id="{A2486372-468D-4720-9C3A-A3C7F04D8C9E}"/>
              </a:ext>
            </a:extLst>
          </p:cNvPr>
          <p:cNvSpPr txBox="1"/>
          <p:nvPr/>
        </p:nvSpPr>
        <p:spPr>
          <a:xfrm>
            <a:off x="7828297" y="2177635"/>
            <a:ext cx="1126913" cy="449759"/>
          </a:xfrm>
          <a:prstGeom prst="rect">
            <a:avLst/>
          </a:prstGeom>
          <a:ln w="12700">
            <a:solidFill>
              <a:srgbClr val="1F497D"/>
            </a:solidFill>
          </a:ln>
        </p:spPr>
        <p:txBody>
          <a:bodyPr vert="horz" wrap="square" lIns="0" tIns="38945" rIns="0" bIns="0" rtlCol="0">
            <a:spAutoFit/>
          </a:bodyPr>
          <a:lstStyle/>
          <a:p>
            <a:pPr marL="121917">
              <a:spcBef>
                <a:spcPts val="305"/>
              </a:spcBef>
            </a:pPr>
            <a:r>
              <a:rPr sz="2667" dirty="0">
                <a:solidFill>
                  <a:srgbClr val="4178BE"/>
                </a:solidFill>
                <a:latin typeface="Wingdings"/>
                <a:cs typeface="Wingdings"/>
              </a:rPr>
              <a:t></a:t>
            </a:r>
            <a:endParaRPr sz="2667">
              <a:latin typeface="Wingdings"/>
              <a:cs typeface="Wingding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65BB4975-7FF2-435F-80EC-2D4C9B82C241}"/>
              </a:ext>
            </a:extLst>
          </p:cNvPr>
          <p:cNvSpPr txBox="1"/>
          <p:nvPr/>
        </p:nvSpPr>
        <p:spPr>
          <a:xfrm>
            <a:off x="8370468" y="1442355"/>
            <a:ext cx="1208192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67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ab</a:t>
            </a:r>
            <a:r>
              <a:rPr sz="2400" spc="-7" dirty="0">
                <a:latin typeface="Calibri"/>
                <a:cs typeface="Calibri"/>
              </a:rPr>
              <a:t>ri</a:t>
            </a:r>
            <a:r>
              <a:rPr sz="2400" spc="-13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7" dirty="0">
                <a:latin typeface="Calibri"/>
                <a:cs typeface="Calibri"/>
              </a:rPr>
              <a:t>CA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20F12F33-2687-4BA2-80B9-7ABEE1645EB9}"/>
              </a:ext>
            </a:extLst>
          </p:cNvPr>
          <p:cNvSpPr txBox="1"/>
          <p:nvPr/>
        </p:nvSpPr>
        <p:spPr>
          <a:xfrm>
            <a:off x="5737026" y="5039720"/>
            <a:ext cx="1439333" cy="42648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indent="519840">
              <a:spcBef>
                <a:spcPts val="127"/>
              </a:spcBef>
            </a:pPr>
            <a:r>
              <a:rPr sz="1333" spc="-7" dirty="0">
                <a:latin typeface="Calibri"/>
                <a:cs typeface="Calibri"/>
              </a:rPr>
              <a:t>Root  Certificate</a:t>
            </a:r>
            <a:r>
              <a:rPr sz="1333" spc="-47" dirty="0">
                <a:latin typeface="Calibri"/>
                <a:cs typeface="Calibri"/>
              </a:rPr>
              <a:t> </a:t>
            </a:r>
            <a:r>
              <a:rPr sz="1333" spc="-7" dirty="0">
                <a:latin typeface="Calibri"/>
                <a:cs typeface="Calibri"/>
              </a:rPr>
              <a:t>Authority</a:t>
            </a:r>
            <a:endParaRPr sz="1333">
              <a:latin typeface="Calibri"/>
              <a:cs typeface="Calibri"/>
            </a:endParaRPr>
          </a:p>
        </p:txBody>
      </p:sp>
      <p:grpSp>
        <p:nvGrpSpPr>
          <p:cNvPr id="18" name="object 12">
            <a:extLst>
              <a:ext uri="{FF2B5EF4-FFF2-40B4-BE49-F238E27FC236}">
                <a16:creationId xmlns:a16="http://schemas.microsoft.com/office/drawing/2014/main" id="{74107EA4-15C2-47E7-A09B-CAB30C9DAA99}"/>
              </a:ext>
            </a:extLst>
          </p:cNvPr>
          <p:cNvGrpSpPr/>
          <p:nvPr/>
        </p:nvGrpSpPr>
        <p:grpSpPr>
          <a:xfrm>
            <a:off x="6056979" y="2652943"/>
            <a:ext cx="2220807" cy="2529840"/>
            <a:chOff x="4542734" y="1821070"/>
            <a:chExt cx="1665605" cy="1897380"/>
          </a:xfrm>
        </p:grpSpPr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FB09BE64-281B-451D-A5F0-A6C2476DC6DD}"/>
                </a:ext>
              </a:extLst>
            </p:cNvPr>
            <p:cNvSpPr/>
            <p:nvPr/>
          </p:nvSpPr>
          <p:spPr>
            <a:xfrm>
              <a:off x="4542734" y="3024987"/>
              <a:ext cx="603457" cy="6931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75449CD8-F1BF-415A-9994-49D3AC0704AB}"/>
                </a:ext>
              </a:extLst>
            </p:cNvPr>
            <p:cNvSpPr/>
            <p:nvPr/>
          </p:nvSpPr>
          <p:spPr>
            <a:xfrm>
              <a:off x="5169261" y="1833770"/>
              <a:ext cx="375920" cy="1536065"/>
            </a:xfrm>
            <a:custGeom>
              <a:avLst/>
              <a:gdLst/>
              <a:ahLst/>
              <a:cxnLst/>
              <a:rect l="l" t="t" r="r" b="b"/>
              <a:pathLst>
                <a:path w="375920" h="1536064">
                  <a:moveTo>
                    <a:pt x="375869" y="0"/>
                  </a:moveTo>
                  <a:lnTo>
                    <a:pt x="175361" y="0"/>
                  </a:lnTo>
                  <a:lnTo>
                    <a:pt x="175361" y="1535734"/>
                  </a:lnTo>
                  <a:lnTo>
                    <a:pt x="0" y="1535734"/>
                  </a:lnTo>
                </a:path>
              </a:pathLst>
            </a:custGeom>
            <a:ln w="25400">
              <a:solidFill>
                <a:srgbClr val="1F497D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5027DBD2-1623-462F-B870-0B7396953CBA}"/>
                </a:ext>
              </a:extLst>
            </p:cNvPr>
            <p:cNvSpPr/>
            <p:nvPr/>
          </p:nvSpPr>
          <p:spPr>
            <a:xfrm>
              <a:off x="5169255" y="3325056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76200" y="0"/>
                  </a:moveTo>
                  <a:lnTo>
                    <a:pt x="0" y="44450"/>
                  </a:lnTo>
                  <a:lnTo>
                    <a:pt x="76200" y="88900"/>
                  </a:lnTo>
                </a:path>
              </a:pathLst>
            </a:custGeom>
            <a:ln w="254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16">
              <a:extLst>
                <a:ext uri="{FF2B5EF4-FFF2-40B4-BE49-F238E27FC236}">
                  <a16:creationId xmlns:a16="http://schemas.microsoft.com/office/drawing/2014/main" id="{33A86651-2660-437E-AEEF-40FC2E92C3F0}"/>
                </a:ext>
              </a:extLst>
            </p:cNvPr>
            <p:cNvSpPr/>
            <p:nvPr/>
          </p:nvSpPr>
          <p:spPr>
            <a:xfrm>
              <a:off x="5678341" y="3252386"/>
              <a:ext cx="516890" cy="60325"/>
            </a:xfrm>
            <a:custGeom>
              <a:avLst/>
              <a:gdLst/>
              <a:ahLst/>
              <a:cxnLst/>
              <a:rect l="l" t="t" r="r" b="b"/>
              <a:pathLst>
                <a:path w="516889" h="60325">
                  <a:moveTo>
                    <a:pt x="516763" y="0"/>
                  </a:moveTo>
                  <a:lnTo>
                    <a:pt x="481485" y="30375"/>
                  </a:lnTo>
                  <a:lnTo>
                    <a:pt x="441083" y="42556"/>
                  </a:lnTo>
                  <a:lnTo>
                    <a:pt x="388790" y="51967"/>
                  </a:lnTo>
                  <a:lnTo>
                    <a:pt x="327068" y="58035"/>
                  </a:lnTo>
                  <a:lnTo>
                    <a:pt x="258381" y="60185"/>
                  </a:lnTo>
                  <a:lnTo>
                    <a:pt x="189694" y="58035"/>
                  </a:lnTo>
                  <a:lnTo>
                    <a:pt x="127972" y="51967"/>
                  </a:lnTo>
                  <a:lnTo>
                    <a:pt x="75679" y="42556"/>
                  </a:lnTo>
                  <a:lnTo>
                    <a:pt x="35277" y="30375"/>
                  </a:lnTo>
                  <a:lnTo>
                    <a:pt x="9229" y="15998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17">
              <a:extLst>
                <a:ext uri="{FF2B5EF4-FFF2-40B4-BE49-F238E27FC236}">
                  <a16:creationId xmlns:a16="http://schemas.microsoft.com/office/drawing/2014/main" id="{BE856DAA-9459-4C4E-A696-810CBC9B4962}"/>
                </a:ext>
              </a:extLst>
            </p:cNvPr>
            <p:cNvSpPr/>
            <p:nvPr/>
          </p:nvSpPr>
          <p:spPr>
            <a:xfrm>
              <a:off x="5678342" y="3192200"/>
              <a:ext cx="516890" cy="361315"/>
            </a:xfrm>
            <a:custGeom>
              <a:avLst/>
              <a:gdLst/>
              <a:ahLst/>
              <a:cxnLst/>
              <a:rect l="l" t="t" r="r" b="b"/>
              <a:pathLst>
                <a:path w="516889" h="361314">
                  <a:moveTo>
                    <a:pt x="0" y="60185"/>
                  </a:moveTo>
                  <a:lnTo>
                    <a:pt x="35277" y="29810"/>
                  </a:lnTo>
                  <a:lnTo>
                    <a:pt x="75679" y="17629"/>
                  </a:lnTo>
                  <a:lnTo>
                    <a:pt x="127972" y="8217"/>
                  </a:lnTo>
                  <a:lnTo>
                    <a:pt x="189694" y="2150"/>
                  </a:lnTo>
                  <a:lnTo>
                    <a:pt x="258381" y="0"/>
                  </a:lnTo>
                  <a:lnTo>
                    <a:pt x="327068" y="2150"/>
                  </a:lnTo>
                  <a:lnTo>
                    <a:pt x="388790" y="8217"/>
                  </a:lnTo>
                  <a:lnTo>
                    <a:pt x="441083" y="17629"/>
                  </a:lnTo>
                  <a:lnTo>
                    <a:pt x="481485" y="29810"/>
                  </a:lnTo>
                  <a:lnTo>
                    <a:pt x="516763" y="60185"/>
                  </a:lnTo>
                  <a:lnTo>
                    <a:pt x="516763" y="300951"/>
                  </a:lnTo>
                  <a:lnTo>
                    <a:pt x="481485" y="331327"/>
                  </a:lnTo>
                  <a:lnTo>
                    <a:pt x="441083" y="343508"/>
                  </a:lnTo>
                  <a:lnTo>
                    <a:pt x="388790" y="352919"/>
                  </a:lnTo>
                  <a:lnTo>
                    <a:pt x="327068" y="358987"/>
                  </a:lnTo>
                  <a:lnTo>
                    <a:pt x="258381" y="361137"/>
                  </a:lnTo>
                  <a:lnTo>
                    <a:pt x="189694" y="358987"/>
                  </a:lnTo>
                  <a:lnTo>
                    <a:pt x="127972" y="352919"/>
                  </a:lnTo>
                  <a:lnTo>
                    <a:pt x="75679" y="343508"/>
                  </a:lnTo>
                  <a:lnTo>
                    <a:pt x="35277" y="331327"/>
                  </a:lnTo>
                  <a:lnTo>
                    <a:pt x="0" y="300951"/>
                  </a:lnTo>
                  <a:lnTo>
                    <a:pt x="0" y="60185"/>
                  </a:lnTo>
                  <a:close/>
                </a:path>
              </a:pathLst>
            </a:custGeom>
            <a:ln w="254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5" name="object 18">
            <a:extLst>
              <a:ext uri="{FF2B5EF4-FFF2-40B4-BE49-F238E27FC236}">
                <a16:creationId xmlns:a16="http://schemas.microsoft.com/office/drawing/2014/main" id="{9B2FEF5B-00EB-4634-8ED3-3CFB33FF0DB3}"/>
              </a:ext>
            </a:extLst>
          </p:cNvPr>
          <p:cNvSpPr txBox="1"/>
          <p:nvPr/>
        </p:nvSpPr>
        <p:spPr>
          <a:xfrm>
            <a:off x="7521978" y="5006713"/>
            <a:ext cx="784860" cy="42648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indent="219281">
              <a:spcBef>
                <a:spcPts val="127"/>
              </a:spcBef>
            </a:pPr>
            <a:r>
              <a:rPr sz="1333" spc="-13" dirty="0">
                <a:latin typeface="Calibri"/>
                <a:cs typeface="Calibri"/>
              </a:rPr>
              <a:t>High  A</a:t>
            </a:r>
            <a:r>
              <a:rPr sz="1333" spc="-20" dirty="0">
                <a:latin typeface="Calibri"/>
                <a:cs typeface="Calibri"/>
              </a:rPr>
              <a:t>v</a:t>
            </a:r>
            <a:r>
              <a:rPr sz="1333" spc="-7" dirty="0">
                <a:latin typeface="Calibri"/>
                <a:cs typeface="Calibri"/>
              </a:rPr>
              <a:t>a</a:t>
            </a:r>
            <a:r>
              <a:rPr sz="1333" spc="-13" dirty="0">
                <a:latin typeface="Calibri"/>
                <a:cs typeface="Calibri"/>
              </a:rPr>
              <a:t>il</a:t>
            </a:r>
            <a:r>
              <a:rPr sz="1333" spc="-7" dirty="0">
                <a:latin typeface="Calibri"/>
                <a:cs typeface="Calibri"/>
              </a:rPr>
              <a:t>ab</a:t>
            </a:r>
            <a:r>
              <a:rPr sz="1333" spc="-13" dirty="0">
                <a:latin typeface="Calibri"/>
                <a:cs typeface="Calibri"/>
              </a:rPr>
              <a:t>ili</a:t>
            </a:r>
            <a:r>
              <a:rPr sz="1333" spc="-7" dirty="0">
                <a:latin typeface="Calibri"/>
                <a:cs typeface="Calibri"/>
              </a:rPr>
              <a:t>ty</a:t>
            </a:r>
            <a:endParaRPr sz="1333">
              <a:latin typeface="Calibri"/>
              <a:cs typeface="Calibri"/>
            </a:endParaRPr>
          </a:p>
        </p:txBody>
      </p:sp>
      <p:grpSp>
        <p:nvGrpSpPr>
          <p:cNvPr id="26" name="object 19">
            <a:extLst>
              <a:ext uri="{FF2B5EF4-FFF2-40B4-BE49-F238E27FC236}">
                <a16:creationId xmlns:a16="http://schemas.microsoft.com/office/drawing/2014/main" id="{2C0A4078-FA79-4B00-BF5A-A523BCB39E78}"/>
              </a:ext>
            </a:extLst>
          </p:cNvPr>
          <p:cNvGrpSpPr/>
          <p:nvPr/>
        </p:nvGrpSpPr>
        <p:grpSpPr>
          <a:xfrm>
            <a:off x="8567976" y="3449034"/>
            <a:ext cx="725593" cy="1530773"/>
            <a:chOff x="6425981" y="2418138"/>
            <a:chExt cx="544195" cy="1148080"/>
          </a:xfrm>
        </p:grpSpPr>
        <p:sp>
          <p:nvSpPr>
            <p:cNvPr id="27" name="object 20">
              <a:extLst>
                <a:ext uri="{FF2B5EF4-FFF2-40B4-BE49-F238E27FC236}">
                  <a16:creationId xmlns:a16="http://schemas.microsoft.com/office/drawing/2014/main" id="{722A3A14-276E-423B-9F0A-8446794D68D1}"/>
                </a:ext>
              </a:extLst>
            </p:cNvPr>
            <p:cNvSpPr/>
            <p:nvPr/>
          </p:nvSpPr>
          <p:spPr>
            <a:xfrm>
              <a:off x="6438681" y="3253338"/>
              <a:ext cx="518795" cy="60325"/>
            </a:xfrm>
            <a:custGeom>
              <a:avLst/>
              <a:gdLst/>
              <a:ahLst/>
              <a:cxnLst/>
              <a:rect l="l" t="t" r="r" b="b"/>
              <a:pathLst>
                <a:path w="518795" h="60325">
                  <a:moveTo>
                    <a:pt x="518401" y="0"/>
                  </a:moveTo>
                  <a:lnTo>
                    <a:pt x="483012" y="30280"/>
                  </a:lnTo>
                  <a:lnTo>
                    <a:pt x="442482" y="42422"/>
                  </a:lnTo>
                  <a:lnTo>
                    <a:pt x="390024" y="51803"/>
                  </a:lnTo>
                  <a:lnTo>
                    <a:pt x="328108" y="57851"/>
                  </a:lnTo>
                  <a:lnTo>
                    <a:pt x="259207" y="59994"/>
                  </a:lnTo>
                  <a:lnTo>
                    <a:pt x="190300" y="57851"/>
                  </a:lnTo>
                  <a:lnTo>
                    <a:pt x="128381" y="51803"/>
                  </a:lnTo>
                  <a:lnTo>
                    <a:pt x="75920" y="42422"/>
                  </a:lnTo>
                  <a:lnTo>
                    <a:pt x="35389" y="30280"/>
                  </a:lnTo>
                  <a:lnTo>
                    <a:pt x="9259" y="1594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1">
              <a:extLst>
                <a:ext uri="{FF2B5EF4-FFF2-40B4-BE49-F238E27FC236}">
                  <a16:creationId xmlns:a16="http://schemas.microsoft.com/office/drawing/2014/main" id="{5CC1100F-CA3C-460F-86AD-7AC7C00CFD20}"/>
                </a:ext>
              </a:extLst>
            </p:cNvPr>
            <p:cNvSpPr/>
            <p:nvPr/>
          </p:nvSpPr>
          <p:spPr>
            <a:xfrm>
              <a:off x="6438682" y="3193343"/>
              <a:ext cx="518795" cy="360045"/>
            </a:xfrm>
            <a:custGeom>
              <a:avLst/>
              <a:gdLst/>
              <a:ahLst/>
              <a:cxnLst/>
              <a:rect l="l" t="t" r="r" b="b"/>
              <a:pathLst>
                <a:path w="518795" h="360045">
                  <a:moveTo>
                    <a:pt x="0" y="59994"/>
                  </a:moveTo>
                  <a:lnTo>
                    <a:pt x="35389" y="29714"/>
                  </a:lnTo>
                  <a:lnTo>
                    <a:pt x="75919" y="17572"/>
                  </a:lnTo>
                  <a:lnTo>
                    <a:pt x="128377" y="8191"/>
                  </a:lnTo>
                  <a:lnTo>
                    <a:pt x="190292" y="2143"/>
                  </a:lnTo>
                  <a:lnTo>
                    <a:pt x="259194" y="0"/>
                  </a:lnTo>
                  <a:lnTo>
                    <a:pt x="328101" y="2143"/>
                  </a:lnTo>
                  <a:lnTo>
                    <a:pt x="390020" y="8191"/>
                  </a:lnTo>
                  <a:lnTo>
                    <a:pt x="442480" y="17572"/>
                  </a:lnTo>
                  <a:lnTo>
                    <a:pt x="483011" y="29714"/>
                  </a:lnTo>
                  <a:lnTo>
                    <a:pt x="518401" y="59994"/>
                  </a:lnTo>
                  <a:lnTo>
                    <a:pt x="518401" y="299999"/>
                  </a:lnTo>
                  <a:lnTo>
                    <a:pt x="483011" y="330279"/>
                  </a:lnTo>
                  <a:lnTo>
                    <a:pt x="442480" y="342422"/>
                  </a:lnTo>
                  <a:lnTo>
                    <a:pt x="390020" y="351803"/>
                  </a:lnTo>
                  <a:lnTo>
                    <a:pt x="328101" y="357851"/>
                  </a:lnTo>
                  <a:lnTo>
                    <a:pt x="259194" y="359994"/>
                  </a:lnTo>
                  <a:lnTo>
                    <a:pt x="190292" y="357851"/>
                  </a:lnTo>
                  <a:lnTo>
                    <a:pt x="128377" y="351803"/>
                  </a:lnTo>
                  <a:lnTo>
                    <a:pt x="75919" y="342422"/>
                  </a:lnTo>
                  <a:lnTo>
                    <a:pt x="35389" y="330279"/>
                  </a:lnTo>
                  <a:lnTo>
                    <a:pt x="0" y="299999"/>
                  </a:lnTo>
                  <a:lnTo>
                    <a:pt x="0" y="59994"/>
                  </a:lnTo>
                  <a:close/>
                </a:path>
              </a:pathLst>
            </a:custGeom>
            <a:ln w="254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90F5B060-DE5D-4010-90E4-8B0B76D885D9}"/>
                </a:ext>
              </a:extLst>
            </p:cNvPr>
            <p:cNvSpPr/>
            <p:nvPr/>
          </p:nvSpPr>
          <p:spPr>
            <a:xfrm>
              <a:off x="6691462" y="2424488"/>
              <a:ext cx="6350" cy="756285"/>
            </a:xfrm>
            <a:custGeom>
              <a:avLst/>
              <a:gdLst/>
              <a:ahLst/>
              <a:cxnLst/>
              <a:rect l="l" t="t" r="r" b="b"/>
              <a:pathLst>
                <a:path w="6350" h="756285">
                  <a:moveTo>
                    <a:pt x="0" y="0"/>
                  </a:moveTo>
                  <a:lnTo>
                    <a:pt x="6311" y="756272"/>
                  </a:lnTo>
                </a:path>
              </a:pathLst>
            </a:custGeom>
            <a:ln w="12700">
              <a:solidFill>
                <a:srgbClr val="1F497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23">
              <a:extLst>
                <a:ext uri="{FF2B5EF4-FFF2-40B4-BE49-F238E27FC236}">
                  <a16:creationId xmlns:a16="http://schemas.microsoft.com/office/drawing/2014/main" id="{C4FA3FAF-D03A-4401-B0CF-C36A85C972E1}"/>
                </a:ext>
              </a:extLst>
            </p:cNvPr>
            <p:cNvSpPr/>
            <p:nvPr/>
          </p:nvSpPr>
          <p:spPr>
            <a:xfrm>
              <a:off x="6652694" y="3104198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0"/>
                  </a:moveTo>
                  <a:lnTo>
                    <a:pt x="45085" y="76568"/>
                  </a:lnTo>
                  <a:lnTo>
                    <a:pt x="0" y="736"/>
                  </a:lnTo>
                </a:path>
              </a:pathLst>
            </a:custGeom>
            <a:ln w="127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1" name="object 24">
            <a:extLst>
              <a:ext uri="{FF2B5EF4-FFF2-40B4-BE49-F238E27FC236}">
                <a16:creationId xmlns:a16="http://schemas.microsoft.com/office/drawing/2014/main" id="{7B740A95-D2CA-4FD6-9227-02206FC481CC}"/>
              </a:ext>
            </a:extLst>
          </p:cNvPr>
          <p:cNvSpPr txBox="1"/>
          <p:nvPr/>
        </p:nvSpPr>
        <p:spPr>
          <a:xfrm>
            <a:off x="8465308" y="4523557"/>
            <a:ext cx="929640" cy="1103593"/>
          </a:xfrm>
          <a:prstGeom prst="rect">
            <a:avLst/>
          </a:prstGeom>
        </p:spPr>
        <p:txBody>
          <a:bodyPr vert="horz" wrap="square" lIns="0" tIns="145627" rIns="0" bIns="0" rtlCol="0">
            <a:spAutoFit/>
          </a:bodyPr>
          <a:lstStyle/>
          <a:p>
            <a:pPr marR="19472" algn="ctr">
              <a:spcBef>
                <a:spcPts val="1147"/>
              </a:spcBef>
            </a:pPr>
            <a:r>
              <a:rPr sz="1467" dirty="0">
                <a:latin typeface="Calibri"/>
                <a:cs typeface="Calibri"/>
              </a:rPr>
              <a:t>LDAP</a:t>
            </a:r>
            <a:endParaRPr sz="1467">
              <a:latin typeface="Calibri"/>
              <a:cs typeface="Calibri"/>
            </a:endParaRPr>
          </a:p>
          <a:p>
            <a:pPr marL="16933" marR="6773" algn="ctr">
              <a:spcBef>
                <a:spcPts val="913"/>
              </a:spcBef>
            </a:pPr>
            <a:r>
              <a:rPr sz="1333" spc="-13" dirty="0">
                <a:latin typeface="Calibri"/>
                <a:cs typeface="Calibri"/>
              </a:rPr>
              <a:t>A</a:t>
            </a:r>
            <a:r>
              <a:rPr sz="1333" spc="-7" dirty="0">
                <a:latin typeface="Calibri"/>
                <a:cs typeface="Calibri"/>
              </a:rPr>
              <a:t>ut</a:t>
            </a:r>
            <a:r>
              <a:rPr sz="1333" dirty="0">
                <a:latin typeface="Calibri"/>
                <a:cs typeface="Calibri"/>
              </a:rPr>
              <a:t>h</a:t>
            </a:r>
            <a:r>
              <a:rPr sz="1333" spc="-13" dirty="0">
                <a:latin typeface="Calibri"/>
                <a:cs typeface="Calibri"/>
              </a:rPr>
              <a:t>e</a:t>
            </a:r>
            <a:r>
              <a:rPr sz="1333" spc="-7" dirty="0">
                <a:latin typeface="Calibri"/>
                <a:cs typeface="Calibri"/>
              </a:rPr>
              <a:t>nt</a:t>
            </a:r>
            <a:r>
              <a:rPr sz="1333" spc="-13" dirty="0">
                <a:latin typeface="Calibri"/>
                <a:cs typeface="Calibri"/>
              </a:rPr>
              <a:t>ic</a:t>
            </a:r>
            <a:r>
              <a:rPr sz="1333" spc="-7" dirty="0">
                <a:latin typeface="Calibri"/>
                <a:cs typeface="Calibri"/>
              </a:rPr>
              <a:t>ate  Enroll ID,  </a:t>
            </a:r>
            <a:r>
              <a:rPr sz="1333" spc="-13" dirty="0">
                <a:latin typeface="Calibri"/>
                <a:cs typeface="Calibri"/>
              </a:rPr>
              <a:t>secret</a:t>
            </a:r>
            <a:endParaRPr sz="1333">
              <a:latin typeface="Calibri"/>
              <a:cs typeface="Calibri"/>
            </a:endParaRPr>
          </a:p>
        </p:txBody>
      </p:sp>
      <p:sp>
        <p:nvSpPr>
          <p:cNvPr id="32" name="object 25">
            <a:extLst>
              <a:ext uri="{FF2B5EF4-FFF2-40B4-BE49-F238E27FC236}">
                <a16:creationId xmlns:a16="http://schemas.microsoft.com/office/drawing/2014/main" id="{DD9A2932-3C15-4C7E-BFB6-08250C4AB834}"/>
              </a:ext>
            </a:extLst>
          </p:cNvPr>
          <p:cNvSpPr txBox="1"/>
          <p:nvPr/>
        </p:nvSpPr>
        <p:spPr>
          <a:xfrm>
            <a:off x="9592327" y="4567859"/>
            <a:ext cx="728980" cy="241883"/>
          </a:xfrm>
          <a:prstGeom prst="rect">
            <a:avLst/>
          </a:prstGeom>
          <a:solidFill>
            <a:srgbClr val="FFFFFF"/>
          </a:solidFill>
          <a:ln w="25400">
            <a:solidFill>
              <a:srgbClr val="1F497D"/>
            </a:solidFill>
          </a:ln>
        </p:spPr>
        <p:txBody>
          <a:bodyPr vert="horz" wrap="square" lIns="0" tIns="36407" rIns="0" bIns="0" rtlCol="0">
            <a:spAutoFit/>
          </a:bodyPr>
          <a:lstStyle/>
          <a:p>
            <a:pPr marL="199808">
              <a:spcBef>
                <a:spcPts val="287"/>
              </a:spcBef>
            </a:pPr>
            <a:r>
              <a:rPr sz="1333" spc="-7" dirty="0">
                <a:latin typeface="Calibri"/>
                <a:cs typeface="Calibri"/>
              </a:rPr>
              <a:t>HSM</a:t>
            </a:r>
            <a:endParaRPr sz="1333">
              <a:latin typeface="Calibri"/>
              <a:cs typeface="Calibri"/>
            </a:endParaRPr>
          </a:p>
        </p:txBody>
      </p:sp>
      <p:grpSp>
        <p:nvGrpSpPr>
          <p:cNvPr id="33" name="object 26">
            <a:extLst>
              <a:ext uri="{FF2B5EF4-FFF2-40B4-BE49-F238E27FC236}">
                <a16:creationId xmlns:a16="http://schemas.microsoft.com/office/drawing/2014/main" id="{8BF508B6-59B7-44F2-98A3-AF85FC93BE18}"/>
              </a:ext>
            </a:extLst>
          </p:cNvPr>
          <p:cNvGrpSpPr/>
          <p:nvPr/>
        </p:nvGrpSpPr>
        <p:grpSpPr>
          <a:xfrm>
            <a:off x="7847890" y="3457501"/>
            <a:ext cx="2176780" cy="1102359"/>
            <a:chOff x="5885917" y="2424488"/>
            <a:chExt cx="1632585" cy="826769"/>
          </a:xfrm>
        </p:grpSpPr>
        <p:sp>
          <p:nvSpPr>
            <p:cNvPr id="34" name="object 27">
              <a:extLst>
                <a:ext uri="{FF2B5EF4-FFF2-40B4-BE49-F238E27FC236}">
                  <a16:creationId xmlns:a16="http://schemas.microsoft.com/office/drawing/2014/main" id="{DB5E188D-FDF9-4CCE-AEC4-B247D85C8519}"/>
                </a:ext>
              </a:extLst>
            </p:cNvPr>
            <p:cNvSpPr/>
            <p:nvPr/>
          </p:nvSpPr>
          <p:spPr>
            <a:xfrm>
              <a:off x="7465739" y="2440200"/>
              <a:ext cx="1905" cy="804545"/>
            </a:xfrm>
            <a:custGeom>
              <a:avLst/>
              <a:gdLst/>
              <a:ahLst/>
              <a:cxnLst/>
              <a:rect l="l" t="t" r="r" b="b"/>
              <a:pathLst>
                <a:path w="1904" h="804544">
                  <a:moveTo>
                    <a:pt x="0" y="0"/>
                  </a:moveTo>
                  <a:lnTo>
                    <a:pt x="1549" y="804481"/>
                  </a:lnTo>
                </a:path>
              </a:pathLst>
            </a:custGeom>
            <a:ln w="12700">
              <a:solidFill>
                <a:srgbClr val="1F497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28">
              <a:extLst>
                <a:ext uri="{FF2B5EF4-FFF2-40B4-BE49-F238E27FC236}">
                  <a16:creationId xmlns:a16="http://schemas.microsoft.com/office/drawing/2014/main" id="{4DDB1BDD-CFF8-4AA1-B09C-173CB9792F20}"/>
                </a:ext>
              </a:extLst>
            </p:cNvPr>
            <p:cNvSpPr/>
            <p:nvPr/>
          </p:nvSpPr>
          <p:spPr>
            <a:xfrm>
              <a:off x="7422695" y="3168396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0"/>
                  </a:moveTo>
                  <a:lnTo>
                    <a:pt x="44589" y="76288"/>
                  </a:lnTo>
                  <a:lnTo>
                    <a:pt x="0" y="165"/>
                  </a:lnTo>
                </a:path>
              </a:pathLst>
            </a:custGeom>
            <a:ln w="127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6" name="object 29">
              <a:extLst>
                <a:ext uri="{FF2B5EF4-FFF2-40B4-BE49-F238E27FC236}">
                  <a16:creationId xmlns:a16="http://schemas.microsoft.com/office/drawing/2014/main" id="{897CE9EB-039D-45EB-A1F9-B6C5A25BA90F}"/>
                </a:ext>
              </a:extLst>
            </p:cNvPr>
            <p:cNvSpPr/>
            <p:nvPr/>
          </p:nvSpPr>
          <p:spPr>
            <a:xfrm>
              <a:off x="5936637" y="2424488"/>
              <a:ext cx="635" cy="755650"/>
            </a:xfrm>
            <a:custGeom>
              <a:avLst/>
              <a:gdLst/>
              <a:ahLst/>
              <a:cxnLst/>
              <a:rect l="l" t="t" r="r" b="b"/>
              <a:pathLst>
                <a:path w="635" h="755650">
                  <a:moveTo>
                    <a:pt x="0" y="0"/>
                  </a:moveTo>
                  <a:lnTo>
                    <a:pt x="88" y="755129"/>
                  </a:lnTo>
                </a:path>
              </a:pathLst>
            </a:custGeom>
            <a:ln w="12700">
              <a:solidFill>
                <a:srgbClr val="1F497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0">
              <a:extLst>
                <a:ext uri="{FF2B5EF4-FFF2-40B4-BE49-F238E27FC236}">
                  <a16:creationId xmlns:a16="http://schemas.microsoft.com/office/drawing/2014/main" id="{5F2AE5A0-2C77-45F3-9C53-F27A6F6775FC}"/>
                </a:ext>
              </a:extLst>
            </p:cNvPr>
            <p:cNvSpPr/>
            <p:nvPr/>
          </p:nvSpPr>
          <p:spPr>
            <a:xfrm>
              <a:off x="5892267" y="3103420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2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8" name="object 31">
            <a:extLst>
              <a:ext uri="{FF2B5EF4-FFF2-40B4-BE49-F238E27FC236}">
                <a16:creationId xmlns:a16="http://schemas.microsoft.com/office/drawing/2014/main" id="{8BCD519E-DB4E-4F5E-BD0E-1030D5F6525F}"/>
              </a:ext>
            </a:extLst>
          </p:cNvPr>
          <p:cNvSpPr txBox="1"/>
          <p:nvPr/>
        </p:nvSpPr>
        <p:spPr>
          <a:xfrm>
            <a:off x="9718077" y="4993525"/>
            <a:ext cx="497840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333" spc="-13" dirty="0">
                <a:latin typeface="Calibri"/>
                <a:cs typeface="Calibri"/>
              </a:rPr>
              <a:t>Sec</a:t>
            </a:r>
            <a:r>
              <a:rPr sz="1333" spc="-7" dirty="0">
                <a:latin typeface="Calibri"/>
                <a:cs typeface="Calibri"/>
              </a:rPr>
              <a:t>ure</a:t>
            </a:r>
            <a:endParaRPr sz="1333">
              <a:latin typeface="Calibri"/>
              <a:cs typeface="Calibri"/>
            </a:endParaRPr>
          </a:p>
        </p:txBody>
      </p:sp>
      <p:sp>
        <p:nvSpPr>
          <p:cNvPr id="39" name="object 32">
            <a:extLst>
              <a:ext uri="{FF2B5EF4-FFF2-40B4-BE49-F238E27FC236}">
                <a16:creationId xmlns:a16="http://schemas.microsoft.com/office/drawing/2014/main" id="{30A16C63-55B8-4796-B6FD-7772584AA336}"/>
              </a:ext>
            </a:extLst>
          </p:cNvPr>
          <p:cNvSpPr txBox="1"/>
          <p:nvPr/>
        </p:nvSpPr>
        <p:spPr>
          <a:xfrm>
            <a:off x="7808891" y="4670549"/>
            <a:ext cx="229447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333" spc="-13" dirty="0">
                <a:latin typeface="Calibri"/>
                <a:cs typeface="Calibri"/>
              </a:rPr>
              <a:t>DB</a:t>
            </a:r>
            <a:endParaRPr sz="1333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3963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SUPPLEMENTARY READINGS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102363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hyperledger-fabric.readthedocs.io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en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/release-2.2/network/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network.html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www.hyperledger.org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www.ibm.com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/blockchain/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hyperledger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88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4565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6840" y="1349099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Blockchain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HYPERLEDGER FABRIC TRANSACTIONS AND CORE COMPONENTS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sunithar@pes.edu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Prof.Sunitha</a:t>
            </a:r>
            <a:r>
              <a:rPr lang="en-US" sz="2400" b="1" dirty="0"/>
              <a:t>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Step 1/7: Propose Transaction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ED3BCC05-5BD5-4084-987E-F1F9FEEED740}"/>
              </a:ext>
            </a:extLst>
          </p:cNvPr>
          <p:cNvSpPr/>
          <p:nvPr/>
        </p:nvSpPr>
        <p:spPr>
          <a:xfrm>
            <a:off x="8184947" y="2564474"/>
            <a:ext cx="3909060" cy="977900"/>
          </a:xfrm>
          <a:custGeom>
            <a:avLst/>
            <a:gdLst/>
            <a:ahLst/>
            <a:cxnLst/>
            <a:rect l="l" t="t" r="r" b="b"/>
            <a:pathLst>
              <a:path w="2931795" h="733425">
                <a:moveTo>
                  <a:pt x="2931452" y="0"/>
                </a:moveTo>
                <a:lnTo>
                  <a:pt x="0" y="0"/>
                </a:lnTo>
                <a:lnTo>
                  <a:pt x="0" y="733120"/>
                </a:lnTo>
                <a:lnTo>
                  <a:pt x="2809265" y="733120"/>
                </a:lnTo>
                <a:lnTo>
                  <a:pt x="2931452" y="610920"/>
                </a:lnTo>
                <a:lnTo>
                  <a:pt x="2931452" y="0"/>
                </a:lnTo>
                <a:close/>
              </a:path>
            </a:pathLst>
          </a:custGeom>
          <a:solidFill>
            <a:srgbClr val="F7AD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6B89E3C-8E26-4D3D-B441-EAD3391A3EB9}"/>
              </a:ext>
            </a:extLst>
          </p:cNvPr>
          <p:cNvSpPr/>
          <p:nvPr/>
        </p:nvSpPr>
        <p:spPr>
          <a:xfrm>
            <a:off x="11930631" y="3379045"/>
            <a:ext cx="163407" cy="163407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186" y="0"/>
                </a:moveTo>
                <a:lnTo>
                  <a:pt x="24434" y="24434"/>
                </a:lnTo>
                <a:lnTo>
                  <a:pt x="0" y="122186"/>
                </a:lnTo>
                <a:lnTo>
                  <a:pt x="122186" y="0"/>
                </a:lnTo>
                <a:close/>
              </a:path>
            </a:pathLst>
          </a:custGeom>
          <a:solidFill>
            <a:srgbClr val="C78B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AF7B60E8-2F2F-4427-91DE-90389A97923F}"/>
              </a:ext>
            </a:extLst>
          </p:cNvPr>
          <p:cNvSpPr/>
          <p:nvPr/>
        </p:nvSpPr>
        <p:spPr>
          <a:xfrm>
            <a:off x="8184945" y="2564467"/>
            <a:ext cx="3909060" cy="977900"/>
          </a:xfrm>
          <a:custGeom>
            <a:avLst/>
            <a:gdLst/>
            <a:ahLst/>
            <a:cxnLst/>
            <a:rect l="l" t="t" r="r" b="b"/>
            <a:pathLst>
              <a:path w="2931795" h="733425">
                <a:moveTo>
                  <a:pt x="2809265" y="733120"/>
                </a:moveTo>
                <a:lnTo>
                  <a:pt x="2833700" y="635368"/>
                </a:lnTo>
                <a:lnTo>
                  <a:pt x="2931452" y="610933"/>
                </a:lnTo>
                <a:lnTo>
                  <a:pt x="2809265" y="733120"/>
                </a:lnTo>
                <a:lnTo>
                  <a:pt x="0" y="733120"/>
                </a:lnTo>
                <a:lnTo>
                  <a:pt x="0" y="0"/>
                </a:lnTo>
                <a:lnTo>
                  <a:pt x="2931452" y="0"/>
                </a:lnTo>
                <a:lnTo>
                  <a:pt x="2931452" y="610933"/>
                </a:lnTo>
              </a:path>
            </a:pathLst>
          </a:custGeom>
          <a:ln w="254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AA27D73A-EDD2-4F80-9510-38D4D9239602}"/>
              </a:ext>
            </a:extLst>
          </p:cNvPr>
          <p:cNvSpPr txBox="1"/>
          <p:nvPr/>
        </p:nvSpPr>
        <p:spPr>
          <a:xfrm>
            <a:off x="8556492" y="2034541"/>
            <a:ext cx="3090333" cy="2949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pc="-7" dirty="0">
                <a:solidFill>
                  <a:srgbClr val="FF0000"/>
                </a:solidFill>
                <a:latin typeface="Calibri"/>
                <a:cs typeface="Calibri"/>
              </a:rPr>
              <a:t>Application proposes</a:t>
            </a:r>
            <a:r>
              <a:rPr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FF0000"/>
                </a:solidFill>
                <a:latin typeface="Calibri"/>
                <a:cs typeface="Calibri"/>
              </a:rPr>
              <a:t>transaction</a:t>
            </a:r>
            <a:endParaRPr>
              <a:latin typeface="Calibri"/>
              <a:cs typeface="Calibri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34866FA6-795E-418D-811B-09523DD00685}"/>
              </a:ext>
            </a:extLst>
          </p:cNvPr>
          <p:cNvSpPr txBox="1"/>
          <p:nvPr/>
        </p:nvSpPr>
        <p:spPr>
          <a:xfrm>
            <a:off x="8309312" y="2583322"/>
            <a:ext cx="2638213" cy="57195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0799">
              <a:spcBef>
                <a:spcPts val="140"/>
              </a:spcBef>
            </a:pPr>
            <a:r>
              <a:rPr spc="-7" dirty="0">
                <a:latin typeface="Calibri"/>
                <a:cs typeface="Calibri"/>
              </a:rPr>
              <a:t>Endorsement </a:t>
            </a:r>
            <a:r>
              <a:rPr dirty="0">
                <a:latin typeface="Calibri"/>
                <a:cs typeface="Calibri"/>
              </a:rPr>
              <a:t>policy:</a:t>
            </a:r>
            <a:endParaRPr>
              <a:latin typeface="Calibri"/>
              <a:cs typeface="Calibri"/>
            </a:endParaRPr>
          </a:p>
          <a:p>
            <a:pPr marL="351358" indent="-176102">
              <a:buFont typeface="Arial"/>
              <a:buChar char="•"/>
              <a:tabLst>
                <a:tab pos="352205" algn="l"/>
              </a:tabLst>
            </a:pPr>
            <a:r>
              <a:rPr spc="-7" dirty="0">
                <a:latin typeface="Calibri"/>
                <a:cs typeface="Calibri"/>
              </a:rPr>
              <a:t>“E</a:t>
            </a:r>
            <a:r>
              <a:rPr spc="-9" baseline="-18518" dirty="0">
                <a:latin typeface="Calibri"/>
                <a:cs typeface="Calibri"/>
              </a:rPr>
              <a:t>0, </a:t>
            </a:r>
            <a:r>
              <a:rPr spc="-7" dirty="0">
                <a:latin typeface="Calibri"/>
                <a:cs typeface="Calibri"/>
              </a:rPr>
              <a:t>E</a:t>
            </a:r>
            <a:r>
              <a:rPr spc="-9" baseline="-18518" dirty="0">
                <a:latin typeface="Calibri"/>
                <a:cs typeface="Calibri"/>
              </a:rPr>
              <a:t>1 </a:t>
            </a:r>
            <a:r>
              <a:rPr spc="-7" dirty="0">
                <a:latin typeface="Calibri"/>
                <a:cs typeface="Calibri"/>
              </a:rPr>
              <a:t>and E</a:t>
            </a:r>
            <a:r>
              <a:rPr spc="-9" baseline="-18518" dirty="0">
                <a:latin typeface="Calibri"/>
                <a:cs typeface="Calibri"/>
              </a:rPr>
              <a:t>2 </a:t>
            </a:r>
            <a:r>
              <a:rPr spc="-7" dirty="0">
                <a:latin typeface="Calibri"/>
                <a:cs typeface="Calibri"/>
              </a:rPr>
              <a:t>must</a:t>
            </a:r>
            <a:r>
              <a:rPr spc="-200" dirty="0">
                <a:latin typeface="Calibri"/>
                <a:cs typeface="Calibri"/>
              </a:rPr>
              <a:t> </a:t>
            </a:r>
            <a:r>
              <a:rPr spc="-7" dirty="0">
                <a:latin typeface="Calibri"/>
                <a:cs typeface="Calibri"/>
              </a:rPr>
              <a:t>sign”</a:t>
            </a:r>
            <a:endParaRPr>
              <a:latin typeface="Calibri"/>
              <a:cs typeface="Calibri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E19C255A-DE12-420F-90A3-C781E847303E}"/>
              </a:ext>
            </a:extLst>
          </p:cNvPr>
          <p:cNvSpPr txBox="1"/>
          <p:nvPr/>
        </p:nvSpPr>
        <p:spPr>
          <a:xfrm>
            <a:off x="8830813" y="3263900"/>
            <a:ext cx="414020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319185" algn="l"/>
              </a:tabLst>
            </a:pPr>
            <a:r>
              <a:rPr sz="1200" dirty="0">
                <a:latin typeface="Calibri"/>
                <a:cs typeface="Calibri"/>
              </a:rPr>
              <a:t>3	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5FC11A4B-BD8E-4B73-8F6D-BA71DBDDAE5B}"/>
              </a:ext>
            </a:extLst>
          </p:cNvPr>
          <p:cNvSpPr txBox="1"/>
          <p:nvPr/>
        </p:nvSpPr>
        <p:spPr>
          <a:xfrm>
            <a:off x="8469116" y="3131821"/>
            <a:ext cx="3240193" cy="2949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91342" indent="-175256">
              <a:spcBef>
                <a:spcPts val="140"/>
              </a:spcBef>
              <a:buFont typeface="Arial"/>
              <a:buChar char="•"/>
              <a:tabLst>
                <a:tab pos="192189" algn="l"/>
              </a:tabLst>
            </a:pPr>
            <a:r>
              <a:rPr dirty="0">
                <a:latin typeface="Calibri"/>
                <a:cs typeface="Calibri"/>
              </a:rPr>
              <a:t>(P , P </a:t>
            </a:r>
            <a:r>
              <a:rPr spc="-13" dirty="0">
                <a:latin typeface="Calibri"/>
                <a:cs typeface="Calibri"/>
              </a:rPr>
              <a:t>are </a:t>
            </a:r>
            <a:r>
              <a:rPr dirty="0">
                <a:latin typeface="Calibri"/>
                <a:cs typeface="Calibri"/>
              </a:rPr>
              <a:t>not </a:t>
            </a:r>
            <a:r>
              <a:rPr spc="-7" dirty="0">
                <a:latin typeface="Calibri"/>
                <a:cs typeface="Calibri"/>
              </a:rPr>
              <a:t>part </a:t>
            </a:r>
            <a:r>
              <a:rPr spc="7" dirty="0">
                <a:latin typeface="Calibri"/>
                <a:cs typeface="Calibri"/>
              </a:rPr>
              <a:t>of </a:t>
            </a:r>
            <a:r>
              <a:rPr spc="-7" dirty="0">
                <a:latin typeface="Calibri"/>
                <a:cs typeface="Calibri"/>
              </a:rPr>
              <a:t>the</a:t>
            </a:r>
            <a:r>
              <a:rPr spc="-293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policy)</a:t>
            </a:r>
            <a:endParaRPr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21C1CA61-18FE-4DBD-8835-A277311A541A}"/>
              </a:ext>
            </a:extLst>
          </p:cNvPr>
          <p:cNvSpPr txBox="1"/>
          <p:nvPr/>
        </p:nvSpPr>
        <p:spPr>
          <a:xfrm>
            <a:off x="8170412" y="3680531"/>
            <a:ext cx="3698240" cy="57195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0319" marR="6773" indent="-4233">
              <a:spcBef>
                <a:spcPts val="140"/>
              </a:spcBef>
            </a:pPr>
            <a:r>
              <a:rPr spc="-7" dirty="0">
                <a:latin typeface="Calibri"/>
                <a:cs typeface="Calibri"/>
              </a:rPr>
              <a:t>Client application submits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7" dirty="0">
                <a:latin typeface="Calibri"/>
                <a:cs typeface="Calibri"/>
              </a:rPr>
              <a:t>transaction  proposal </a:t>
            </a:r>
            <a:r>
              <a:rPr spc="-13" dirty="0">
                <a:latin typeface="Calibri"/>
                <a:cs typeface="Calibri"/>
              </a:rPr>
              <a:t>for </a:t>
            </a:r>
            <a:r>
              <a:rPr spc="-7" dirty="0">
                <a:latin typeface="Calibri"/>
                <a:cs typeface="Calibri"/>
              </a:rPr>
              <a:t>Smart Contract </a:t>
            </a:r>
            <a:r>
              <a:rPr spc="7" dirty="0">
                <a:latin typeface="Calibri"/>
                <a:cs typeface="Calibri"/>
              </a:rPr>
              <a:t>A. </a:t>
            </a:r>
            <a:r>
              <a:rPr spc="-7" dirty="0">
                <a:latin typeface="Calibri"/>
                <a:cs typeface="Calibri"/>
              </a:rPr>
              <a:t>It</a:t>
            </a:r>
            <a:r>
              <a:rPr spc="-87" dirty="0">
                <a:latin typeface="Calibri"/>
                <a:cs typeface="Calibri"/>
              </a:rPr>
              <a:t> </a:t>
            </a:r>
            <a:r>
              <a:rPr spc="-7" dirty="0">
                <a:latin typeface="Calibri"/>
                <a:cs typeface="Calibri"/>
              </a:rPr>
              <a:t>must</a:t>
            </a:r>
            <a:endParaRPr>
              <a:latin typeface="Calibri"/>
              <a:cs typeface="Calibri"/>
            </a:endParaRPr>
          </a:p>
        </p:txBody>
      </p:sp>
      <p:sp>
        <p:nvSpPr>
          <p:cNvPr id="27" name="object 16">
            <a:extLst>
              <a:ext uri="{FF2B5EF4-FFF2-40B4-BE49-F238E27FC236}">
                <a16:creationId xmlns:a16="http://schemas.microsoft.com/office/drawing/2014/main" id="{FDC2DA11-D64A-4551-9471-635B5B4FC4AC}"/>
              </a:ext>
            </a:extLst>
          </p:cNvPr>
          <p:cNvSpPr txBox="1"/>
          <p:nvPr/>
        </p:nvSpPr>
        <p:spPr>
          <a:xfrm>
            <a:off x="10742923" y="4361180"/>
            <a:ext cx="70273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310719" algn="l"/>
                <a:tab pos="607891" algn="l"/>
              </a:tabLst>
            </a:pPr>
            <a:r>
              <a:rPr sz="1200" dirty="0">
                <a:latin typeface="Calibri"/>
                <a:cs typeface="Calibri"/>
              </a:rPr>
              <a:t>0	1	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17">
            <a:extLst>
              <a:ext uri="{FF2B5EF4-FFF2-40B4-BE49-F238E27FC236}">
                <a16:creationId xmlns:a16="http://schemas.microsoft.com/office/drawing/2014/main" id="{5F21CFEB-69E6-435D-9BF9-FE46336E1060}"/>
              </a:ext>
            </a:extLst>
          </p:cNvPr>
          <p:cNvSpPr txBox="1"/>
          <p:nvPr/>
        </p:nvSpPr>
        <p:spPr>
          <a:xfrm>
            <a:off x="8174545" y="4229314"/>
            <a:ext cx="3343487" cy="2949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pc="-20" dirty="0">
                <a:latin typeface="Calibri"/>
                <a:cs typeface="Calibri"/>
              </a:rPr>
              <a:t>target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7" dirty="0">
                <a:latin typeface="Calibri"/>
                <a:cs typeface="Calibri"/>
              </a:rPr>
              <a:t>required </a:t>
            </a:r>
            <a:r>
              <a:rPr spc="-13" dirty="0">
                <a:latin typeface="Calibri"/>
                <a:cs typeface="Calibri"/>
              </a:rPr>
              <a:t>peers </a:t>
            </a:r>
            <a:r>
              <a:rPr dirty="0">
                <a:latin typeface="Calibri"/>
                <a:cs typeface="Calibri"/>
              </a:rPr>
              <a:t>{E , E , E</a:t>
            </a:r>
            <a:r>
              <a:rPr spc="133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31" name="object 18">
            <a:extLst>
              <a:ext uri="{FF2B5EF4-FFF2-40B4-BE49-F238E27FC236}">
                <a16:creationId xmlns:a16="http://schemas.microsoft.com/office/drawing/2014/main" id="{9FF9B7D6-E2B2-459A-ADF3-46A7F9A0812C}"/>
              </a:ext>
            </a:extLst>
          </p:cNvPr>
          <p:cNvSpPr/>
          <p:nvPr/>
        </p:nvSpPr>
        <p:spPr>
          <a:xfrm>
            <a:off x="2386464" y="2006760"/>
            <a:ext cx="5378872" cy="4436533"/>
          </a:xfrm>
          <a:custGeom>
            <a:avLst/>
            <a:gdLst/>
            <a:ahLst/>
            <a:cxnLst/>
            <a:rect l="l" t="t" r="r" b="b"/>
            <a:pathLst>
              <a:path w="4034154" h="3327400">
                <a:moveTo>
                  <a:pt x="3479177" y="0"/>
                </a:moveTo>
                <a:lnTo>
                  <a:pt x="554494" y="0"/>
                </a:lnTo>
                <a:lnTo>
                  <a:pt x="506651" y="2035"/>
                </a:lnTo>
                <a:lnTo>
                  <a:pt x="459937" y="8030"/>
                </a:lnTo>
                <a:lnTo>
                  <a:pt x="414521" y="17818"/>
                </a:lnTo>
                <a:lnTo>
                  <a:pt x="370567" y="31234"/>
                </a:lnTo>
                <a:lnTo>
                  <a:pt x="328242" y="48109"/>
                </a:lnTo>
                <a:lnTo>
                  <a:pt x="287714" y="68279"/>
                </a:lnTo>
                <a:lnTo>
                  <a:pt x="249147" y="91576"/>
                </a:lnTo>
                <a:lnTo>
                  <a:pt x="212710" y="117834"/>
                </a:lnTo>
                <a:lnTo>
                  <a:pt x="178567" y="146886"/>
                </a:lnTo>
                <a:lnTo>
                  <a:pt x="146886" y="178567"/>
                </a:lnTo>
                <a:lnTo>
                  <a:pt x="117834" y="212710"/>
                </a:lnTo>
                <a:lnTo>
                  <a:pt x="91576" y="249147"/>
                </a:lnTo>
                <a:lnTo>
                  <a:pt x="68279" y="287714"/>
                </a:lnTo>
                <a:lnTo>
                  <a:pt x="48109" y="328242"/>
                </a:lnTo>
                <a:lnTo>
                  <a:pt x="31234" y="370567"/>
                </a:lnTo>
                <a:lnTo>
                  <a:pt x="17818" y="414521"/>
                </a:lnTo>
                <a:lnTo>
                  <a:pt x="8030" y="459937"/>
                </a:lnTo>
                <a:lnTo>
                  <a:pt x="2035" y="506651"/>
                </a:lnTo>
                <a:lnTo>
                  <a:pt x="0" y="554494"/>
                </a:lnTo>
                <a:lnTo>
                  <a:pt x="0" y="2772384"/>
                </a:lnTo>
                <a:lnTo>
                  <a:pt x="2035" y="2820227"/>
                </a:lnTo>
                <a:lnTo>
                  <a:pt x="8030" y="2866941"/>
                </a:lnTo>
                <a:lnTo>
                  <a:pt x="17818" y="2912358"/>
                </a:lnTo>
                <a:lnTo>
                  <a:pt x="31234" y="2956312"/>
                </a:lnTo>
                <a:lnTo>
                  <a:pt x="48109" y="2998636"/>
                </a:lnTo>
                <a:lnTo>
                  <a:pt x="68279" y="3039165"/>
                </a:lnTo>
                <a:lnTo>
                  <a:pt x="91576" y="3077731"/>
                </a:lnTo>
                <a:lnTo>
                  <a:pt x="117834" y="3114169"/>
                </a:lnTo>
                <a:lnTo>
                  <a:pt x="146886" y="3148311"/>
                </a:lnTo>
                <a:lnTo>
                  <a:pt x="178567" y="3179992"/>
                </a:lnTo>
                <a:lnTo>
                  <a:pt x="212710" y="3209044"/>
                </a:lnTo>
                <a:lnTo>
                  <a:pt x="249147" y="3235303"/>
                </a:lnTo>
                <a:lnTo>
                  <a:pt x="287714" y="3258600"/>
                </a:lnTo>
                <a:lnTo>
                  <a:pt x="328242" y="3278769"/>
                </a:lnTo>
                <a:lnTo>
                  <a:pt x="370567" y="3295645"/>
                </a:lnTo>
                <a:lnTo>
                  <a:pt x="414521" y="3309060"/>
                </a:lnTo>
                <a:lnTo>
                  <a:pt x="459937" y="3318848"/>
                </a:lnTo>
                <a:lnTo>
                  <a:pt x="506651" y="3324843"/>
                </a:lnTo>
                <a:lnTo>
                  <a:pt x="554494" y="3326879"/>
                </a:lnTo>
                <a:lnTo>
                  <a:pt x="3479177" y="3326879"/>
                </a:lnTo>
                <a:lnTo>
                  <a:pt x="3527021" y="3324843"/>
                </a:lnTo>
                <a:lnTo>
                  <a:pt x="3573734" y="3318848"/>
                </a:lnTo>
                <a:lnTo>
                  <a:pt x="3619151" y="3309060"/>
                </a:lnTo>
                <a:lnTo>
                  <a:pt x="3663105" y="3295645"/>
                </a:lnTo>
                <a:lnTo>
                  <a:pt x="3705429" y="3278769"/>
                </a:lnTo>
                <a:lnTo>
                  <a:pt x="3745958" y="3258600"/>
                </a:lnTo>
                <a:lnTo>
                  <a:pt x="3784524" y="3235303"/>
                </a:lnTo>
                <a:lnTo>
                  <a:pt x="3820962" y="3209044"/>
                </a:lnTo>
                <a:lnTo>
                  <a:pt x="3855104" y="3179992"/>
                </a:lnTo>
                <a:lnTo>
                  <a:pt x="3886785" y="3148311"/>
                </a:lnTo>
                <a:lnTo>
                  <a:pt x="3915838" y="3114169"/>
                </a:lnTo>
                <a:lnTo>
                  <a:pt x="3942096" y="3077731"/>
                </a:lnTo>
                <a:lnTo>
                  <a:pt x="3965393" y="3039165"/>
                </a:lnTo>
                <a:lnTo>
                  <a:pt x="3985562" y="2998636"/>
                </a:lnTo>
                <a:lnTo>
                  <a:pt x="4002438" y="2956312"/>
                </a:lnTo>
                <a:lnTo>
                  <a:pt x="4015853" y="2912358"/>
                </a:lnTo>
                <a:lnTo>
                  <a:pt x="4025641" y="2866941"/>
                </a:lnTo>
                <a:lnTo>
                  <a:pt x="4031637" y="2820227"/>
                </a:lnTo>
                <a:lnTo>
                  <a:pt x="4033672" y="2772384"/>
                </a:lnTo>
                <a:lnTo>
                  <a:pt x="4033672" y="554494"/>
                </a:lnTo>
                <a:lnTo>
                  <a:pt x="4031637" y="506651"/>
                </a:lnTo>
                <a:lnTo>
                  <a:pt x="4025641" y="459937"/>
                </a:lnTo>
                <a:lnTo>
                  <a:pt x="4015853" y="414521"/>
                </a:lnTo>
                <a:lnTo>
                  <a:pt x="4002438" y="370567"/>
                </a:lnTo>
                <a:lnTo>
                  <a:pt x="3985562" y="328242"/>
                </a:lnTo>
                <a:lnTo>
                  <a:pt x="3965393" y="287714"/>
                </a:lnTo>
                <a:lnTo>
                  <a:pt x="3942096" y="249147"/>
                </a:lnTo>
                <a:lnTo>
                  <a:pt x="3915838" y="212710"/>
                </a:lnTo>
                <a:lnTo>
                  <a:pt x="3886785" y="178567"/>
                </a:lnTo>
                <a:lnTo>
                  <a:pt x="3855104" y="146886"/>
                </a:lnTo>
                <a:lnTo>
                  <a:pt x="3820962" y="117834"/>
                </a:lnTo>
                <a:lnTo>
                  <a:pt x="3784524" y="91576"/>
                </a:lnTo>
                <a:lnTo>
                  <a:pt x="3745958" y="68279"/>
                </a:lnTo>
                <a:lnTo>
                  <a:pt x="3705429" y="48109"/>
                </a:lnTo>
                <a:lnTo>
                  <a:pt x="3663105" y="31234"/>
                </a:lnTo>
                <a:lnTo>
                  <a:pt x="3619151" y="17818"/>
                </a:lnTo>
                <a:lnTo>
                  <a:pt x="3573734" y="8030"/>
                </a:lnTo>
                <a:lnTo>
                  <a:pt x="3527021" y="2035"/>
                </a:lnTo>
                <a:lnTo>
                  <a:pt x="3479177" y="0"/>
                </a:lnTo>
                <a:close/>
              </a:path>
            </a:pathLst>
          </a:custGeom>
          <a:solidFill>
            <a:srgbClr val="E6E0E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19">
            <a:extLst>
              <a:ext uri="{FF2B5EF4-FFF2-40B4-BE49-F238E27FC236}">
                <a16:creationId xmlns:a16="http://schemas.microsoft.com/office/drawing/2014/main" id="{9973A1CD-FF05-487A-9810-B38F4799E14F}"/>
              </a:ext>
            </a:extLst>
          </p:cNvPr>
          <p:cNvSpPr/>
          <p:nvPr/>
        </p:nvSpPr>
        <p:spPr>
          <a:xfrm>
            <a:off x="2979387" y="2269912"/>
            <a:ext cx="948931" cy="948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20">
            <a:extLst>
              <a:ext uri="{FF2B5EF4-FFF2-40B4-BE49-F238E27FC236}">
                <a16:creationId xmlns:a16="http://schemas.microsoft.com/office/drawing/2014/main" id="{541C62A7-A3D6-4CFE-AF6A-4A5E322BBE45}"/>
              </a:ext>
            </a:extLst>
          </p:cNvPr>
          <p:cNvSpPr/>
          <p:nvPr/>
        </p:nvSpPr>
        <p:spPr>
          <a:xfrm>
            <a:off x="2985487" y="2322745"/>
            <a:ext cx="1028191" cy="967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7" name="object 21">
            <a:extLst>
              <a:ext uri="{FF2B5EF4-FFF2-40B4-BE49-F238E27FC236}">
                <a16:creationId xmlns:a16="http://schemas.microsoft.com/office/drawing/2014/main" id="{E7511939-1A08-4A91-AE8B-2630301964BB}"/>
              </a:ext>
            </a:extLst>
          </p:cNvPr>
          <p:cNvSpPr/>
          <p:nvPr/>
        </p:nvSpPr>
        <p:spPr>
          <a:xfrm>
            <a:off x="3052539" y="2313458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22">
            <a:extLst>
              <a:ext uri="{FF2B5EF4-FFF2-40B4-BE49-F238E27FC236}">
                <a16:creationId xmlns:a16="http://schemas.microsoft.com/office/drawing/2014/main" id="{419D3E0C-07C8-4F24-BF0B-0962AFB19033}"/>
              </a:ext>
            </a:extLst>
          </p:cNvPr>
          <p:cNvSpPr/>
          <p:nvPr/>
        </p:nvSpPr>
        <p:spPr>
          <a:xfrm>
            <a:off x="3052539" y="2313458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1" name="object 23">
            <a:extLst>
              <a:ext uri="{FF2B5EF4-FFF2-40B4-BE49-F238E27FC236}">
                <a16:creationId xmlns:a16="http://schemas.microsoft.com/office/drawing/2014/main" id="{1671170C-8151-426A-8921-52F87E6E7F95}"/>
              </a:ext>
            </a:extLst>
          </p:cNvPr>
          <p:cNvSpPr/>
          <p:nvPr/>
        </p:nvSpPr>
        <p:spPr>
          <a:xfrm>
            <a:off x="2979387" y="3635415"/>
            <a:ext cx="948931" cy="9489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3" name="object 24">
            <a:extLst>
              <a:ext uri="{FF2B5EF4-FFF2-40B4-BE49-F238E27FC236}">
                <a16:creationId xmlns:a16="http://schemas.microsoft.com/office/drawing/2014/main" id="{E99B5E78-54CD-4E8E-B373-4244692C7894}"/>
              </a:ext>
            </a:extLst>
          </p:cNvPr>
          <p:cNvSpPr/>
          <p:nvPr/>
        </p:nvSpPr>
        <p:spPr>
          <a:xfrm>
            <a:off x="2985487" y="3686215"/>
            <a:ext cx="1028191" cy="967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5" name="object 25">
            <a:extLst>
              <a:ext uri="{FF2B5EF4-FFF2-40B4-BE49-F238E27FC236}">
                <a16:creationId xmlns:a16="http://schemas.microsoft.com/office/drawing/2014/main" id="{39A93230-390A-4595-BEF0-1B5DDFDEAA71}"/>
              </a:ext>
            </a:extLst>
          </p:cNvPr>
          <p:cNvSpPr/>
          <p:nvPr/>
        </p:nvSpPr>
        <p:spPr>
          <a:xfrm>
            <a:off x="3052539" y="3678105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7" name="object 26">
            <a:extLst>
              <a:ext uri="{FF2B5EF4-FFF2-40B4-BE49-F238E27FC236}">
                <a16:creationId xmlns:a16="http://schemas.microsoft.com/office/drawing/2014/main" id="{F69601EB-8583-4F63-9358-F8176D8E577C}"/>
              </a:ext>
            </a:extLst>
          </p:cNvPr>
          <p:cNvSpPr/>
          <p:nvPr/>
        </p:nvSpPr>
        <p:spPr>
          <a:xfrm>
            <a:off x="3052539" y="3678105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9" name="object 27">
            <a:extLst>
              <a:ext uri="{FF2B5EF4-FFF2-40B4-BE49-F238E27FC236}">
                <a16:creationId xmlns:a16="http://schemas.microsoft.com/office/drawing/2014/main" id="{0C5DD524-80BE-46D1-91F4-16C3777BBBCD}"/>
              </a:ext>
            </a:extLst>
          </p:cNvPr>
          <p:cNvSpPr txBox="1"/>
          <p:nvPr/>
        </p:nvSpPr>
        <p:spPr>
          <a:xfrm>
            <a:off x="3232601" y="3789723"/>
            <a:ext cx="4377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799">
              <a:spcBef>
                <a:spcPts val="133"/>
              </a:spcBef>
            </a:pPr>
            <a:r>
              <a:rPr sz="3200" spc="-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-9" baseline="-20833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200" baseline="-20833">
              <a:latin typeface="Calibri"/>
              <a:cs typeface="Calibri"/>
            </a:endParaRPr>
          </a:p>
        </p:txBody>
      </p:sp>
      <p:sp>
        <p:nvSpPr>
          <p:cNvPr id="51" name="object 28">
            <a:extLst>
              <a:ext uri="{FF2B5EF4-FFF2-40B4-BE49-F238E27FC236}">
                <a16:creationId xmlns:a16="http://schemas.microsoft.com/office/drawing/2014/main" id="{50D20F11-982E-4584-A4C7-B10294F40333}"/>
              </a:ext>
            </a:extLst>
          </p:cNvPr>
          <p:cNvSpPr/>
          <p:nvPr/>
        </p:nvSpPr>
        <p:spPr>
          <a:xfrm>
            <a:off x="2979387" y="4998887"/>
            <a:ext cx="948931" cy="9509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3" name="object 29">
            <a:extLst>
              <a:ext uri="{FF2B5EF4-FFF2-40B4-BE49-F238E27FC236}">
                <a16:creationId xmlns:a16="http://schemas.microsoft.com/office/drawing/2014/main" id="{062011B2-3DC1-49E7-B3A9-A7A6EAAFA75C}"/>
              </a:ext>
            </a:extLst>
          </p:cNvPr>
          <p:cNvSpPr/>
          <p:nvPr/>
        </p:nvSpPr>
        <p:spPr>
          <a:xfrm>
            <a:off x="2985487" y="5051721"/>
            <a:ext cx="1028191" cy="967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5" name="object 30">
            <a:extLst>
              <a:ext uri="{FF2B5EF4-FFF2-40B4-BE49-F238E27FC236}">
                <a16:creationId xmlns:a16="http://schemas.microsoft.com/office/drawing/2014/main" id="{634E4F5E-123C-4130-88DC-9F3392ED0D2C}"/>
              </a:ext>
            </a:extLst>
          </p:cNvPr>
          <p:cNvSpPr/>
          <p:nvPr/>
        </p:nvSpPr>
        <p:spPr>
          <a:xfrm>
            <a:off x="3052539" y="5042754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4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7" name="object 31">
            <a:extLst>
              <a:ext uri="{FF2B5EF4-FFF2-40B4-BE49-F238E27FC236}">
                <a16:creationId xmlns:a16="http://schemas.microsoft.com/office/drawing/2014/main" id="{4EFC08C3-BFF9-4FCE-B635-40984D6BD66E}"/>
              </a:ext>
            </a:extLst>
          </p:cNvPr>
          <p:cNvSpPr/>
          <p:nvPr/>
        </p:nvSpPr>
        <p:spPr>
          <a:xfrm>
            <a:off x="3052539" y="5042754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4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9" name="object 32">
            <a:extLst>
              <a:ext uri="{FF2B5EF4-FFF2-40B4-BE49-F238E27FC236}">
                <a16:creationId xmlns:a16="http://schemas.microsoft.com/office/drawing/2014/main" id="{38DF9842-2E50-4565-9885-6E510D60377E}"/>
              </a:ext>
            </a:extLst>
          </p:cNvPr>
          <p:cNvSpPr txBox="1"/>
          <p:nvPr/>
        </p:nvSpPr>
        <p:spPr>
          <a:xfrm>
            <a:off x="3232601" y="5154371"/>
            <a:ext cx="4377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799">
              <a:spcBef>
                <a:spcPts val="133"/>
              </a:spcBef>
            </a:pPr>
            <a:r>
              <a:rPr sz="3200" spc="-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-9" baseline="-2083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200" baseline="-20833">
              <a:latin typeface="Calibri"/>
              <a:cs typeface="Calibri"/>
            </a:endParaRPr>
          </a:p>
        </p:txBody>
      </p:sp>
      <p:sp>
        <p:nvSpPr>
          <p:cNvPr id="61" name="object 33">
            <a:extLst>
              <a:ext uri="{FF2B5EF4-FFF2-40B4-BE49-F238E27FC236}">
                <a16:creationId xmlns:a16="http://schemas.microsoft.com/office/drawing/2014/main" id="{5D32998F-310E-4DBE-BF2F-52D25F09BBE1}"/>
              </a:ext>
            </a:extLst>
          </p:cNvPr>
          <p:cNvSpPr/>
          <p:nvPr/>
        </p:nvSpPr>
        <p:spPr>
          <a:xfrm>
            <a:off x="1507408" y="2768600"/>
            <a:ext cx="1482513" cy="1320800"/>
          </a:xfrm>
          <a:custGeom>
            <a:avLst/>
            <a:gdLst/>
            <a:ahLst/>
            <a:cxnLst/>
            <a:rect l="l" t="t" r="r" b="b"/>
            <a:pathLst>
              <a:path w="1111885" h="990600">
                <a:moveTo>
                  <a:pt x="0" y="990447"/>
                </a:moveTo>
                <a:lnTo>
                  <a:pt x="1111440" y="0"/>
                </a:ln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3" name="object 34">
            <a:extLst>
              <a:ext uri="{FF2B5EF4-FFF2-40B4-BE49-F238E27FC236}">
                <a16:creationId xmlns:a16="http://schemas.microsoft.com/office/drawing/2014/main" id="{DE222215-7D55-4404-9134-C6BB858EDA89}"/>
              </a:ext>
            </a:extLst>
          </p:cNvPr>
          <p:cNvSpPr/>
          <p:nvPr/>
        </p:nvSpPr>
        <p:spPr>
          <a:xfrm>
            <a:off x="2942889" y="2712260"/>
            <a:ext cx="110067" cy="105833"/>
          </a:xfrm>
          <a:custGeom>
            <a:avLst/>
            <a:gdLst/>
            <a:ahLst/>
            <a:cxnLst/>
            <a:rect l="l" t="t" r="r" b="b"/>
            <a:pathLst>
              <a:path w="82550" h="79375">
                <a:moveTo>
                  <a:pt x="82232" y="0"/>
                </a:moveTo>
                <a:lnTo>
                  <a:pt x="0" y="22263"/>
                </a:lnTo>
                <a:lnTo>
                  <a:pt x="50698" y="79146"/>
                </a:lnTo>
                <a:lnTo>
                  <a:pt x="822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5" name="object 35">
            <a:extLst>
              <a:ext uri="{FF2B5EF4-FFF2-40B4-BE49-F238E27FC236}">
                <a16:creationId xmlns:a16="http://schemas.microsoft.com/office/drawing/2014/main" id="{ACC02B25-2CF9-482F-B0AA-5B13EF99016D}"/>
              </a:ext>
            </a:extLst>
          </p:cNvPr>
          <p:cNvSpPr/>
          <p:nvPr/>
        </p:nvSpPr>
        <p:spPr>
          <a:xfrm>
            <a:off x="1507407" y="4077580"/>
            <a:ext cx="1460500" cy="11853"/>
          </a:xfrm>
          <a:custGeom>
            <a:avLst/>
            <a:gdLst/>
            <a:ahLst/>
            <a:cxnLst/>
            <a:rect l="l" t="t" r="r" b="b"/>
            <a:pathLst>
              <a:path w="1095375" h="8889">
                <a:moveTo>
                  <a:pt x="0" y="8712"/>
                </a:moveTo>
                <a:lnTo>
                  <a:pt x="1095349" y="0"/>
                </a:ln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7" name="object 36">
            <a:extLst>
              <a:ext uri="{FF2B5EF4-FFF2-40B4-BE49-F238E27FC236}">
                <a16:creationId xmlns:a16="http://schemas.microsoft.com/office/drawing/2014/main" id="{C03E1CAA-B614-43AE-9619-78B849858AAD}"/>
              </a:ext>
            </a:extLst>
          </p:cNvPr>
          <p:cNvSpPr/>
          <p:nvPr/>
        </p:nvSpPr>
        <p:spPr>
          <a:xfrm>
            <a:off x="2950537" y="4026924"/>
            <a:ext cx="102447" cy="1016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0" y="0"/>
                </a:moveTo>
                <a:lnTo>
                  <a:pt x="609" y="76200"/>
                </a:lnTo>
                <a:lnTo>
                  <a:pt x="76504" y="3749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9" name="object 37">
            <a:extLst>
              <a:ext uri="{FF2B5EF4-FFF2-40B4-BE49-F238E27FC236}">
                <a16:creationId xmlns:a16="http://schemas.microsoft.com/office/drawing/2014/main" id="{92FBF66C-F958-47D8-BCBD-79448B1817FD}"/>
              </a:ext>
            </a:extLst>
          </p:cNvPr>
          <p:cNvSpPr/>
          <p:nvPr/>
        </p:nvSpPr>
        <p:spPr>
          <a:xfrm>
            <a:off x="1507407" y="4089197"/>
            <a:ext cx="1481667" cy="1297092"/>
          </a:xfrm>
          <a:custGeom>
            <a:avLst/>
            <a:gdLst/>
            <a:ahLst/>
            <a:cxnLst/>
            <a:rect l="l" t="t" r="r" b="b"/>
            <a:pathLst>
              <a:path w="1111250" h="972820">
                <a:moveTo>
                  <a:pt x="0" y="0"/>
                </a:moveTo>
                <a:lnTo>
                  <a:pt x="1111059" y="972451"/>
                </a:ln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1" name="object 38">
            <a:extLst>
              <a:ext uri="{FF2B5EF4-FFF2-40B4-BE49-F238E27FC236}">
                <a16:creationId xmlns:a16="http://schemas.microsoft.com/office/drawing/2014/main" id="{129C202B-ACFC-4F04-8C17-9A38623D1C5C}"/>
              </a:ext>
            </a:extLst>
          </p:cNvPr>
          <p:cNvSpPr/>
          <p:nvPr/>
        </p:nvSpPr>
        <p:spPr>
          <a:xfrm>
            <a:off x="2942627" y="5336418"/>
            <a:ext cx="110067" cy="105833"/>
          </a:xfrm>
          <a:custGeom>
            <a:avLst/>
            <a:gdLst/>
            <a:ahLst/>
            <a:cxnLst/>
            <a:rect l="l" t="t" r="r" b="b"/>
            <a:pathLst>
              <a:path w="82550" h="79375">
                <a:moveTo>
                  <a:pt x="50190" y="0"/>
                </a:moveTo>
                <a:lnTo>
                  <a:pt x="0" y="57340"/>
                </a:lnTo>
                <a:lnTo>
                  <a:pt x="82435" y="78854"/>
                </a:lnTo>
                <a:lnTo>
                  <a:pt x="5019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3" name="object 39">
            <a:extLst>
              <a:ext uri="{FF2B5EF4-FFF2-40B4-BE49-F238E27FC236}">
                <a16:creationId xmlns:a16="http://schemas.microsoft.com/office/drawing/2014/main" id="{8F418718-2D39-4B74-9522-6EA4942891D6}"/>
              </a:ext>
            </a:extLst>
          </p:cNvPr>
          <p:cNvSpPr txBox="1"/>
          <p:nvPr/>
        </p:nvSpPr>
        <p:spPr>
          <a:xfrm>
            <a:off x="414578" y="3919566"/>
            <a:ext cx="656167" cy="34552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152396">
              <a:spcBef>
                <a:spcPts val="133"/>
              </a:spcBef>
            </a:pPr>
            <a:r>
              <a:rPr sz="1067" spc="-7" dirty="0">
                <a:latin typeface="Calibri"/>
                <a:cs typeface="Calibri"/>
              </a:rPr>
              <a:t>Client  </a:t>
            </a:r>
            <a:r>
              <a:rPr sz="1067" dirty="0">
                <a:latin typeface="Calibri"/>
                <a:cs typeface="Calibri"/>
              </a:rPr>
              <a:t>A</a:t>
            </a:r>
            <a:r>
              <a:rPr sz="1067" spc="-7" dirty="0">
                <a:latin typeface="Calibri"/>
                <a:cs typeface="Calibri"/>
              </a:rPr>
              <a:t>pplica</a:t>
            </a:r>
            <a:r>
              <a:rPr sz="1067" spc="-13" dirty="0">
                <a:latin typeface="Calibri"/>
                <a:cs typeface="Calibri"/>
              </a:rPr>
              <a:t>t</a:t>
            </a:r>
            <a:r>
              <a:rPr sz="1067" spc="-7" dirty="0">
                <a:latin typeface="Calibri"/>
                <a:cs typeface="Calibri"/>
              </a:rPr>
              <a:t>io</a:t>
            </a:r>
            <a:r>
              <a:rPr sz="1067" dirty="0">
                <a:latin typeface="Calibri"/>
                <a:cs typeface="Calibri"/>
              </a:rPr>
              <a:t>n</a:t>
            </a:r>
          </a:p>
        </p:txBody>
      </p:sp>
      <p:sp>
        <p:nvSpPr>
          <p:cNvPr id="75" name="object 40">
            <a:extLst>
              <a:ext uri="{FF2B5EF4-FFF2-40B4-BE49-F238E27FC236}">
                <a16:creationId xmlns:a16="http://schemas.microsoft.com/office/drawing/2014/main" id="{EE37BDF4-6E96-45AC-998C-407814312AD2}"/>
              </a:ext>
            </a:extLst>
          </p:cNvPr>
          <p:cNvSpPr/>
          <p:nvPr/>
        </p:nvSpPr>
        <p:spPr>
          <a:xfrm>
            <a:off x="371880" y="3549557"/>
            <a:ext cx="1136225" cy="1079500"/>
          </a:xfrm>
          <a:custGeom>
            <a:avLst/>
            <a:gdLst/>
            <a:ahLst/>
            <a:cxnLst/>
            <a:rect l="l" t="t" r="r" b="b"/>
            <a:pathLst>
              <a:path w="852169" h="809625">
                <a:moveTo>
                  <a:pt x="0" y="134912"/>
                </a:moveTo>
                <a:lnTo>
                  <a:pt x="6877" y="92269"/>
                </a:lnTo>
                <a:lnTo>
                  <a:pt x="26029" y="55234"/>
                </a:lnTo>
                <a:lnTo>
                  <a:pt x="55234" y="26029"/>
                </a:lnTo>
                <a:lnTo>
                  <a:pt x="92269" y="6877"/>
                </a:lnTo>
                <a:lnTo>
                  <a:pt x="134912" y="0"/>
                </a:lnTo>
                <a:lnTo>
                  <a:pt x="716737" y="0"/>
                </a:lnTo>
                <a:lnTo>
                  <a:pt x="759380" y="6877"/>
                </a:lnTo>
                <a:lnTo>
                  <a:pt x="796414" y="26029"/>
                </a:lnTo>
                <a:lnTo>
                  <a:pt x="825619" y="55234"/>
                </a:lnTo>
                <a:lnTo>
                  <a:pt x="844771" y="92269"/>
                </a:lnTo>
                <a:lnTo>
                  <a:pt x="851649" y="134912"/>
                </a:lnTo>
                <a:lnTo>
                  <a:pt x="851649" y="674547"/>
                </a:lnTo>
                <a:lnTo>
                  <a:pt x="844771" y="717190"/>
                </a:lnTo>
                <a:lnTo>
                  <a:pt x="825619" y="754225"/>
                </a:lnTo>
                <a:lnTo>
                  <a:pt x="796414" y="783429"/>
                </a:lnTo>
                <a:lnTo>
                  <a:pt x="759380" y="802582"/>
                </a:lnTo>
                <a:lnTo>
                  <a:pt x="716737" y="809459"/>
                </a:lnTo>
                <a:lnTo>
                  <a:pt x="134912" y="809459"/>
                </a:lnTo>
                <a:lnTo>
                  <a:pt x="92269" y="802582"/>
                </a:lnTo>
                <a:lnTo>
                  <a:pt x="55234" y="783429"/>
                </a:lnTo>
                <a:lnTo>
                  <a:pt x="26029" y="754225"/>
                </a:lnTo>
                <a:lnTo>
                  <a:pt x="6877" y="717190"/>
                </a:lnTo>
                <a:lnTo>
                  <a:pt x="0" y="674547"/>
                </a:lnTo>
                <a:lnTo>
                  <a:pt x="0" y="134912"/>
                </a:lnTo>
                <a:close/>
              </a:path>
            </a:pathLst>
          </a:custGeom>
          <a:ln w="254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7" name="object 41">
            <a:extLst>
              <a:ext uri="{FF2B5EF4-FFF2-40B4-BE49-F238E27FC236}">
                <a16:creationId xmlns:a16="http://schemas.microsoft.com/office/drawing/2014/main" id="{22ABC124-D0B3-43F2-B68E-FC2292A38B58}"/>
              </a:ext>
            </a:extLst>
          </p:cNvPr>
          <p:cNvSpPr/>
          <p:nvPr/>
        </p:nvSpPr>
        <p:spPr>
          <a:xfrm>
            <a:off x="1124191" y="3549555"/>
            <a:ext cx="0" cy="1079500"/>
          </a:xfrm>
          <a:custGeom>
            <a:avLst/>
            <a:gdLst/>
            <a:ahLst/>
            <a:cxnLst/>
            <a:rect l="l" t="t" r="r" b="b"/>
            <a:pathLst>
              <a:path h="809625">
                <a:moveTo>
                  <a:pt x="0" y="0"/>
                </a:moveTo>
                <a:lnTo>
                  <a:pt x="0" y="809459"/>
                </a:lnTo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9" name="object 42">
            <a:extLst>
              <a:ext uri="{FF2B5EF4-FFF2-40B4-BE49-F238E27FC236}">
                <a16:creationId xmlns:a16="http://schemas.microsoft.com/office/drawing/2014/main" id="{9134B455-83DA-479C-859B-3C8B3AC8081F}"/>
              </a:ext>
            </a:extLst>
          </p:cNvPr>
          <p:cNvSpPr txBox="1"/>
          <p:nvPr/>
        </p:nvSpPr>
        <p:spPr>
          <a:xfrm>
            <a:off x="1222805" y="3868126"/>
            <a:ext cx="117687" cy="5097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1067" dirty="0">
                <a:latin typeface="Calibri"/>
                <a:cs typeface="Calibri"/>
              </a:rPr>
              <a:t>S  D  K</a:t>
            </a:r>
            <a:endParaRPr sz="1067">
              <a:latin typeface="Calibri"/>
              <a:cs typeface="Calibri"/>
            </a:endParaRPr>
          </a:p>
        </p:txBody>
      </p:sp>
      <p:graphicFrame>
        <p:nvGraphicFramePr>
          <p:cNvPr id="81" name="object 43">
            <a:extLst>
              <a:ext uri="{FF2B5EF4-FFF2-40B4-BE49-F238E27FC236}">
                <a16:creationId xmlns:a16="http://schemas.microsoft.com/office/drawing/2014/main" id="{CC6BF272-8562-49D0-8E29-6105DC3C2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113110"/>
              </p:ext>
            </p:extLst>
          </p:nvPr>
        </p:nvGraphicFramePr>
        <p:xfrm>
          <a:off x="8215327" y="4805475"/>
          <a:ext cx="3523824" cy="2069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7441"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0805" marR="57785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Endorser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93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Ledger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93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948"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577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0805" marR="5778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Committing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Peer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Application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08"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0805" marR="5778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Ordering Node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47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52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85"/>
                        </a:spcBef>
                        <a:tabLst>
                          <a:tab pos="1167765" algn="l"/>
                          <a:tab pos="144589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Smart</a:t>
                      </a:r>
                      <a:r>
                        <a:rPr sz="11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Contract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100" u="dash" dirty="0">
                          <a:uFill>
                            <a:solidFill>
                              <a:srgbClr val="1F497D"/>
                            </a:solidFill>
                          </a:uFill>
                          <a:latin typeface="Calibri"/>
                          <a:cs typeface="Calibri"/>
                        </a:rPr>
                        <a:t> 	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           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(Chaincode)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5993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 marR="1803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ndorse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 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Policy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5993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3" name="object 44">
            <a:extLst>
              <a:ext uri="{FF2B5EF4-FFF2-40B4-BE49-F238E27FC236}">
                <a16:creationId xmlns:a16="http://schemas.microsoft.com/office/drawing/2014/main" id="{F4B2AFA5-665E-4330-8B82-4BC8E47ACF80}"/>
              </a:ext>
            </a:extLst>
          </p:cNvPr>
          <p:cNvSpPr txBox="1"/>
          <p:nvPr/>
        </p:nvSpPr>
        <p:spPr>
          <a:xfrm>
            <a:off x="8202031" y="4567275"/>
            <a:ext cx="26924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Calibri"/>
                <a:cs typeface="Calibri"/>
              </a:rPr>
              <a:t>K</a:t>
            </a:r>
            <a:r>
              <a:rPr sz="1067" spc="-7" dirty="0">
                <a:latin typeface="Calibri"/>
                <a:cs typeface="Calibri"/>
              </a:rPr>
              <a:t>ey: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85" name="object 45">
            <a:extLst>
              <a:ext uri="{FF2B5EF4-FFF2-40B4-BE49-F238E27FC236}">
                <a16:creationId xmlns:a16="http://schemas.microsoft.com/office/drawing/2014/main" id="{316F18A7-DA74-4549-ADAE-271C141F87EF}"/>
              </a:ext>
            </a:extLst>
          </p:cNvPr>
          <p:cNvSpPr txBox="1"/>
          <p:nvPr/>
        </p:nvSpPr>
        <p:spPr>
          <a:xfrm>
            <a:off x="3982796" y="6457169"/>
            <a:ext cx="235034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Calibri"/>
                <a:cs typeface="Calibri"/>
              </a:rPr>
              <a:t>Hyperledger </a:t>
            </a:r>
            <a:r>
              <a:rPr sz="1600" spc="-13" dirty="0">
                <a:latin typeface="Calibri"/>
                <a:cs typeface="Calibri"/>
              </a:rPr>
              <a:t>Fabric</a:t>
            </a:r>
            <a:r>
              <a:rPr sz="1600" spc="-87" dirty="0">
                <a:latin typeface="Calibri"/>
                <a:cs typeface="Calibri"/>
              </a:rPr>
              <a:t> </a:t>
            </a:r>
            <a:r>
              <a:rPr sz="1600" spc="-7" dirty="0">
                <a:latin typeface="Calibri"/>
                <a:cs typeface="Calibri"/>
              </a:rPr>
              <a:t>Network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7" name="object 46">
            <a:extLst>
              <a:ext uri="{FF2B5EF4-FFF2-40B4-BE49-F238E27FC236}">
                <a16:creationId xmlns:a16="http://schemas.microsoft.com/office/drawing/2014/main" id="{803DE8DD-4ED1-47AF-A42D-B01EA21DB286}"/>
              </a:ext>
            </a:extLst>
          </p:cNvPr>
          <p:cNvSpPr/>
          <p:nvPr/>
        </p:nvSpPr>
        <p:spPr>
          <a:xfrm>
            <a:off x="5178492" y="3831448"/>
            <a:ext cx="2279227" cy="2145453"/>
          </a:xfrm>
          <a:custGeom>
            <a:avLst/>
            <a:gdLst/>
            <a:ahLst/>
            <a:cxnLst/>
            <a:rect l="l" t="t" r="r" b="b"/>
            <a:pathLst>
              <a:path w="1709420" h="1609089">
                <a:moveTo>
                  <a:pt x="1441145" y="0"/>
                </a:moveTo>
                <a:lnTo>
                  <a:pt x="268173" y="0"/>
                </a:lnTo>
                <a:lnTo>
                  <a:pt x="219968" y="4320"/>
                </a:lnTo>
                <a:lnTo>
                  <a:pt x="174599" y="16777"/>
                </a:lnTo>
                <a:lnTo>
                  <a:pt x="132821" y="36613"/>
                </a:lnTo>
                <a:lnTo>
                  <a:pt x="95392" y="63071"/>
                </a:lnTo>
                <a:lnTo>
                  <a:pt x="63071" y="95392"/>
                </a:lnTo>
                <a:lnTo>
                  <a:pt x="36613" y="132821"/>
                </a:lnTo>
                <a:lnTo>
                  <a:pt x="16777" y="174599"/>
                </a:lnTo>
                <a:lnTo>
                  <a:pt x="4320" y="219968"/>
                </a:lnTo>
                <a:lnTo>
                  <a:pt x="0" y="268173"/>
                </a:lnTo>
                <a:lnTo>
                  <a:pt x="0" y="1340827"/>
                </a:lnTo>
                <a:lnTo>
                  <a:pt x="4320" y="1389032"/>
                </a:lnTo>
                <a:lnTo>
                  <a:pt x="16777" y="1434401"/>
                </a:lnTo>
                <a:lnTo>
                  <a:pt x="36613" y="1476179"/>
                </a:lnTo>
                <a:lnTo>
                  <a:pt x="63071" y="1513608"/>
                </a:lnTo>
                <a:lnTo>
                  <a:pt x="95392" y="1545929"/>
                </a:lnTo>
                <a:lnTo>
                  <a:pt x="132821" y="1572387"/>
                </a:lnTo>
                <a:lnTo>
                  <a:pt x="174599" y="1592223"/>
                </a:lnTo>
                <a:lnTo>
                  <a:pt x="219968" y="1604680"/>
                </a:lnTo>
                <a:lnTo>
                  <a:pt x="268173" y="1609001"/>
                </a:lnTo>
                <a:lnTo>
                  <a:pt x="1441145" y="1609001"/>
                </a:lnTo>
                <a:lnTo>
                  <a:pt x="1489349" y="1604680"/>
                </a:lnTo>
                <a:lnTo>
                  <a:pt x="1534719" y="1592223"/>
                </a:lnTo>
                <a:lnTo>
                  <a:pt x="1576497" y="1572387"/>
                </a:lnTo>
                <a:lnTo>
                  <a:pt x="1613925" y="1545929"/>
                </a:lnTo>
                <a:lnTo>
                  <a:pt x="1646247" y="1513608"/>
                </a:lnTo>
                <a:lnTo>
                  <a:pt x="1672704" y="1476179"/>
                </a:lnTo>
                <a:lnTo>
                  <a:pt x="1692540" y="1434401"/>
                </a:lnTo>
                <a:lnTo>
                  <a:pt x="1704997" y="1389032"/>
                </a:lnTo>
                <a:lnTo>
                  <a:pt x="1709318" y="1340827"/>
                </a:lnTo>
                <a:lnTo>
                  <a:pt x="1709318" y="268173"/>
                </a:lnTo>
                <a:lnTo>
                  <a:pt x="1704997" y="219968"/>
                </a:lnTo>
                <a:lnTo>
                  <a:pt x="1692540" y="174599"/>
                </a:lnTo>
                <a:lnTo>
                  <a:pt x="1672704" y="132821"/>
                </a:lnTo>
                <a:lnTo>
                  <a:pt x="1646247" y="95392"/>
                </a:lnTo>
                <a:lnTo>
                  <a:pt x="1613925" y="63071"/>
                </a:lnTo>
                <a:lnTo>
                  <a:pt x="1576497" y="36613"/>
                </a:lnTo>
                <a:lnTo>
                  <a:pt x="1534719" y="16777"/>
                </a:lnTo>
                <a:lnTo>
                  <a:pt x="1489349" y="4320"/>
                </a:lnTo>
                <a:lnTo>
                  <a:pt x="1441145" y="0"/>
                </a:lnTo>
                <a:close/>
              </a:path>
            </a:pathLst>
          </a:custGeom>
          <a:solidFill>
            <a:srgbClr val="CCC1D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9" name="object 47">
            <a:extLst>
              <a:ext uri="{FF2B5EF4-FFF2-40B4-BE49-F238E27FC236}">
                <a16:creationId xmlns:a16="http://schemas.microsoft.com/office/drawing/2014/main" id="{3E27BCCC-BBF9-42A8-93D9-6F20CB517B74}"/>
              </a:ext>
            </a:extLst>
          </p:cNvPr>
          <p:cNvSpPr/>
          <p:nvPr/>
        </p:nvSpPr>
        <p:spPr>
          <a:xfrm>
            <a:off x="5299935" y="4939961"/>
            <a:ext cx="950975" cy="9489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1" name="object 48">
            <a:extLst>
              <a:ext uri="{FF2B5EF4-FFF2-40B4-BE49-F238E27FC236}">
                <a16:creationId xmlns:a16="http://schemas.microsoft.com/office/drawing/2014/main" id="{B830F2D6-5144-4220-96C6-859D431B7A09}"/>
              </a:ext>
            </a:extLst>
          </p:cNvPr>
          <p:cNvSpPr/>
          <p:nvPr/>
        </p:nvSpPr>
        <p:spPr>
          <a:xfrm>
            <a:off x="5338539" y="4990761"/>
            <a:ext cx="961135" cy="9672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3" name="object 49">
            <a:extLst>
              <a:ext uri="{FF2B5EF4-FFF2-40B4-BE49-F238E27FC236}">
                <a16:creationId xmlns:a16="http://schemas.microsoft.com/office/drawing/2014/main" id="{E4E39E60-AE1F-472B-A814-7FB47C19C803}"/>
              </a:ext>
            </a:extLst>
          </p:cNvPr>
          <p:cNvSpPr/>
          <p:nvPr/>
        </p:nvSpPr>
        <p:spPr>
          <a:xfrm>
            <a:off x="5374593" y="4982742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4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5" name="object 50">
            <a:extLst>
              <a:ext uri="{FF2B5EF4-FFF2-40B4-BE49-F238E27FC236}">
                <a16:creationId xmlns:a16="http://schemas.microsoft.com/office/drawing/2014/main" id="{2B772EE2-D63C-4A14-92A6-DACD6808AF9D}"/>
              </a:ext>
            </a:extLst>
          </p:cNvPr>
          <p:cNvSpPr/>
          <p:nvPr/>
        </p:nvSpPr>
        <p:spPr>
          <a:xfrm>
            <a:off x="5374593" y="4982742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4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7" name="object 51">
            <a:extLst>
              <a:ext uri="{FF2B5EF4-FFF2-40B4-BE49-F238E27FC236}">
                <a16:creationId xmlns:a16="http://schemas.microsoft.com/office/drawing/2014/main" id="{31F97CC3-9CD3-44DD-9E55-3F9B09F01C13}"/>
              </a:ext>
            </a:extLst>
          </p:cNvPr>
          <p:cNvSpPr/>
          <p:nvPr/>
        </p:nvSpPr>
        <p:spPr>
          <a:xfrm>
            <a:off x="5299935" y="3944279"/>
            <a:ext cx="950975" cy="9489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9" name="object 52">
            <a:extLst>
              <a:ext uri="{FF2B5EF4-FFF2-40B4-BE49-F238E27FC236}">
                <a16:creationId xmlns:a16="http://schemas.microsoft.com/office/drawing/2014/main" id="{433D0345-8BD3-45AF-AA65-6499BF8A796A}"/>
              </a:ext>
            </a:extLst>
          </p:cNvPr>
          <p:cNvSpPr/>
          <p:nvPr/>
        </p:nvSpPr>
        <p:spPr>
          <a:xfrm>
            <a:off x="5338539" y="3997111"/>
            <a:ext cx="961135" cy="9672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1" name="object 53">
            <a:extLst>
              <a:ext uri="{FF2B5EF4-FFF2-40B4-BE49-F238E27FC236}">
                <a16:creationId xmlns:a16="http://schemas.microsoft.com/office/drawing/2014/main" id="{7DC36700-7199-4234-A9D0-66654058E42F}"/>
              </a:ext>
            </a:extLst>
          </p:cNvPr>
          <p:cNvSpPr/>
          <p:nvPr/>
        </p:nvSpPr>
        <p:spPr>
          <a:xfrm>
            <a:off x="5374593" y="3987641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3" name="object 54">
            <a:extLst>
              <a:ext uri="{FF2B5EF4-FFF2-40B4-BE49-F238E27FC236}">
                <a16:creationId xmlns:a16="http://schemas.microsoft.com/office/drawing/2014/main" id="{FC125937-0183-434E-B47C-8A20F31C84A1}"/>
              </a:ext>
            </a:extLst>
          </p:cNvPr>
          <p:cNvSpPr/>
          <p:nvPr/>
        </p:nvSpPr>
        <p:spPr>
          <a:xfrm>
            <a:off x="5374593" y="3987641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5" name="object 55">
            <a:extLst>
              <a:ext uri="{FF2B5EF4-FFF2-40B4-BE49-F238E27FC236}">
                <a16:creationId xmlns:a16="http://schemas.microsoft.com/office/drawing/2014/main" id="{FF88CFF6-104A-4F9E-B2AD-03871BE9C6E3}"/>
              </a:ext>
            </a:extLst>
          </p:cNvPr>
          <p:cNvSpPr txBox="1"/>
          <p:nvPr/>
        </p:nvSpPr>
        <p:spPr>
          <a:xfrm>
            <a:off x="5621034" y="4099260"/>
            <a:ext cx="303105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7" name="object 56">
            <a:extLst>
              <a:ext uri="{FF2B5EF4-FFF2-40B4-BE49-F238E27FC236}">
                <a16:creationId xmlns:a16="http://schemas.microsoft.com/office/drawing/2014/main" id="{5E0CA93D-C03A-4969-A892-8A8CC826B2D4}"/>
              </a:ext>
            </a:extLst>
          </p:cNvPr>
          <p:cNvSpPr/>
          <p:nvPr/>
        </p:nvSpPr>
        <p:spPr>
          <a:xfrm>
            <a:off x="6385024" y="3948345"/>
            <a:ext cx="948939" cy="9489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9" name="object 57">
            <a:extLst>
              <a:ext uri="{FF2B5EF4-FFF2-40B4-BE49-F238E27FC236}">
                <a16:creationId xmlns:a16="http://schemas.microsoft.com/office/drawing/2014/main" id="{F3A03B8B-90D0-4712-8C16-FBFEA1C6EBBB}"/>
              </a:ext>
            </a:extLst>
          </p:cNvPr>
          <p:cNvSpPr/>
          <p:nvPr/>
        </p:nvSpPr>
        <p:spPr>
          <a:xfrm>
            <a:off x="6423627" y="4001175"/>
            <a:ext cx="961135" cy="9672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1" name="object 58">
            <a:extLst>
              <a:ext uri="{FF2B5EF4-FFF2-40B4-BE49-F238E27FC236}">
                <a16:creationId xmlns:a16="http://schemas.microsoft.com/office/drawing/2014/main" id="{1C2D0600-EEA1-44DC-9C08-619E1F408936}"/>
              </a:ext>
            </a:extLst>
          </p:cNvPr>
          <p:cNvSpPr/>
          <p:nvPr/>
        </p:nvSpPr>
        <p:spPr>
          <a:xfrm>
            <a:off x="6458547" y="3991329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3" name="object 59">
            <a:extLst>
              <a:ext uri="{FF2B5EF4-FFF2-40B4-BE49-F238E27FC236}">
                <a16:creationId xmlns:a16="http://schemas.microsoft.com/office/drawing/2014/main" id="{9347B8C0-68AD-497A-A670-183ED435CF40}"/>
              </a:ext>
            </a:extLst>
          </p:cNvPr>
          <p:cNvSpPr/>
          <p:nvPr/>
        </p:nvSpPr>
        <p:spPr>
          <a:xfrm>
            <a:off x="6458547" y="3991329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5" name="object 60">
            <a:extLst>
              <a:ext uri="{FF2B5EF4-FFF2-40B4-BE49-F238E27FC236}">
                <a16:creationId xmlns:a16="http://schemas.microsoft.com/office/drawing/2014/main" id="{469B263F-1E1A-4F28-9DA9-1B4C27C2349C}"/>
              </a:ext>
            </a:extLst>
          </p:cNvPr>
          <p:cNvSpPr txBox="1"/>
          <p:nvPr/>
        </p:nvSpPr>
        <p:spPr>
          <a:xfrm>
            <a:off x="6704988" y="4102945"/>
            <a:ext cx="303105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7" name="object 61">
            <a:extLst>
              <a:ext uri="{FF2B5EF4-FFF2-40B4-BE49-F238E27FC236}">
                <a16:creationId xmlns:a16="http://schemas.microsoft.com/office/drawing/2014/main" id="{7499F2CB-2881-4B39-9C47-1DCEE6092528}"/>
              </a:ext>
            </a:extLst>
          </p:cNvPr>
          <p:cNvSpPr/>
          <p:nvPr/>
        </p:nvSpPr>
        <p:spPr>
          <a:xfrm>
            <a:off x="6172193" y="4386450"/>
            <a:ext cx="287020" cy="4233"/>
          </a:xfrm>
          <a:custGeom>
            <a:avLst/>
            <a:gdLst/>
            <a:ahLst/>
            <a:cxnLst/>
            <a:rect l="l" t="t" r="r" b="b"/>
            <a:pathLst>
              <a:path w="215264" h="3175">
                <a:moveTo>
                  <a:pt x="0" y="0"/>
                </a:moveTo>
                <a:lnTo>
                  <a:pt x="214769" y="2768"/>
                </a:lnTo>
              </a:path>
            </a:pathLst>
          </a:custGeom>
          <a:ln w="19049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9" name="object 62">
            <a:extLst>
              <a:ext uri="{FF2B5EF4-FFF2-40B4-BE49-F238E27FC236}">
                <a16:creationId xmlns:a16="http://schemas.microsoft.com/office/drawing/2014/main" id="{E35BBAB2-72E3-4D08-ADB6-5E50E31C3442}"/>
              </a:ext>
            </a:extLst>
          </p:cNvPr>
          <p:cNvSpPr/>
          <p:nvPr/>
        </p:nvSpPr>
        <p:spPr>
          <a:xfrm>
            <a:off x="6172192" y="5381548"/>
            <a:ext cx="279400" cy="5080"/>
          </a:xfrm>
          <a:custGeom>
            <a:avLst/>
            <a:gdLst/>
            <a:ahLst/>
            <a:cxnLst/>
            <a:rect l="l" t="t" r="r" b="b"/>
            <a:pathLst>
              <a:path w="209550" h="3810">
                <a:moveTo>
                  <a:pt x="-9525" y="1905"/>
                </a:moveTo>
                <a:lnTo>
                  <a:pt x="218909" y="1905"/>
                </a:lnTo>
              </a:path>
            </a:pathLst>
          </a:custGeom>
          <a:ln w="2286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1" name="object 63">
            <a:extLst>
              <a:ext uri="{FF2B5EF4-FFF2-40B4-BE49-F238E27FC236}">
                <a16:creationId xmlns:a16="http://schemas.microsoft.com/office/drawing/2014/main" id="{72829D07-7ED8-4E09-917E-8FFCA5AAC09B}"/>
              </a:ext>
            </a:extLst>
          </p:cNvPr>
          <p:cNvSpPr/>
          <p:nvPr/>
        </p:nvSpPr>
        <p:spPr>
          <a:xfrm>
            <a:off x="5773393" y="4785248"/>
            <a:ext cx="0" cy="198120"/>
          </a:xfrm>
          <a:custGeom>
            <a:avLst/>
            <a:gdLst/>
            <a:ahLst/>
            <a:cxnLst/>
            <a:rect l="l" t="t" r="r" b="b"/>
            <a:pathLst>
              <a:path h="148589">
                <a:moveTo>
                  <a:pt x="0" y="0"/>
                </a:moveTo>
                <a:lnTo>
                  <a:pt x="0" y="14812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3" name="object 64">
            <a:extLst>
              <a:ext uri="{FF2B5EF4-FFF2-40B4-BE49-F238E27FC236}">
                <a16:creationId xmlns:a16="http://schemas.microsoft.com/office/drawing/2014/main" id="{40F8AF0D-91DB-48D2-B94E-76FEE22C3FDB}"/>
              </a:ext>
            </a:extLst>
          </p:cNvPr>
          <p:cNvSpPr/>
          <p:nvPr/>
        </p:nvSpPr>
        <p:spPr>
          <a:xfrm>
            <a:off x="6850166" y="4788935"/>
            <a:ext cx="7620" cy="198967"/>
          </a:xfrm>
          <a:custGeom>
            <a:avLst/>
            <a:gdLst/>
            <a:ahLst/>
            <a:cxnLst/>
            <a:rect l="l" t="t" r="r" b="b"/>
            <a:pathLst>
              <a:path w="5714" h="149225">
                <a:moveTo>
                  <a:pt x="2692" y="-9525"/>
                </a:moveTo>
                <a:lnTo>
                  <a:pt x="2692" y="158699"/>
                </a:lnTo>
              </a:path>
            </a:pathLst>
          </a:custGeom>
          <a:ln w="2443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5" name="object 65">
            <a:extLst>
              <a:ext uri="{FF2B5EF4-FFF2-40B4-BE49-F238E27FC236}">
                <a16:creationId xmlns:a16="http://schemas.microsoft.com/office/drawing/2014/main" id="{6B1E7186-7E85-4126-AC5B-C9BD1CAEA5A3}"/>
              </a:ext>
            </a:extLst>
          </p:cNvPr>
          <p:cNvSpPr/>
          <p:nvPr/>
        </p:nvSpPr>
        <p:spPr>
          <a:xfrm>
            <a:off x="6139880" y="4750114"/>
            <a:ext cx="384387" cy="287020"/>
          </a:xfrm>
          <a:custGeom>
            <a:avLst/>
            <a:gdLst/>
            <a:ahLst/>
            <a:cxnLst/>
            <a:rect l="l" t="t" r="r" b="b"/>
            <a:pathLst>
              <a:path w="288289" h="215264">
                <a:moveTo>
                  <a:pt x="0" y="0"/>
                </a:moveTo>
                <a:lnTo>
                  <a:pt x="288099" y="214807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7" name="object 66">
            <a:extLst>
              <a:ext uri="{FF2B5EF4-FFF2-40B4-BE49-F238E27FC236}">
                <a16:creationId xmlns:a16="http://schemas.microsoft.com/office/drawing/2014/main" id="{34E7E1F7-7BA9-4323-A393-040286AAD417}"/>
              </a:ext>
            </a:extLst>
          </p:cNvPr>
          <p:cNvSpPr/>
          <p:nvPr/>
        </p:nvSpPr>
        <p:spPr>
          <a:xfrm>
            <a:off x="6139881" y="4742209"/>
            <a:ext cx="375073" cy="294639"/>
          </a:xfrm>
          <a:custGeom>
            <a:avLst/>
            <a:gdLst/>
            <a:ahLst/>
            <a:cxnLst/>
            <a:rect l="l" t="t" r="r" b="b"/>
            <a:pathLst>
              <a:path w="281304" h="220980">
                <a:moveTo>
                  <a:pt x="0" y="220738"/>
                </a:moveTo>
                <a:lnTo>
                  <a:pt x="28129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9" name="object 67">
            <a:extLst>
              <a:ext uri="{FF2B5EF4-FFF2-40B4-BE49-F238E27FC236}">
                <a16:creationId xmlns:a16="http://schemas.microsoft.com/office/drawing/2014/main" id="{293CE731-BC67-445C-A5C7-43541CC25D2D}"/>
              </a:ext>
            </a:extLst>
          </p:cNvPr>
          <p:cNvSpPr/>
          <p:nvPr/>
        </p:nvSpPr>
        <p:spPr>
          <a:xfrm>
            <a:off x="6376897" y="4944025"/>
            <a:ext cx="950975" cy="9509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1" name="object 68">
            <a:extLst>
              <a:ext uri="{FF2B5EF4-FFF2-40B4-BE49-F238E27FC236}">
                <a16:creationId xmlns:a16="http://schemas.microsoft.com/office/drawing/2014/main" id="{405E2615-EF47-4824-A7E8-895C0DA819A3}"/>
              </a:ext>
            </a:extLst>
          </p:cNvPr>
          <p:cNvSpPr/>
          <p:nvPr/>
        </p:nvSpPr>
        <p:spPr>
          <a:xfrm>
            <a:off x="6415503" y="4996857"/>
            <a:ext cx="961131" cy="9672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3" name="object 69">
            <a:extLst>
              <a:ext uri="{FF2B5EF4-FFF2-40B4-BE49-F238E27FC236}">
                <a16:creationId xmlns:a16="http://schemas.microsoft.com/office/drawing/2014/main" id="{28C84156-AEC8-44D2-8303-0CD6010AD8C9}"/>
              </a:ext>
            </a:extLst>
          </p:cNvPr>
          <p:cNvSpPr/>
          <p:nvPr/>
        </p:nvSpPr>
        <p:spPr>
          <a:xfrm>
            <a:off x="6451370" y="4987823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4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5" name="object 70">
            <a:extLst>
              <a:ext uri="{FF2B5EF4-FFF2-40B4-BE49-F238E27FC236}">
                <a16:creationId xmlns:a16="http://schemas.microsoft.com/office/drawing/2014/main" id="{BD5AE9B7-0267-4A1C-B61E-E9372FD5B28C}"/>
              </a:ext>
            </a:extLst>
          </p:cNvPr>
          <p:cNvSpPr/>
          <p:nvPr/>
        </p:nvSpPr>
        <p:spPr>
          <a:xfrm>
            <a:off x="6451370" y="4987823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4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7" name="object 71">
            <a:extLst>
              <a:ext uri="{FF2B5EF4-FFF2-40B4-BE49-F238E27FC236}">
                <a16:creationId xmlns:a16="http://schemas.microsoft.com/office/drawing/2014/main" id="{C1FBE9D8-B153-4A5A-B933-3BCE34D4E3EE}"/>
              </a:ext>
            </a:extLst>
          </p:cNvPr>
          <p:cNvSpPr txBox="1"/>
          <p:nvPr/>
        </p:nvSpPr>
        <p:spPr>
          <a:xfrm>
            <a:off x="5621033" y="5099442"/>
            <a:ext cx="1380067" cy="115837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093019" algn="l"/>
              </a:tabLst>
            </a:pPr>
            <a:r>
              <a:rPr sz="4800" baseline="1157" dirty="0">
                <a:latin typeface="Calibri"/>
                <a:cs typeface="Calibri"/>
              </a:rPr>
              <a:t>O	</a:t>
            </a: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53"/>
              </a:spcBef>
            </a:pPr>
            <a:endParaRPr sz="2933">
              <a:latin typeface="Times New Roman"/>
              <a:cs typeface="Times New Roman"/>
            </a:endParaRPr>
          </a:p>
          <a:p>
            <a:pPr marL="113450"/>
            <a:r>
              <a:rPr sz="1200" spc="-7" dirty="0">
                <a:latin typeface="Calibri"/>
                <a:cs typeface="Calibri"/>
              </a:rPr>
              <a:t>Ordering-Service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9" name="object 72">
            <a:extLst>
              <a:ext uri="{FF2B5EF4-FFF2-40B4-BE49-F238E27FC236}">
                <a16:creationId xmlns:a16="http://schemas.microsoft.com/office/drawing/2014/main" id="{E072D820-C2D9-410F-849C-1BD731DC43DA}"/>
              </a:ext>
            </a:extLst>
          </p:cNvPr>
          <p:cNvSpPr/>
          <p:nvPr/>
        </p:nvSpPr>
        <p:spPr>
          <a:xfrm>
            <a:off x="4440865" y="5103658"/>
            <a:ext cx="467360" cy="456353"/>
          </a:xfrm>
          <a:custGeom>
            <a:avLst/>
            <a:gdLst/>
            <a:ahLst/>
            <a:cxnLst/>
            <a:rect l="l" t="t" r="r" b="b"/>
            <a:pathLst>
              <a:path w="350520" h="342264">
                <a:moveTo>
                  <a:pt x="350354" y="0"/>
                </a:moveTo>
                <a:lnTo>
                  <a:pt x="0" y="0"/>
                </a:lnTo>
                <a:lnTo>
                  <a:pt x="0" y="342036"/>
                </a:lnTo>
                <a:lnTo>
                  <a:pt x="293344" y="342036"/>
                </a:lnTo>
                <a:lnTo>
                  <a:pt x="350354" y="285026"/>
                </a:lnTo>
                <a:lnTo>
                  <a:pt x="350354" y="0"/>
                </a:lnTo>
                <a:close/>
              </a:path>
            </a:pathLst>
          </a:custGeom>
          <a:solidFill>
            <a:srgbClr val="F7AD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1" name="object 73">
            <a:extLst>
              <a:ext uri="{FF2B5EF4-FFF2-40B4-BE49-F238E27FC236}">
                <a16:creationId xmlns:a16="http://schemas.microsoft.com/office/drawing/2014/main" id="{21A29647-B502-4C33-8BCB-49F5A7E8DC76}"/>
              </a:ext>
            </a:extLst>
          </p:cNvPr>
          <p:cNvSpPr/>
          <p:nvPr/>
        </p:nvSpPr>
        <p:spPr>
          <a:xfrm>
            <a:off x="4831989" y="5483687"/>
            <a:ext cx="76200" cy="7620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010" y="0"/>
                </a:moveTo>
                <a:lnTo>
                  <a:pt x="11404" y="11404"/>
                </a:lnTo>
                <a:lnTo>
                  <a:pt x="0" y="57010"/>
                </a:lnTo>
                <a:lnTo>
                  <a:pt x="57010" y="0"/>
                </a:lnTo>
                <a:close/>
              </a:path>
            </a:pathLst>
          </a:custGeom>
          <a:solidFill>
            <a:srgbClr val="C78B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3" name="object 74">
            <a:extLst>
              <a:ext uri="{FF2B5EF4-FFF2-40B4-BE49-F238E27FC236}">
                <a16:creationId xmlns:a16="http://schemas.microsoft.com/office/drawing/2014/main" id="{1007D017-909C-45B8-942A-5766D30F664A}"/>
              </a:ext>
            </a:extLst>
          </p:cNvPr>
          <p:cNvSpPr/>
          <p:nvPr/>
        </p:nvSpPr>
        <p:spPr>
          <a:xfrm>
            <a:off x="4440865" y="5103653"/>
            <a:ext cx="467360" cy="456353"/>
          </a:xfrm>
          <a:custGeom>
            <a:avLst/>
            <a:gdLst/>
            <a:ahLst/>
            <a:cxnLst/>
            <a:rect l="l" t="t" r="r" b="b"/>
            <a:pathLst>
              <a:path w="350520" h="342264">
                <a:moveTo>
                  <a:pt x="293344" y="342036"/>
                </a:moveTo>
                <a:lnTo>
                  <a:pt x="304749" y="296430"/>
                </a:lnTo>
                <a:lnTo>
                  <a:pt x="350354" y="285026"/>
                </a:lnTo>
                <a:lnTo>
                  <a:pt x="293344" y="342036"/>
                </a:lnTo>
                <a:lnTo>
                  <a:pt x="0" y="342036"/>
                </a:lnTo>
                <a:lnTo>
                  <a:pt x="0" y="0"/>
                </a:lnTo>
                <a:lnTo>
                  <a:pt x="350354" y="0"/>
                </a:lnTo>
                <a:lnTo>
                  <a:pt x="350354" y="285026"/>
                </a:lnTo>
              </a:path>
            </a:pathLst>
          </a:custGeom>
          <a:ln w="254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5" name="object 75">
            <a:extLst>
              <a:ext uri="{FF2B5EF4-FFF2-40B4-BE49-F238E27FC236}">
                <a16:creationId xmlns:a16="http://schemas.microsoft.com/office/drawing/2014/main" id="{5988FD9C-C8A1-4DC4-9B66-83271D94FB79}"/>
              </a:ext>
            </a:extLst>
          </p:cNvPr>
          <p:cNvSpPr txBox="1"/>
          <p:nvPr/>
        </p:nvSpPr>
        <p:spPr>
          <a:xfrm>
            <a:off x="4605090" y="5142629"/>
            <a:ext cx="138852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dirty="0">
                <a:latin typeface="Calibri"/>
                <a:cs typeface="Calibri"/>
              </a:rPr>
              <a:t>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7" name="object 76">
            <a:extLst>
              <a:ext uri="{FF2B5EF4-FFF2-40B4-BE49-F238E27FC236}">
                <a16:creationId xmlns:a16="http://schemas.microsoft.com/office/drawing/2014/main" id="{5C93F3AB-70EB-4D4E-8700-BFCA91DB66B9}"/>
              </a:ext>
            </a:extLst>
          </p:cNvPr>
          <p:cNvSpPr/>
          <p:nvPr/>
        </p:nvSpPr>
        <p:spPr>
          <a:xfrm>
            <a:off x="6515071" y="2273975"/>
            <a:ext cx="950975" cy="9489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9" name="object 77">
            <a:extLst>
              <a:ext uri="{FF2B5EF4-FFF2-40B4-BE49-F238E27FC236}">
                <a16:creationId xmlns:a16="http://schemas.microsoft.com/office/drawing/2014/main" id="{1E6E9CC8-9950-4778-8FE0-2564CA75F5F4}"/>
              </a:ext>
            </a:extLst>
          </p:cNvPr>
          <p:cNvSpPr/>
          <p:nvPr/>
        </p:nvSpPr>
        <p:spPr>
          <a:xfrm>
            <a:off x="6515067" y="2324777"/>
            <a:ext cx="1038351" cy="9672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1" name="object 78">
            <a:extLst>
              <a:ext uri="{FF2B5EF4-FFF2-40B4-BE49-F238E27FC236}">
                <a16:creationId xmlns:a16="http://schemas.microsoft.com/office/drawing/2014/main" id="{3D060B6C-DA77-4B21-8BC7-AEC7A3B4DDF7}"/>
              </a:ext>
            </a:extLst>
          </p:cNvPr>
          <p:cNvSpPr/>
          <p:nvPr/>
        </p:nvSpPr>
        <p:spPr>
          <a:xfrm>
            <a:off x="6589558" y="2316795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3" name="object 79">
            <a:extLst>
              <a:ext uri="{FF2B5EF4-FFF2-40B4-BE49-F238E27FC236}">
                <a16:creationId xmlns:a16="http://schemas.microsoft.com/office/drawing/2014/main" id="{7FC06CF2-0AD9-4DBC-A45C-343E1E9E323F}"/>
              </a:ext>
            </a:extLst>
          </p:cNvPr>
          <p:cNvSpPr/>
          <p:nvPr/>
        </p:nvSpPr>
        <p:spPr>
          <a:xfrm>
            <a:off x="6589558" y="2316795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5" name="object 80">
            <a:extLst>
              <a:ext uri="{FF2B5EF4-FFF2-40B4-BE49-F238E27FC236}">
                <a16:creationId xmlns:a16="http://schemas.microsoft.com/office/drawing/2014/main" id="{451CEE7C-A810-457A-B1D7-55C406FCA3EA}"/>
              </a:ext>
            </a:extLst>
          </p:cNvPr>
          <p:cNvSpPr/>
          <p:nvPr/>
        </p:nvSpPr>
        <p:spPr>
          <a:xfrm>
            <a:off x="4749263" y="2267881"/>
            <a:ext cx="950975" cy="9509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7" name="object 81">
            <a:extLst>
              <a:ext uri="{FF2B5EF4-FFF2-40B4-BE49-F238E27FC236}">
                <a16:creationId xmlns:a16="http://schemas.microsoft.com/office/drawing/2014/main" id="{C566FBF8-FA8A-4B45-8B73-DE3D350D2730}"/>
              </a:ext>
            </a:extLst>
          </p:cNvPr>
          <p:cNvSpPr/>
          <p:nvPr/>
        </p:nvSpPr>
        <p:spPr>
          <a:xfrm>
            <a:off x="4749263" y="2320713"/>
            <a:ext cx="1038347" cy="9672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9" name="object 82">
            <a:extLst>
              <a:ext uri="{FF2B5EF4-FFF2-40B4-BE49-F238E27FC236}">
                <a16:creationId xmlns:a16="http://schemas.microsoft.com/office/drawing/2014/main" id="{06E724AF-9527-4BE6-9806-7EA9AD10462C}"/>
              </a:ext>
            </a:extLst>
          </p:cNvPr>
          <p:cNvSpPr/>
          <p:nvPr/>
        </p:nvSpPr>
        <p:spPr>
          <a:xfrm>
            <a:off x="4823874" y="2312071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1" name="object 83">
            <a:extLst>
              <a:ext uri="{FF2B5EF4-FFF2-40B4-BE49-F238E27FC236}">
                <a16:creationId xmlns:a16="http://schemas.microsoft.com/office/drawing/2014/main" id="{65C1A620-5154-4D59-8A9B-EB34D3975013}"/>
              </a:ext>
            </a:extLst>
          </p:cNvPr>
          <p:cNvSpPr/>
          <p:nvPr/>
        </p:nvSpPr>
        <p:spPr>
          <a:xfrm>
            <a:off x="4823874" y="2312071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3" name="object 84">
            <a:extLst>
              <a:ext uri="{FF2B5EF4-FFF2-40B4-BE49-F238E27FC236}">
                <a16:creationId xmlns:a16="http://schemas.microsoft.com/office/drawing/2014/main" id="{6E43AA22-7C9F-4CCA-8F90-B6240F91D5B9}"/>
              </a:ext>
            </a:extLst>
          </p:cNvPr>
          <p:cNvSpPr txBox="1"/>
          <p:nvPr/>
        </p:nvSpPr>
        <p:spPr>
          <a:xfrm>
            <a:off x="3198734" y="2428413"/>
            <a:ext cx="403013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84665">
              <a:spcBef>
                <a:spcPts val="133"/>
              </a:spcBef>
              <a:tabLst>
                <a:tab pos="1849074" algn="l"/>
                <a:tab pos="3615176" algn="l"/>
              </a:tabLst>
            </a:pPr>
            <a:r>
              <a:rPr sz="3200" spc="-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-9" baseline="-19097" dirty="0">
                <a:solidFill>
                  <a:srgbClr val="FFFFFF"/>
                </a:solidFill>
                <a:latin typeface="Calibri"/>
                <a:cs typeface="Calibri"/>
              </a:rPr>
              <a:t>0	</a:t>
            </a:r>
            <a:r>
              <a:rPr sz="4800" spc="-9" baseline="1157" dirty="0">
                <a:latin typeface="Calibri"/>
                <a:cs typeface="Calibri"/>
              </a:rPr>
              <a:t>P</a:t>
            </a:r>
            <a:r>
              <a:rPr sz="3200" spc="-9" baseline="-19097" dirty="0">
                <a:latin typeface="Calibri"/>
                <a:cs typeface="Calibri"/>
              </a:rPr>
              <a:t>3	</a:t>
            </a:r>
            <a:r>
              <a:rPr sz="3200" spc="-7" dirty="0">
                <a:latin typeface="Calibri"/>
                <a:cs typeface="Calibri"/>
              </a:rPr>
              <a:t>P</a:t>
            </a:r>
            <a:r>
              <a:rPr sz="3200" spc="-9" baseline="-20833" dirty="0">
                <a:latin typeface="Calibri"/>
                <a:cs typeface="Calibri"/>
              </a:rPr>
              <a:t>4</a:t>
            </a:r>
            <a:endParaRPr sz="3200" baseline="-20833">
              <a:latin typeface="Calibri"/>
              <a:cs typeface="Calibri"/>
            </a:endParaRPr>
          </a:p>
        </p:txBody>
      </p:sp>
      <p:sp>
        <p:nvSpPr>
          <p:cNvPr id="165" name="object 85">
            <a:extLst>
              <a:ext uri="{FF2B5EF4-FFF2-40B4-BE49-F238E27FC236}">
                <a16:creationId xmlns:a16="http://schemas.microsoft.com/office/drawing/2014/main" id="{4785912D-D071-4729-AF09-9151A33435D4}"/>
              </a:ext>
            </a:extLst>
          </p:cNvPr>
          <p:cNvSpPr/>
          <p:nvPr/>
        </p:nvSpPr>
        <p:spPr>
          <a:xfrm>
            <a:off x="3794225" y="2897817"/>
            <a:ext cx="522207" cy="4917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7" name="object 86">
            <a:extLst>
              <a:ext uri="{FF2B5EF4-FFF2-40B4-BE49-F238E27FC236}">
                <a16:creationId xmlns:a16="http://schemas.microsoft.com/office/drawing/2014/main" id="{70BE7A7E-A736-4D4C-A086-FB85BCD29628}"/>
              </a:ext>
            </a:extLst>
          </p:cNvPr>
          <p:cNvSpPr/>
          <p:nvPr/>
        </p:nvSpPr>
        <p:spPr>
          <a:xfrm>
            <a:off x="3873471" y="2962823"/>
            <a:ext cx="396229" cy="4063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9" name="object 87">
            <a:extLst>
              <a:ext uri="{FF2B5EF4-FFF2-40B4-BE49-F238E27FC236}">
                <a16:creationId xmlns:a16="http://schemas.microsoft.com/office/drawing/2014/main" id="{3766FE28-56C6-4F39-893D-9A16BB1FF19E}"/>
              </a:ext>
            </a:extLst>
          </p:cNvPr>
          <p:cNvSpPr/>
          <p:nvPr/>
        </p:nvSpPr>
        <p:spPr>
          <a:xfrm>
            <a:off x="3868069" y="2940284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39">
                <a:moveTo>
                  <a:pt x="234835" y="0"/>
                </a:moveTo>
                <a:lnTo>
                  <a:pt x="42697" y="0"/>
                </a:lnTo>
                <a:lnTo>
                  <a:pt x="26076" y="3354"/>
                </a:lnTo>
                <a:lnTo>
                  <a:pt x="12504" y="12504"/>
                </a:lnTo>
                <a:lnTo>
                  <a:pt x="3354" y="26076"/>
                </a:lnTo>
                <a:lnTo>
                  <a:pt x="0" y="42697"/>
                </a:lnTo>
                <a:lnTo>
                  <a:pt x="0" y="213474"/>
                </a:lnTo>
                <a:lnTo>
                  <a:pt x="3354" y="230095"/>
                </a:lnTo>
                <a:lnTo>
                  <a:pt x="12504" y="243666"/>
                </a:lnTo>
                <a:lnTo>
                  <a:pt x="26076" y="252816"/>
                </a:lnTo>
                <a:lnTo>
                  <a:pt x="42697" y="256171"/>
                </a:lnTo>
                <a:lnTo>
                  <a:pt x="234835" y="256171"/>
                </a:lnTo>
                <a:lnTo>
                  <a:pt x="251456" y="252816"/>
                </a:lnTo>
                <a:lnTo>
                  <a:pt x="265028" y="243666"/>
                </a:lnTo>
                <a:lnTo>
                  <a:pt x="274178" y="230095"/>
                </a:lnTo>
                <a:lnTo>
                  <a:pt x="277533" y="213474"/>
                </a:lnTo>
                <a:lnTo>
                  <a:pt x="277533" y="42697"/>
                </a:lnTo>
                <a:lnTo>
                  <a:pt x="274178" y="26076"/>
                </a:lnTo>
                <a:lnTo>
                  <a:pt x="265028" y="12504"/>
                </a:lnTo>
                <a:lnTo>
                  <a:pt x="251456" y="3354"/>
                </a:lnTo>
                <a:lnTo>
                  <a:pt x="23483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1" name="object 88">
            <a:extLst>
              <a:ext uri="{FF2B5EF4-FFF2-40B4-BE49-F238E27FC236}">
                <a16:creationId xmlns:a16="http://schemas.microsoft.com/office/drawing/2014/main" id="{72AB7584-3BF2-4AF6-AFB0-F66C80A13240}"/>
              </a:ext>
            </a:extLst>
          </p:cNvPr>
          <p:cNvSpPr/>
          <p:nvPr/>
        </p:nvSpPr>
        <p:spPr>
          <a:xfrm>
            <a:off x="3868069" y="2940284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39">
                <a:moveTo>
                  <a:pt x="0" y="42697"/>
                </a:moveTo>
                <a:lnTo>
                  <a:pt x="3354" y="26076"/>
                </a:lnTo>
                <a:lnTo>
                  <a:pt x="12504" y="12504"/>
                </a:lnTo>
                <a:lnTo>
                  <a:pt x="26076" y="3354"/>
                </a:lnTo>
                <a:lnTo>
                  <a:pt x="42697" y="0"/>
                </a:lnTo>
                <a:lnTo>
                  <a:pt x="234835" y="0"/>
                </a:lnTo>
                <a:lnTo>
                  <a:pt x="251456" y="3354"/>
                </a:lnTo>
                <a:lnTo>
                  <a:pt x="265028" y="12504"/>
                </a:lnTo>
                <a:lnTo>
                  <a:pt x="274178" y="26076"/>
                </a:lnTo>
                <a:lnTo>
                  <a:pt x="277533" y="42697"/>
                </a:lnTo>
                <a:lnTo>
                  <a:pt x="277533" y="213474"/>
                </a:lnTo>
                <a:lnTo>
                  <a:pt x="274178" y="230095"/>
                </a:lnTo>
                <a:lnTo>
                  <a:pt x="265028" y="243666"/>
                </a:lnTo>
                <a:lnTo>
                  <a:pt x="251456" y="252816"/>
                </a:lnTo>
                <a:lnTo>
                  <a:pt x="234835" y="256171"/>
                </a:lnTo>
                <a:lnTo>
                  <a:pt x="42697" y="256171"/>
                </a:lnTo>
                <a:lnTo>
                  <a:pt x="26076" y="252816"/>
                </a:lnTo>
                <a:lnTo>
                  <a:pt x="12504" y="243666"/>
                </a:lnTo>
                <a:lnTo>
                  <a:pt x="3354" y="230095"/>
                </a:lnTo>
                <a:lnTo>
                  <a:pt x="0" y="213474"/>
                </a:lnTo>
                <a:lnTo>
                  <a:pt x="0" y="4269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3" name="object 89">
            <a:extLst>
              <a:ext uri="{FF2B5EF4-FFF2-40B4-BE49-F238E27FC236}">
                <a16:creationId xmlns:a16="http://schemas.microsoft.com/office/drawing/2014/main" id="{37449BA7-94CC-4F5C-ADF9-8B03DF1E46AE}"/>
              </a:ext>
            </a:extLst>
          </p:cNvPr>
          <p:cNvSpPr/>
          <p:nvPr/>
        </p:nvSpPr>
        <p:spPr>
          <a:xfrm>
            <a:off x="4062449" y="2987209"/>
            <a:ext cx="487679" cy="49376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5" name="object 90">
            <a:extLst>
              <a:ext uri="{FF2B5EF4-FFF2-40B4-BE49-F238E27FC236}">
                <a16:creationId xmlns:a16="http://schemas.microsoft.com/office/drawing/2014/main" id="{AB5375F7-10CF-4CCF-AA64-33AF770DF392}"/>
              </a:ext>
            </a:extLst>
          </p:cNvPr>
          <p:cNvSpPr/>
          <p:nvPr/>
        </p:nvSpPr>
        <p:spPr>
          <a:xfrm>
            <a:off x="4127462" y="3052231"/>
            <a:ext cx="392175" cy="4063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7" name="object 91">
            <a:extLst>
              <a:ext uri="{FF2B5EF4-FFF2-40B4-BE49-F238E27FC236}">
                <a16:creationId xmlns:a16="http://schemas.microsoft.com/office/drawing/2014/main" id="{93D9E24C-5B7D-441E-B8EE-01B455D551FE}"/>
              </a:ext>
            </a:extLst>
          </p:cNvPr>
          <p:cNvSpPr/>
          <p:nvPr/>
        </p:nvSpPr>
        <p:spPr>
          <a:xfrm>
            <a:off x="4136147" y="3030903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210248" y="0"/>
                </a:moveTo>
                <a:lnTo>
                  <a:pt x="42049" y="0"/>
                </a:lnTo>
                <a:lnTo>
                  <a:pt x="25679" y="3303"/>
                </a:lnTo>
                <a:lnTo>
                  <a:pt x="12314" y="12314"/>
                </a:lnTo>
                <a:lnTo>
                  <a:pt x="3303" y="25679"/>
                </a:lnTo>
                <a:lnTo>
                  <a:pt x="0" y="42049"/>
                </a:lnTo>
                <a:lnTo>
                  <a:pt x="0" y="214109"/>
                </a:lnTo>
                <a:lnTo>
                  <a:pt x="3303" y="230479"/>
                </a:lnTo>
                <a:lnTo>
                  <a:pt x="12314" y="243844"/>
                </a:lnTo>
                <a:lnTo>
                  <a:pt x="25679" y="252855"/>
                </a:lnTo>
                <a:lnTo>
                  <a:pt x="42049" y="256158"/>
                </a:lnTo>
                <a:lnTo>
                  <a:pt x="210248" y="256158"/>
                </a:lnTo>
                <a:lnTo>
                  <a:pt x="226618" y="252855"/>
                </a:lnTo>
                <a:lnTo>
                  <a:pt x="239983" y="243844"/>
                </a:lnTo>
                <a:lnTo>
                  <a:pt x="248994" y="230479"/>
                </a:lnTo>
                <a:lnTo>
                  <a:pt x="252298" y="214109"/>
                </a:lnTo>
                <a:lnTo>
                  <a:pt x="252298" y="42049"/>
                </a:lnTo>
                <a:lnTo>
                  <a:pt x="248994" y="25679"/>
                </a:lnTo>
                <a:lnTo>
                  <a:pt x="239983" y="12314"/>
                </a:lnTo>
                <a:lnTo>
                  <a:pt x="226618" y="3303"/>
                </a:lnTo>
                <a:lnTo>
                  <a:pt x="2102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9" name="object 92">
            <a:extLst>
              <a:ext uri="{FF2B5EF4-FFF2-40B4-BE49-F238E27FC236}">
                <a16:creationId xmlns:a16="http://schemas.microsoft.com/office/drawing/2014/main" id="{D6F9F8CB-08F9-4A26-ABA3-67C50780DFD7}"/>
              </a:ext>
            </a:extLst>
          </p:cNvPr>
          <p:cNvSpPr/>
          <p:nvPr/>
        </p:nvSpPr>
        <p:spPr>
          <a:xfrm>
            <a:off x="4136147" y="3030903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0" y="42049"/>
                </a:moveTo>
                <a:lnTo>
                  <a:pt x="3303" y="25679"/>
                </a:lnTo>
                <a:lnTo>
                  <a:pt x="12314" y="12314"/>
                </a:lnTo>
                <a:lnTo>
                  <a:pt x="25679" y="3303"/>
                </a:lnTo>
                <a:lnTo>
                  <a:pt x="42049" y="0"/>
                </a:lnTo>
                <a:lnTo>
                  <a:pt x="210248" y="0"/>
                </a:lnTo>
                <a:lnTo>
                  <a:pt x="226618" y="3303"/>
                </a:lnTo>
                <a:lnTo>
                  <a:pt x="239983" y="12314"/>
                </a:lnTo>
                <a:lnTo>
                  <a:pt x="248994" y="25679"/>
                </a:lnTo>
                <a:lnTo>
                  <a:pt x="252298" y="42049"/>
                </a:lnTo>
                <a:lnTo>
                  <a:pt x="252298" y="214109"/>
                </a:lnTo>
                <a:lnTo>
                  <a:pt x="248994" y="230479"/>
                </a:lnTo>
                <a:lnTo>
                  <a:pt x="239983" y="243844"/>
                </a:lnTo>
                <a:lnTo>
                  <a:pt x="226618" y="252855"/>
                </a:lnTo>
                <a:lnTo>
                  <a:pt x="210248" y="256158"/>
                </a:lnTo>
                <a:lnTo>
                  <a:pt x="42049" y="256158"/>
                </a:lnTo>
                <a:lnTo>
                  <a:pt x="25679" y="252855"/>
                </a:lnTo>
                <a:lnTo>
                  <a:pt x="12314" y="243844"/>
                </a:lnTo>
                <a:lnTo>
                  <a:pt x="3303" y="230479"/>
                </a:lnTo>
                <a:lnTo>
                  <a:pt x="0" y="214109"/>
                </a:lnTo>
                <a:lnTo>
                  <a:pt x="0" y="42049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1" name="object 93">
            <a:extLst>
              <a:ext uri="{FF2B5EF4-FFF2-40B4-BE49-F238E27FC236}">
                <a16:creationId xmlns:a16="http://schemas.microsoft.com/office/drawing/2014/main" id="{E8A9A6CD-3D6E-4609-9BD4-CE80E4F41B5E}"/>
              </a:ext>
            </a:extLst>
          </p:cNvPr>
          <p:cNvSpPr/>
          <p:nvPr/>
        </p:nvSpPr>
        <p:spPr>
          <a:xfrm>
            <a:off x="3794225" y="4261271"/>
            <a:ext cx="522207" cy="49376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3" name="object 94">
            <a:extLst>
              <a:ext uri="{FF2B5EF4-FFF2-40B4-BE49-F238E27FC236}">
                <a16:creationId xmlns:a16="http://schemas.microsoft.com/office/drawing/2014/main" id="{A58CE484-A300-4F70-8A95-61988C4B63BA}"/>
              </a:ext>
            </a:extLst>
          </p:cNvPr>
          <p:cNvSpPr/>
          <p:nvPr/>
        </p:nvSpPr>
        <p:spPr>
          <a:xfrm>
            <a:off x="3873471" y="4326295"/>
            <a:ext cx="396229" cy="40639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5" name="object 95">
            <a:extLst>
              <a:ext uri="{FF2B5EF4-FFF2-40B4-BE49-F238E27FC236}">
                <a16:creationId xmlns:a16="http://schemas.microsoft.com/office/drawing/2014/main" id="{FE2F565A-F974-4045-9790-E091D5C24D62}"/>
              </a:ext>
            </a:extLst>
          </p:cNvPr>
          <p:cNvSpPr/>
          <p:nvPr/>
        </p:nvSpPr>
        <p:spPr>
          <a:xfrm>
            <a:off x="3868069" y="4304931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39">
                <a:moveTo>
                  <a:pt x="234835" y="0"/>
                </a:moveTo>
                <a:lnTo>
                  <a:pt x="42697" y="0"/>
                </a:lnTo>
                <a:lnTo>
                  <a:pt x="26076" y="3354"/>
                </a:lnTo>
                <a:lnTo>
                  <a:pt x="12504" y="12504"/>
                </a:lnTo>
                <a:lnTo>
                  <a:pt x="3354" y="26076"/>
                </a:lnTo>
                <a:lnTo>
                  <a:pt x="0" y="42697"/>
                </a:lnTo>
                <a:lnTo>
                  <a:pt x="0" y="213474"/>
                </a:lnTo>
                <a:lnTo>
                  <a:pt x="3354" y="230095"/>
                </a:lnTo>
                <a:lnTo>
                  <a:pt x="12504" y="243666"/>
                </a:lnTo>
                <a:lnTo>
                  <a:pt x="26076" y="252816"/>
                </a:lnTo>
                <a:lnTo>
                  <a:pt x="42697" y="256171"/>
                </a:lnTo>
                <a:lnTo>
                  <a:pt x="234835" y="256171"/>
                </a:lnTo>
                <a:lnTo>
                  <a:pt x="251456" y="252816"/>
                </a:lnTo>
                <a:lnTo>
                  <a:pt x="265028" y="243666"/>
                </a:lnTo>
                <a:lnTo>
                  <a:pt x="274178" y="230095"/>
                </a:lnTo>
                <a:lnTo>
                  <a:pt x="277533" y="213474"/>
                </a:lnTo>
                <a:lnTo>
                  <a:pt x="277533" y="42697"/>
                </a:lnTo>
                <a:lnTo>
                  <a:pt x="274178" y="26076"/>
                </a:lnTo>
                <a:lnTo>
                  <a:pt x="265028" y="12504"/>
                </a:lnTo>
                <a:lnTo>
                  <a:pt x="251456" y="3354"/>
                </a:lnTo>
                <a:lnTo>
                  <a:pt x="23483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7" name="object 96">
            <a:extLst>
              <a:ext uri="{FF2B5EF4-FFF2-40B4-BE49-F238E27FC236}">
                <a16:creationId xmlns:a16="http://schemas.microsoft.com/office/drawing/2014/main" id="{510D4E05-1AE4-4133-BA01-FFF4014D08D4}"/>
              </a:ext>
            </a:extLst>
          </p:cNvPr>
          <p:cNvSpPr/>
          <p:nvPr/>
        </p:nvSpPr>
        <p:spPr>
          <a:xfrm>
            <a:off x="3868069" y="4304931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39">
                <a:moveTo>
                  <a:pt x="0" y="42697"/>
                </a:moveTo>
                <a:lnTo>
                  <a:pt x="3354" y="26076"/>
                </a:lnTo>
                <a:lnTo>
                  <a:pt x="12504" y="12504"/>
                </a:lnTo>
                <a:lnTo>
                  <a:pt x="26076" y="3354"/>
                </a:lnTo>
                <a:lnTo>
                  <a:pt x="42697" y="0"/>
                </a:lnTo>
                <a:lnTo>
                  <a:pt x="234835" y="0"/>
                </a:lnTo>
                <a:lnTo>
                  <a:pt x="251456" y="3354"/>
                </a:lnTo>
                <a:lnTo>
                  <a:pt x="265028" y="12504"/>
                </a:lnTo>
                <a:lnTo>
                  <a:pt x="274178" y="26076"/>
                </a:lnTo>
                <a:lnTo>
                  <a:pt x="277533" y="42697"/>
                </a:lnTo>
                <a:lnTo>
                  <a:pt x="277533" y="213474"/>
                </a:lnTo>
                <a:lnTo>
                  <a:pt x="274178" y="230095"/>
                </a:lnTo>
                <a:lnTo>
                  <a:pt x="265028" y="243666"/>
                </a:lnTo>
                <a:lnTo>
                  <a:pt x="251456" y="252816"/>
                </a:lnTo>
                <a:lnTo>
                  <a:pt x="234835" y="256171"/>
                </a:lnTo>
                <a:lnTo>
                  <a:pt x="42697" y="256171"/>
                </a:lnTo>
                <a:lnTo>
                  <a:pt x="26076" y="252816"/>
                </a:lnTo>
                <a:lnTo>
                  <a:pt x="12504" y="243666"/>
                </a:lnTo>
                <a:lnTo>
                  <a:pt x="3354" y="230095"/>
                </a:lnTo>
                <a:lnTo>
                  <a:pt x="0" y="213474"/>
                </a:lnTo>
                <a:lnTo>
                  <a:pt x="0" y="4269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9" name="object 97">
            <a:extLst>
              <a:ext uri="{FF2B5EF4-FFF2-40B4-BE49-F238E27FC236}">
                <a16:creationId xmlns:a16="http://schemas.microsoft.com/office/drawing/2014/main" id="{47A3D162-E0BE-4124-9F2B-A758A2DA574E}"/>
              </a:ext>
            </a:extLst>
          </p:cNvPr>
          <p:cNvSpPr txBox="1"/>
          <p:nvPr/>
        </p:nvSpPr>
        <p:spPr>
          <a:xfrm>
            <a:off x="3994500" y="4364799"/>
            <a:ext cx="115147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A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191" name="object 98">
            <a:extLst>
              <a:ext uri="{FF2B5EF4-FFF2-40B4-BE49-F238E27FC236}">
                <a16:creationId xmlns:a16="http://schemas.microsoft.com/office/drawing/2014/main" id="{AB920ACF-C5A2-49BA-A1F4-4ADF11B25BFB}"/>
              </a:ext>
            </a:extLst>
          </p:cNvPr>
          <p:cNvSpPr/>
          <p:nvPr/>
        </p:nvSpPr>
        <p:spPr>
          <a:xfrm>
            <a:off x="4062449" y="4352711"/>
            <a:ext cx="487679" cy="49376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3" name="object 99">
            <a:extLst>
              <a:ext uri="{FF2B5EF4-FFF2-40B4-BE49-F238E27FC236}">
                <a16:creationId xmlns:a16="http://schemas.microsoft.com/office/drawing/2014/main" id="{2353CA77-9BEF-46E9-A340-48F5F8337722}"/>
              </a:ext>
            </a:extLst>
          </p:cNvPr>
          <p:cNvSpPr/>
          <p:nvPr/>
        </p:nvSpPr>
        <p:spPr>
          <a:xfrm>
            <a:off x="4127462" y="4417737"/>
            <a:ext cx="392175" cy="4063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5" name="object 100">
            <a:extLst>
              <a:ext uri="{FF2B5EF4-FFF2-40B4-BE49-F238E27FC236}">
                <a16:creationId xmlns:a16="http://schemas.microsoft.com/office/drawing/2014/main" id="{D224885A-DE69-44F9-B1EA-FA58D4319560}"/>
              </a:ext>
            </a:extLst>
          </p:cNvPr>
          <p:cNvSpPr/>
          <p:nvPr/>
        </p:nvSpPr>
        <p:spPr>
          <a:xfrm>
            <a:off x="4136147" y="4395551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210248" y="0"/>
                </a:moveTo>
                <a:lnTo>
                  <a:pt x="42049" y="0"/>
                </a:lnTo>
                <a:lnTo>
                  <a:pt x="25679" y="3303"/>
                </a:lnTo>
                <a:lnTo>
                  <a:pt x="12314" y="12314"/>
                </a:lnTo>
                <a:lnTo>
                  <a:pt x="3303" y="25679"/>
                </a:lnTo>
                <a:lnTo>
                  <a:pt x="0" y="42049"/>
                </a:lnTo>
                <a:lnTo>
                  <a:pt x="0" y="214109"/>
                </a:lnTo>
                <a:lnTo>
                  <a:pt x="3303" y="230479"/>
                </a:lnTo>
                <a:lnTo>
                  <a:pt x="12314" y="243844"/>
                </a:lnTo>
                <a:lnTo>
                  <a:pt x="25679" y="252855"/>
                </a:lnTo>
                <a:lnTo>
                  <a:pt x="42049" y="256159"/>
                </a:lnTo>
                <a:lnTo>
                  <a:pt x="210248" y="256159"/>
                </a:lnTo>
                <a:lnTo>
                  <a:pt x="226618" y="252855"/>
                </a:lnTo>
                <a:lnTo>
                  <a:pt x="239983" y="243844"/>
                </a:lnTo>
                <a:lnTo>
                  <a:pt x="248994" y="230479"/>
                </a:lnTo>
                <a:lnTo>
                  <a:pt x="252298" y="214109"/>
                </a:lnTo>
                <a:lnTo>
                  <a:pt x="252298" y="42049"/>
                </a:lnTo>
                <a:lnTo>
                  <a:pt x="248994" y="25679"/>
                </a:lnTo>
                <a:lnTo>
                  <a:pt x="239983" y="12314"/>
                </a:lnTo>
                <a:lnTo>
                  <a:pt x="226618" y="3303"/>
                </a:lnTo>
                <a:lnTo>
                  <a:pt x="2102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7" name="object 101">
            <a:extLst>
              <a:ext uri="{FF2B5EF4-FFF2-40B4-BE49-F238E27FC236}">
                <a16:creationId xmlns:a16="http://schemas.microsoft.com/office/drawing/2014/main" id="{6C8AE1CA-1CAB-43AB-ACC0-CB10C6BCFD7F}"/>
              </a:ext>
            </a:extLst>
          </p:cNvPr>
          <p:cNvSpPr/>
          <p:nvPr/>
        </p:nvSpPr>
        <p:spPr>
          <a:xfrm>
            <a:off x="4136147" y="4395551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0" y="42049"/>
                </a:moveTo>
                <a:lnTo>
                  <a:pt x="3303" y="25679"/>
                </a:lnTo>
                <a:lnTo>
                  <a:pt x="12314" y="12314"/>
                </a:lnTo>
                <a:lnTo>
                  <a:pt x="25679" y="3303"/>
                </a:lnTo>
                <a:lnTo>
                  <a:pt x="42049" y="0"/>
                </a:lnTo>
                <a:lnTo>
                  <a:pt x="210248" y="0"/>
                </a:lnTo>
                <a:lnTo>
                  <a:pt x="226618" y="3303"/>
                </a:lnTo>
                <a:lnTo>
                  <a:pt x="239983" y="12314"/>
                </a:lnTo>
                <a:lnTo>
                  <a:pt x="248994" y="25679"/>
                </a:lnTo>
                <a:lnTo>
                  <a:pt x="252298" y="42049"/>
                </a:lnTo>
                <a:lnTo>
                  <a:pt x="252298" y="214109"/>
                </a:lnTo>
                <a:lnTo>
                  <a:pt x="248994" y="230479"/>
                </a:lnTo>
                <a:lnTo>
                  <a:pt x="239983" y="243844"/>
                </a:lnTo>
                <a:lnTo>
                  <a:pt x="226618" y="252855"/>
                </a:lnTo>
                <a:lnTo>
                  <a:pt x="210248" y="256159"/>
                </a:lnTo>
                <a:lnTo>
                  <a:pt x="42049" y="256159"/>
                </a:lnTo>
                <a:lnTo>
                  <a:pt x="25679" y="252855"/>
                </a:lnTo>
                <a:lnTo>
                  <a:pt x="12314" y="243844"/>
                </a:lnTo>
                <a:lnTo>
                  <a:pt x="3303" y="230479"/>
                </a:lnTo>
                <a:lnTo>
                  <a:pt x="0" y="214109"/>
                </a:lnTo>
                <a:lnTo>
                  <a:pt x="0" y="42049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9" name="object 102">
            <a:extLst>
              <a:ext uri="{FF2B5EF4-FFF2-40B4-BE49-F238E27FC236}">
                <a16:creationId xmlns:a16="http://schemas.microsoft.com/office/drawing/2014/main" id="{A1C8C151-9D8C-46B9-B469-655DA80D8A45}"/>
              </a:ext>
            </a:extLst>
          </p:cNvPr>
          <p:cNvSpPr txBox="1"/>
          <p:nvPr/>
        </p:nvSpPr>
        <p:spPr>
          <a:xfrm>
            <a:off x="4249314" y="4455412"/>
            <a:ext cx="110913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B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01" name="object 103">
            <a:extLst>
              <a:ext uri="{FF2B5EF4-FFF2-40B4-BE49-F238E27FC236}">
                <a16:creationId xmlns:a16="http://schemas.microsoft.com/office/drawing/2014/main" id="{A772B892-E125-43F8-9A4C-B0E1A03AFF36}"/>
              </a:ext>
            </a:extLst>
          </p:cNvPr>
          <p:cNvSpPr/>
          <p:nvPr/>
        </p:nvSpPr>
        <p:spPr>
          <a:xfrm>
            <a:off x="3794225" y="5626775"/>
            <a:ext cx="522207" cy="49376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3" name="object 104">
            <a:extLst>
              <a:ext uri="{FF2B5EF4-FFF2-40B4-BE49-F238E27FC236}">
                <a16:creationId xmlns:a16="http://schemas.microsoft.com/office/drawing/2014/main" id="{C9C414BA-675D-4F92-BC72-69863B609040}"/>
              </a:ext>
            </a:extLst>
          </p:cNvPr>
          <p:cNvSpPr/>
          <p:nvPr/>
        </p:nvSpPr>
        <p:spPr>
          <a:xfrm>
            <a:off x="3873471" y="5691799"/>
            <a:ext cx="396229" cy="40639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5" name="object 105">
            <a:extLst>
              <a:ext uri="{FF2B5EF4-FFF2-40B4-BE49-F238E27FC236}">
                <a16:creationId xmlns:a16="http://schemas.microsoft.com/office/drawing/2014/main" id="{CB6B6A3E-3CC2-49E6-9E7E-09EE130733B6}"/>
              </a:ext>
            </a:extLst>
          </p:cNvPr>
          <p:cNvSpPr/>
          <p:nvPr/>
        </p:nvSpPr>
        <p:spPr>
          <a:xfrm>
            <a:off x="3868069" y="5669578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39">
                <a:moveTo>
                  <a:pt x="234835" y="0"/>
                </a:moveTo>
                <a:lnTo>
                  <a:pt x="42697" y="0"/>
                </a:lnTo>
                <a:lnTo>
                  <a:pt x="26076" y="3354"/>
                </a:lnTo>
                <a:lnTo>
                  <a:pt x="12504" y="12504"/>
                </a:lnTo>
                <a:lnTo>
                  <a:pt x="3354" y="26076"/>
                </a:lnTo>
                <a:lnTo>
                  <a:pt x="0" y="42697"/>
                </a:lnTo>
                <a:lnTo>
                  <a:pt x="0" y="213474"/>
                </a:lnTo>
                <a:lnTo>
                  <a:pt x="3354" y="230095"/>
                </a:lnTo>
                <a:lnTo>
                  <a:pt x="12504" y="243666"/>
                </a:lnTo>
                <a:lnTo>
                  <a:pt x="26076" y="252816"/>
                </a:lnTo>
                <a:lnTo>
                  <a:pt x="42697" y="256171"/>
                </a:lnTo>
                <a:lnTo>
                  <a:pt x="234835" y="256171"/>
                </a:lnTo>
                <a:lnTo>
                  <a:pt x="251456" y="252816"/>
                </a:lnTo>
                <a:lnTo>
                  <a:pt x="265028" y="243666"/>
                </a:lnTo>
                <a:lnTo>
                  <a:pt x="274178" y="230095"/>
                </a:lnTo>
                <a:lnTo>
                  <a:pt x="277533" y="213474"/>
                </a:lnTo>
                <a:lnTo>
                  <a:pt x="277533" y="42697"/>
                </a:lnTo>
                <a:lnTo>
                  <a:pt x="274178" y="26076"/>
                </a:lnTo>
                <a:lnTo>
                  <a:pt x="265028" y="12504"/>
                </a:lnTo>
                <a:lnTo>
                  <a:pt x="251456" y="3354"/>
                </a:lnTo>
                <a:lnTo>
                  <a:pt x="23483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7" name="object 106">
            <a:extLst>
              <a:ext uri="{FF2B5EF4-FFF2-40B4-BE49-F238E27FC236}">
                <a16:creationId xmlns:a16="http://schemas.microsoft.com/office/drawing/2014/main" id="{0FDC3986-598D-48FE-A4F1-1E06D5530629}"/>
              </a:ext>
            </a:extLst>
          </p:cNvPr>
          <p:cNvSpPr/>
          <p:nvPr/>
        </p:nvSpPr>
        <p:spPr>
          <a:xfrm>
            <a:off x="3868069" y="5669578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39">
                <a:moveTo>
                  <a:pt x="0" y="42697"/>
                </a:moveTo>
                <a:lnTo>
                  <a:pt x="3354" y="26076"/>
                </a:lnTo>
                <a:lnTo>
                  <a:pt x="12504" y="12504"/>
                </a:lnTo>
                <a:lnTo>
                  <a:pt x="26076" y="3354"/>
                </a:lnTo>
                <a:lnTo>
                  <a:pt x="42697" y="0"/>
                </a:lnTo>
                <a:lnTo>
                  <a:pt x="234835" y="0"/>
                </a:lnTo>
                <a:lnTo>
                  <a:pt x="251456" y="3354"/>
                </a:lnTo>
                <a:lnTo>
                  <a:pt x="265028" y="12504"/>
                </a:lnTo>
                <a:lnTo>
                  <a:pt x="274178" y="26076"/>
                </a:lnTo>
                <a:lnTo>
                  <a:pt x="277533" y="42697"/>
                </a:lnTo>
                <a:lnTo>
                  <a:pt x="277533" y="213474"/>
                </a:lnTo>
                <a:lnTo>
                  <a:pt x="274178" y="230095"/>
                </a:lnTo>
                <a:lnTo>
                  <a:pt x="265028" y="243666"/>
                </a:lnTo>
                <a:lnTo>
                  <a:pt x="251456" y="252816"/>
                </a:lnTo>
                <a:lnTo>
                  <a:pt x="234835" y="256171"/>
                </a:lnTo>
                <a:lnTo>
                  <a:pt x="42697" y="256171"/>
                </a:lnTo>
                <a:lnTo>
                  <a:pt x="26076" y="252816"/>
                </a:lnTo>
                <a:lnTo>
                  <a:pt x="12504" y="243666"/>
                </a:lnTo>
                <a:lnTo>
                  <a:pt x="3354" y="230095"/>
                </a:lnTo>
                <a:lnTo>
                  <a:pt x="0" y="213474"/>
                </a:lnTo>
                <a:lnTo>
                  <a:pt x="0" y="4269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9" name="object 107">
            <a:extLst>
              <a:ext uri="{FF2B5EF4-FFF2-40B4-BE49-F238E27FC236}">
                <a16:creationId xmlns:a16="http://schemas.microsoft.com/office/drawing/2014/main" id="{5110C75C-F883-4519-9466-548DC439A056}"/>
              </a:ext>
            </a:extLst>
          </p:cNvPr>
          <p:cNvSpPr txBox="1"/>
          <p:nvPr/>
        </p:nvSpPr>
        <p:spPr>
          <a:xfrm>
            <a:off x="3994500" y="5729445"/>
            <a:ext cx="115147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A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11" name="object 108">
            <a:extLst>
              <a:ext uri="{FF2B5EF4-FFF2-40B4-BE49-F238E27FC236}">
                <a16:creationId xmlns:a16="http://schemas.microsoft.com/office/drawing/2014/main" id="{CC50E9C3-6B9F-4619-BB7E-33C5A6B6C460}"/>
              </a:ext>
            </a:extLst>
          </p:cNvPr>
          <p:cNvSpPr/>
          <p:nvPr/>
        </p:nvSpPr>
        <p:spPr>
          <a:xfrm>
            <a:off x="4062449" y="5716173"/>
            <a:ext cx="487679" cy="4937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3" name="object 109">
            <a:extLst>
              <a:ext uri="{FF2B5EF4-FFF2-40B4-BE49-F238E27FC236}">
                <a16:creationId xmlns:a16="http://schemas.microsoft.com/office/drawing/2014/main" id="{1E90B5B6-377D-470F-B2BD-EE8257DE0522}"/>
              </a:ext>
            </a:extLst>
          </p:cNvPr>
          <p:cNvSpPr/>
          <p:nvPr/>
        </p:nvSpPr>
        <p:spPr>
          <a:xfrm>
            <a:off x="4127462" y="5781207"/>
            <a:ext cx="392175" cy="4063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5" name="object 110">
            <a:extLst>
              <a:ext uri="{FF2B5EF4-FFF2-40B4-BE49-F238E27FC236}">
                <a16:creationId xmlns:a16="http://schemas.microsoft.com/office/drawing/2014/main" id="{DBCAF7AC-4F14-4758-9CE3-6A53D2E569EF}"/>
              </a:ext>
            </a:extLst>
          </p:cNvPr>
          <p:cNvSpPr/>
          <p:nvPr/>
        </p:nvSpPr>
        <p:spPr>
          <a:xfrm>
            <a:off x="4136147" y="5759242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210248" y="0"/>
                </a:moveTo>
                <a:lnTo>
                  <a:pt x="42049" y="0"/>
                </a:lnTo>
                <a:lnTo>
                  <a:pt x="25679" y="3303"/>
                </a:lnTo>
                <a:lnTo>
                  <a:pt x="12314" y="12314"/>
                </a:lnTo>
                <a:lnTo>
                  <a:pt x="3303" y="25679"/>
                </a:lnTo>
                <a:lnTo>
                  <a:pt x="0" y="42049"/>
                </a:lnTo>
                <a:lnTo>
                  <a:pt x="0" y="214109"/>
                </a:lnTo>
                <a:lnTo>
                  <a:pt x="3303" y="230479"/>
                </a:lnTo>
                <a:lnTo>
                  <a:pt x="12314" y="243844"/>
                </a:lnTo>
                <a:lnTo>
                  <a:pt x="25679" y="252855"/>
                </a:lnTo>
                <a:lnTo>
                  <a:pt x="42049" y="256158"/>
                </a:lnTo>
                <a:lnTo>
                  <a:pt x="210248" y="256158"/>
                </a:lnTo>
                <a:lnTo>
                  <a:pt x="226618" y="252855"/>
                </a:lnTo>
                <a:lnTo>
                  <a:pt x="239983" y="243844"/>
                </a:lnTo>
                <a:lnTo>
                  <a:pt x="248994" y="230479"/>
                </a:lnTo>
                <a:lnTo>
                  <a:pt x="252298" y="214109"/>
                </a:lnTo>
                <a:lnTo>
                  <a:pt x="252298" y="42049"/>
                </a:lnTo>
                <a:lnTo>
                  <a:pt x="248994" y="25679"/>
                </a:lnTo>
                <a:lnTo>
                  <a:pt x="239983" y="12314"/>
                </a:lnTo>
                <a:lnTo>
                  <a:pt x="226618" y="3303"/>
                </a:lnTo>
                <a:lnTo>
                  <a:pt x="2102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7" name="object 111">
            <a:extLst>
              <a:ext uri="{FF2B5EF4-FFF2-40B4-BE49-F238E27FC236}">
                <a16:creationId xmlns:a16="http://schemas.microsoft.com/office/drawing/2014/main" id="{AE44EC56-F569-484D-9CAF-635097C04AA0}"/>
              </a:ext>
            </a:extLst>
          </p:cNvPr>
          <p:cNvSpPr/>
          <p:nvPr/>
        </p:nvSpPr>
        <p:spPr>
          <a:xfrm>
            <a:off x="4136147" y="5759242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0" y="42049"/>
                </a:moveTo>
                <a:lnTo>
                  <a:pt x="3303" y="25679"/>
                </a:lnTo>
                <a:lnTo>
                  <a:pt x="12314" y="12314"/>
                </a:lnTo>
                <a:lnTo>
                  <a:pt x="25679" y="3303"/>
                </a:lnTo>
                <a:lnTo>
                  <a:pt x="42049" y="0"/>
                </a:lnTo>
                <a:lnTo>
                  <a:pt x="210248" y="0"/>
                </a:lnTo>
                <a:lnTo>
                  <a:pt x="226618" y="3303"/>
                </a:lnTo>
                <a:lnTo>
                  <a:pt x="239983" y="12314"/>
                </a:lnTo>
                <a:lnTo>
                  <a:pt x="248994" y="25679"/>
                </a:lnTo>
                <a:lnTo>
                  <a:pt x="252298" y="42049"/>
                </a:lnTo>
                <a:lnTo>
                  <a:pt x="252298" y="214109"/>
                </a:lnTo>
                <a:lnTo>
                  <a:pt x="248994" y="230479"/>
                </a:lnTo>
                <a:lnTo>
                  <a:pt x="239983" y="243844"/>
                </a:lnTo>
                <a:lnTo>
                  <a:pt x="226618" y="252855"/>
                </a:lnTo>
                <a:lnTo>
                  <a:pt x="210248" y="256158"/>
                </a:lnTo>
                <a:lnTo>
                  <a:pt x="42049" y="256158"/>
                </a:lnTo>
                <a:lnTo>
                  <a:pt x="25679" y="252855"/>
                </a:lnTo>
                <a:lnTo>
                  <a:pt x="12314" y="243844"/>
                </a:lnTo>
                <a:lnTo>
                  <a:pt x="3303" y="230479"/>
                </a:lnTo>
                <a:lnTo>
                  <a:pt x="0" y="214109"/>
                </a:lnTo>
                <a:lnTo>
                  <a:pt x="0" y="42049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9" name="object 112">
            <a:extLst>
              <a:ext uri="{FF2B5EF4-FFF2-40B4-BE49-F238E27FC236}">
                <a16:creationId xmlns:a16="http://schemas.microsoft.com/office/drawing/2014/main" id="{B55AC9CB-EE98-4DE0-A812-0852B84BF624}"/>
              </a:ext>
            </a:extLst>
          </p:cNvPr>
          <p:cNvSpPr txBox="1"/>
          <p:nvPr/>
        </p:nvSpPr>
        <p:spPr>
          <a:xfrm>
            <a:off x="4249314" y="5819103"/>
            <a:ext cx="110913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B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21" name="object 113">
            <a:extLst>
              <a:ext uri="{FF2B5EF4-FFF2-40B4-BE49-F238E27FC236}">
                <a16:creationId xmlns:a16="http://schemas.microsoft.com/office/drawing/2014/main" id="{8502ED46-7A1C-4ED2-934E-DC1C89B884AD}"/>
              </a:ext>
            </a:extLst>
          </p:cNvPr>
          <p:cNvSpPr/>
          <p:nvPr/>
        </p:nvSpPr>
        <p:spPr>
          <a:xfrm>
            <a:off x="5566119" y="2893727"/>
            <a:ext cx="522215" cy="49376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3" name="object 114">
            <a:extLst>
              <a:ext uri="{FF2B5EF4-FFF2-40B4-BE49-F238E27FC236}">
                <a16:creationId xmlns:a16="http://schemas.microsoft.com/office/drawing/2014/main" id="{E006E54C-753D-4F02-9633-4D71E44F115F}"/>
              </a:ext>
            </a:extLst>
          </p:cNvPr>
          <p:cNvSpPr/>
          <p:nvPr/>
        </p:nvSpPr>
        <p:spPr>
          <a:xfrm>
            <a:off x="5645365" y="2960793"/>
            <a:ext cx="396233" cy="40639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5" name="object 115">
            <a:extLst>
              <a:ext uri="{FF2B5EF4-FFF2-40B4-BE49-F238E27FC236}">
                <a16:creationId xmlns:a16="http://schemas.microsoft.com/office/drawing/2014/main" id="{FAFFAE9C-CB72-4F9C-858B-FC8E3F3A342A}"/>
              </a:ext>
            </a:extLst>
          </p:cNvPr>
          <p:cNvSpPr/>
          <p:nvPr/>
        </p:nvSpPr>
        <p:spPr>
          <a:xfrm>
            <a:off x="5639407" y="2937939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29" h="256539">
                <a:moveTo>
                  <a:pt x="234835" y="0"/>
                </a:moveTo>
                <a:lnTo>
                  <a:pt x="42697" y="0"/>
                </a:lnTo>
                <a:lnTo>
                  <a:pt x="26076" y="3354"/>
                </a:lnTo>
                <a:lnTo>
                  <a:pt x="12504" y="12504"/>
                </a:lnTo>
                <a:lnTo>
                  <a:pt x="3354" y="26076"/>
                </a:lnTo>
                <a:lnTo>
                  <a:pt x="0" y="42697"/>
                </a:lnTo>
                <a:lnTo>
                  <a:pt x="0" y="213474"/>
                </a:lnTo>
                <a:lnTo>
                  <a:pt x="3354" y="230095"/>
                </a:lnTo>
                <a:lnTo>
                  <a:pt x="12504" y="243666"/>
                </a:lnTo>
                <a:lnTo>
                  <a:pt x="26076" y="252816"/>
                </a:lnTo>
                <a:lnTo>
                  <a:pt x="42697" y="256171"/>
                </a:lnTo>
                <a:lnTo>
                  <a:pt x="234835" y="256171"/>
                </a:lnTo>
                <a:lnTo>
                  <a:pt x="251456" y="252816"/>
                </a:lnTo>
                <a:lnTo>
                  <a:pt x="265028" y="243666"/>
                </a:lnTo>
                <a:lnTo>
                  <a:pt x="274178" y="230095"/>
                </a:lnTo>
                <a:lnTo>
                  <a:pt x="277533" y="213474"/>
                </a:lnTo>
                <a:lnTo>
                  <a:pt x="277533" y="42697"/>
                </a:lnTo>
                <a:lnTo>
                  <a:pt x="274178" y="26076"/>
                </a:lnTo>
                <a:lnTo>
                  <a:pt x="265028" y="12504"/>
                </a:lnTo>
                <a:lnTo>
                  <a:pt x="251456" y="3354"/>
                </a:lnTo>
                <a:lnTo>
                  <a:pt x="23483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7" name="object 116">
            <a:extLst>
              <a:ext uri="{FF2B5EF4-FFF2-40B4-BE49-F238E27FC236}">
                <a16:creationId xmlns:a16="http://schemas.microsoft.com/office/drawing/2014/main" id="{B0543758-664C-4103-8E12-8A3D1AE6AE9F}"/>
              </a:ext>
            </a:extLst>
          </p:cNvPr>
          <p:cNvSpPr/>
          <p:nvPr/>
        </p:nvSpPr>
        <p:spPr>
          <a:xfrm>
            <a:off x="5639407" y="2937939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29" h="256539">
                <a:moveTo>
                  <a:pt x="0" y="42697"/>
                </a:moveTo>
                <a:lnTo>
                  <a:pt x="3354" y="26076"/>
                </a:lnTo>
                <a:lnTo>
                  <a:pt x="12504" y="12504"/>
                </a:lnTo>
                <a:lnTo>
                  <a:pt x="26076" y="3354"/>
                </a:lnTo>
                <a:lnTo>
                  <a:pt x="42697" y="0"/>
                </a:lnTo>
                <a:lnTo>
                  <a:pt x="234835" y="0"/>
                </a:lnTo>
                <a:lnTo>
                  <a:pt x="251456" y="3354"/>
                </a:lnTo>
                <a:lnTo>
                  <a:pt x="265028" y="12504"/>
                </a:lnTo>
                <a:lnTo>
                  <a:pt x="274178" y="26076"/>
                </a:lnTo>
                <a:lnTo>
                  <a:pt x="277533" y="42697"/>
                </a:lnTo>
                <a:lnTo>
                  <a:pt x="277533" y="213474"/>
                </a:lnTo>
                <a:lnTo>
                  <a:pt x="274178" y="230095"/>
                </a:lnTo>
                <a:lnTo>
                  <a:pt x="265028" y="243666"/>
                </a:lnTo>
                <a:lnTo>
                  <a:pt x="251456" y="252816"/>
                </a:lnTo>
                <a:lnTo>
                  <a:pt x="234835" y="256171"/>
                </a:lnTo>
                <a:lnTo>
                  <a:pt x="42697" y="256171"/>
                </a:lnTo>
                <a:lnTo>
                  <a:pt x="26076" y="252816"/>
                </a:lnTo>
                <a:lnTo>
                  <a:pt x="12504" y="243666"/>
                </a:lnTo>
                <a:lnTo>
                  <a:pt x="3354" y="230095"/>
                </a:lnTo>
                <a:lnTo>
                  <a:pt x="0" y="213474"/>
                </a:lnTo>
                <a:lnTo>
                  <a:pt x="0" y="4269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9" name="object 117">
            <a:extLst>
              <a:ext uri="{FF2B5EF4-FFF2-40B4-BE49-F238E27FC236}">
                <a16:creationId xmlns:a16="http://schemas.microsoft.com/office/drawing/2014/main" id="{ED69F0A2-CB4B-4373-A14F-A6C733A78FFB}"/>
              </a:ext>
            </a:extLst>
          </p:cNvPr>
          <p:cNvSpPr txBox="1"/>
          <p:nvPr/>
        </p:nvSpPr>
        <p:spPr>
          <a:xfrm>
            <a:off x="3994500" y="3000150"/>
            <a:ext cx="1886373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  <a:tabLst>
                <a:tab pos="1788115" algn="l"/>
              </a:tabLst>
            </a:pPr>
            <a:r>
              <a:rPr sz="1067" spc="20" dirty="0">
                <a:latin typeface="Calibri"/>
                <a:cs typeface="Calibri"/>
              </a:rPr>
              <a:t>A	A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31" name="object 118">
            <a:extLst>
              <a:ext uri="{FF2B5EF4-FFF2-40B4-BE49-F238E27FC236}">
                <a16:creationId xmlns:a16="http://schemas.microsoft.com/office/drawing/2014/main" id="{3B270213-FECC-420D-A411-6BE3B7DFF84C}"/>
              </a:ext>
            </a:extLst>
          </p:cNvPr>
          <p:cNvSpPr/>
          <p:nvPr/>
        </p:nvSpPr>
        <p:spPr>
          <a:xfrm>
            <a:off x="5834353" y="2985167"/>
            <a:ext cx="487679" cy="49376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3" name="object 119">
            <a:extLst>
              <a:ext uri="{FF2B5EF4-FFF2-40B4-BE49-F238E27FC236}">
                <a16:creationId xmlns:a16="http://schemas.microsoft.com/office/drawing/2014/main" id="{5B67B16D-B8BA-4165-86DE-77792F8E37D0}"/>
              </a:ext>
            </a:extLst>
          </p:cNvPr>
          <p:cNvSpPr/>
          <p:nvPr/>
        </p:nvSpPr>
        <p:spPr>
          <a:xfrm>
            <a:off x="5893269" y="3050201"/>
            <a:ext cx="400303" cy="40639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5" name="object 120">
            <a:extLst>
              <a:ext uri="{FF2B5EF4-FFF2-40B4-BE49-F238E27FC236}">
                <a16:creationId xmlns:a16="http://schemas.microsoft.com/office/drawing/2014/main" id="{ABBEF1FD-3458-4346-9727-2049979F3C7D}"/>
              </a:ext>
            </a:extLst>
          </p:cNvPr>
          <p:cNvSpPr/>
          <p:nvPr/>
        </p:nvSpPr>
        <p:spPr>
          <a:xfrm>
            <a:off x="5907482" y="3028559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29" h="256539">
                <a:moveTo>
                  <a:pt x="210248" y="0"/>
                </a:moveTo>
                <a:lnTo>
                  <a:pt x="42049" y="0"/>
                </a:lnTo>
                <a:lnTo>
                  <a:pt x="25679" y="3303"/>
                </a:lnTo>
                <a:lnTo>
                  <a:pt x="12314" y="12314"/>
                </a:lnTo>
                <a:lnTo>
                  <a:pt x="3303" y="25679"/>
                </a:lnTo>
                <a:lnTo>
                  <a:pt x="0" y="42049"/>
                </a:lnTo>
                <a:lnTo>
                  <a:pt x="0" y="214109"/>
                </a:lnTo>
                <a:lnTo>
                  <a:pt x="3303" y="230479"/>
                </a:lnTo>
                <a:lnTo>
                  <a:pt x="12314" y="243844"/>
                </a:lnTo>
                <a:lnTo>
                  <a:pt x="25679" y="252855"/>
                </a:lnTo>
                <a:lnTo>
                  <a:pt x="42049" y="256158"/>
                </a:lnTo>
                <a:lnTo>
                  <a:pt x="210248" y="256158"/>
                </a:lnTo>
                <a:lnTo>
                  <a:pt x="226618" y="252855"/>
                </a:lnTo>
                <a:lnTo>
                  <a:pt x="239983" y="243844"/>
                </a:lnTo>
                <a:lnTo>
                  <a:pt x="248994" y="230479"/>
                </a:lnTo>
                <a:lnTo>
                  <a:pt x="252298" y="214109"/>
                </a:lnTo>
                <a:lnTo>
                  <a:pt x="252298" y="42049"/>
                </a:lnTo>
                <a:lnTo>
                  <a:pt x="248994" y="25679"/>
                </a:lnTo>
                <a:lnTo>
                  <a:pt x="239983" y="12314"/>
                </a:lnTo>
                <a:lnTo>
                  <a:pt x="226618" y="3303"/>
                </a:lnTo>
                <a:lnTo>
                  <a:pt x="2102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7" name="object 121">
            <a:extLst>
              <a:ext uri="{FF2B5EF4-FFF2-40B4-BE49-F238E27FC236}">
                <a16:creationId xmlns:a16="http://schemas.microsoft.com/office/drawing/2014/main" id="{145C4F6F-1024-4875-BFDF-C9607BF3B73C}"/>
              </a:ext>
            </a:extLst>
          </p:cNvPr>
          <p:cNvSpPr/>
          <p:nvPr/>
        </p:nvSpPr>
        <p:spPr>
          <a:xfrm>
            <a:off x="5907482" y="3028559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29" h="256539">
                <a:moveTo>
                  <a:pt x="0" y="42049"/>
                </a:moveTo>
                <a:lnTo>
                  <a:pt x="3303" y="25679"/>
                </a:lnTo>
                <a:lnTo>
                  <a:pt x="12314" y="12314"/>
                </a:lnTo>
                <a:lnTo>
                  <a:pt x="25679" y="3303"/>
                </a:lnTo>
                <a:lnTo>
                  <a:pt x="42049" y="0"/>
                </a:lnTo>
                <a:lnTo>
                  <a:pt x="210248" y="0"/>
                </a:lnTo>
                <a:lnTo>
                  <a:pt x="226618" y="3303"/>
                </a:lnTo>
                <a:lnTo>
                  <a:pt x="239983" y="12314"/>
                </a:lnTo>
                <a:lnTo>
                  <a:pt x="248994" y="25679"/>
                </a:lnTo>
                <a:lnTo>
                  <a:pt x="252298" y="42049"/>
                </a:lnTo>
                <a:lnTo>
                  <a:pt x="252298" y="214109"/>
                </a:lnTo>
                <a:lnTo>
                  <a:pt x="248994" y="230479"/>
                </a:lnTo>
                <a:lnTo>
                  <a:pt x="239983" y="243844"/>
                </a:lnTo>
                <a:lnTo>
                  <a:pt x="226618" y="252855"/>
                </a:lnTo>
                <a:lnTo>
                  <a:pt x="210248" y="256158"/>
                </a:lnTo>
                <a:lnTo>
                  <a:pt x="42049" y="256158"/>
                </a:lnTo>
                <a:lnTo>
                  <a:pt x="25679" y="252855"/>
                </a:lnTo>
                <a:lnTo>
                  <a:pt x="12314" y="243844"/>
                </a:lnTo>
                <a:lnTo>
                  <a:pt x="3303" y="230479"/>
                </a:lnTo>
                <a:lnTo>
                  <a:pt x="0" y="214109"/>
                </a:lnTo>
                <a:lnTo>
                  <a:pt x="0" y="42049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9" name="object 122">
            <a:extLst>
              <a:ext uri="{FF2B5EF4-FFF2-40B4-BE49-F238E27FC236}">
                <a16:creationId xmlns:a16="http://schemas.microsoft.com/office/drawing/2014/main" id="{DF64BD5D-2BFF-4D9D-A860-1BA9A155EEA0}"/>
              </a:ext>
            </a:extLst>
          </p:cNvPr>
          <p:cNvSpPr txBox="1"/>
          <p:nvPr/>
        </p:nvSpPr>
        <p:spPr>
          <a:xfrm>
            <a:off x="4249314" y="3090766"/>
            <a:ext cx="1886373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  <a:tabLst>
                <a:tab pos="1782189" algn="l"/>
              </a:tabLst>
            </a:pPr>
            <a:r>
              <a:rPr sz="1067" spc="20" dirty="0">
                <a:latin typeface="Calibri"/>
                <a:cs typeface="Calibri"/>
              </a:rPr>
              <a:t>B	D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41" name="object 123">
            <a:extLst>
              <a:ext uri="{FF2B5EF4-FFF2-40B4-BE49-F238E27FC236}">
                <a16:creationId xmlns:a16="http://schemas.microsoft.com/office/drawing/2014/main" id="{68415EE3-FAB8-4FD0-92B8-90D753BBD9B5}"/>
              </a:ext>
            </a:extLst>
          </p:cNvPr>
          <p:cNvSpPr/>
          <p:nvPr/>
        </p:nvSpPr>
        <p:spPr>
          <a:xfrm>
            <a:off x="9355807" y="4893215"/>
            <a:ext cx="507999" cy="51002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3" name="object 124">
            <a:extLst>
              <a:ext uri="{FF2B5EF4-FFF2-40B4-BE49-F238E27FC236}">
                <a16:creationId xmlns:a16="http://schemas.microsoft.com/office/drawing/2014/main" id="{1BCE20B7-B661-4BDB-8AF3-7E450D1E9E56}"/>
              </a:ext>
            </a:extLst>
          </p:cNvPr>
          <p:cNvSpPr/>
          <p:nvPr/>
        </p:nvSpPr>
        <p:spPr>
          <a:xfrm>
            <a:off x="9429071" y="4937454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222707" y="0"/>
                </a:moveTo>
                <a:lnTo>
                  <a:pt x="44538" y="0"/>
                </a:lnTo>
                <a:lnTo>
                  <a:pt x="27201" y="3499"/>
                </a:lnTo>
                <a:lnTo>
                  <a:pt x="13044" y="13044"/>
                </a:lnTo>
                <a:lnTo>
                  <a:pt x="3499" y="27201"/>
                </a:lnTo>
                <a:lnTo>
                  <a:pt x="0" y="44538"/>
                </a:lnTo>
                <a:lnTo>
                  <a:pt x="0" y="222758"/>
                </a:lnTo>
                <a:lnTo>
                  <a:pt x="3499" y="240095"/>
                </a:lnTo>
                <a:lnTo>
                  <a:pt x="13044" y="254252"/>
                </a:lnTo>
                <a:lnTo>
                  <a:pt x="27201" y="263797"/>
                </a:lnTo>
                <a:lnTo>
                  <a:pt x="44538" y="267296"/>
                </a:lnTo>
                <a:lnTo>
                  <a:pt x="222707" y="267296"/>
                </a:lnTo>
                <a:lnTo>
                  <a:pt x="240044" y="263797"/>
                </a:lnTo>
                <a:lnTo>
                  <a:pt x="254201" y="254252"/>
                </a:lnTo>
                <a:lnTo>
                  <a:pt x="263746" y="240095"/>
                </a:lnTo>
                <a:lnTo>
                  <a:pt x="267246" y="222758"/>
                </a:lnTo>
                <a:lnTo>
                  <a:pt x="267246" y="44538"/>
                </a:lnTo>
                <a:lnTo>
                  <a:pt x="263746" y="27201"/>
                </a:lnTo>
                <a:lnTo>
                  <a:pt x="254201" y="13044"/>
                </a:lnTo>
                <a:lnTo>
                  <a:pt x="240044" y="3499"/>
                </a:lnTo>
                <a:lnTo>
                  <a:pt x="222707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5" name="object 125">
            <a:extLst>
              <a:ext uri="{FF2B5EF4-FFF2-40B4-BE49-F238E27FC236}">
                <a16:creationId xmlns:a16="http://schemas.microsoft.com/office/drawing/2014/main" id="{04A34C55-1271-456F-9275-8BD4F53DCA54}"/>
              </a:ext>
            </a:extLst>
          </p:cNvPr>
          <p:cNvSpPr/>
          <p:nvPr/>
        </p:nvSpPr>
        <p:spPr>
          <a:xfrm>
            <a:off x="9429071" y="4937454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8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8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7" name="object 126">
            <a:extLst>
              <a:ext uri="{FF2B5EF4-FFF2-40B4-BE49-F238E27FC236}">
                <a16:creationId xmlns:a16="http://schemas.microsoft.com/office/drawing/2014/main" id="{4E412E31-0CD8-45D2-973B-BDAC7C63AD9D}"/>
              </a:ext>
            </a:extLst>
          </p:cNvPr>
          <p:cNvSpPr/>
          <p:nvPr/>
        </p:nvSpPr>
        <p:spPr>
          <a:xfrm>
            <a:off x="9355807" y="5401223"/>
            <a:ext cx="507999" cy="50799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9" name="object 127">
            <a:extLst>
              <a:ext uri="{FF2B5EF4-FFF2-40B4-BE49-F238E27FC236}">
                <a16:creationId xmlns:a16="http://schemas.microsoft.com/office/drawing/2014/main" id="{F1831469-3BE2-4C5D-9474-E9A2774C4BBF}"/>
              </a:ext>
            </a:extLst>
          </p:cNvPr>
          <p:cNvSpPr/>
          <p:nvPr/>
        </p:nvSpPr>
        <p:spPr>
          <a:xfrm>
            <a:off x="9430297" y="5445190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222707" y="0"/>
                </a:moveTo>
                <a:lnTo>
                  <a:pt x="44538" y="0"/>
                </a:lnTo>
                <a:lnTo>
                  <a:pt x="27201" y="3499"/>
                </a:lnTo>
                <a:lnTo>
                  <a:pt x="13044" y="13044"/>
                </a:lnTo>
                <a:lnTo>
                  <a:pt x="3499" y="27201"/>
                </a:lnTo>
                <a:lnTo>
                  <a:pt x="0" y="44538"/>
                </a:lnTo>
                <a:lnTo>
                  <a:pt x="0" y="222758"/>
                </a:lnTo>
                <a:lnTo>
                  <a:pt x="3499" y="240095"/>
                </a:lnTo>
                <a:lnTo>
                  <a:pt x="13044" y="254252"/>
                </a:lnTo>
                <a:lnTo>
                  <a:pt x="27201" y="263797"/>
                </a:lnTo>
                <a:lnTo>
                  <a:pt x="44538" y="267296"/>
                </a:lnTo>
                <a:lnTo>
                  <a:pt x="222707" y="267296"/>
                </a:lnTo>
                <a:lnTo>
                  <a:pt x="240044" y="263797"/>
                </a:lnTo>
                <a:lnTo>
                  <a:pt x="254201" y="254252"/>
                </a:lnTo>
                <a:lnTo>
                  <a:pt x="263746" y="240095"/>
                </a:lnTo>
                <a:lnTo>
                  <a:pt x="267246" y="222758"/>
                </a:lnTo>
                <a:lnTo>
                  <a:pt x="267246" y="44538"/>
                </a:lnTo>
                <a:lnTo>
                  <a:pt x="263746" y="27201"/>
                </a:lnTo>
                <a:lnTo>
                  <a:pt x="254201" y="13044"/>
                </a:lnTo>
                <a:lnTo>
                  <a:pt x="240044" y="3499"/>
                </a:lnTo>
                <a:lnTo>
                  <a:pt x="222707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1" name="object 128">
            <a:extLst>
              <a:ext uri="{FF2B5EF4-FFF2-40B4-BE49-F238E27FC236}">
                <a16:creationId xmlns:a16="http://schemas.microsoft.com/office/drawing/2014/main" id="{94C631F0-16A4-499D-9146-2E5AD2F2E284}"/>
              </a:ext>
            </a:extLst>
          </p:cNvPr>
          <p:cNvSpPr/>
          <p:nvPr/>
        </p:nvSpPr>
        <p:spPr>
          <a:xfrm>
            <a:off x="9430297" y="5445190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8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8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3" name="object 129">
            <a:extLst>
              <a:ext uri="{FF2B5EF4-FFF2-40B4-BE49-F238E27FC236}">
                <a16:creationId xmlns:a16="http://schemas.microsoft.com/office/drawing/2014/main" id="{B4FDBDA2-51AC-4A60-B604-BE907D266610}"/>
              </a:ext>
            </a:extLst>
          </p:cNvPr>
          <p:cNvSpPr/>
          <p:nvPr/>
        </p:nvSpPr>
        <p:spPr>
          <a:xfrm>
            <a:off x="9355807" y="5882807"/>
            <a:ext cx="507999" cy="50799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5" name="object 130">
            <a:extLst>
              <a:ext uri="{FF2B5EF4-FFF2-40B4-BE49-F238E27FC236}">
                <a16:creationId xmlns:a16="http://schemas.microsoft.com/office/drawing/2014/main" id="{2A61410A-15D3-44F1-A214-F913F4A99BD6}"/>
              </a:ext>
            </a:extLst>
          </p:cNvPr>
          <p:cNvSpPr/>
          <p:nvPr/>
        </p:nvSpPr>
        <p:spPr>
          <a:xfrm>
            <a:off x="9429070" y="5925514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222707" y="0"/>
                </a:moveTo>
                <a:lnTo>
                  <a:pt x="44538" y="0"/>
                </a:lnTo>
                <a:lnTo>
                  <a:pt x="27201" y="3499"/>
                </a:lnTo>
                <a:lnTo>
                  <a:pt x="13044" y="13044"/>
                </a:lnTo>
                <a:lnTo>
                  <a:pt x="3499" y="27201"/>
                </a:lnTo>
                <a:lnTo>
                  <a:pt x="0" y="44538"/>
                </a:lnTo>
                <a:lnTo>
                  <a:pt x="0" y="222757"/>
                </a:lnTo>
                <a:lnTo>
                  <a:pt x="3499" y="240095"/>
                </a:lnTo>
                <a:lnTo>
                  <a:pt x="13044" y="254252"/>
                </a:lnTo>
                <a:lnTo>
                  <a:pt x="27201" y="263797"/>
                </a:lnTo>
                <a:lnTo>
                  <a:pt x="44538" y="267296"/>
                </a:lnTo>
                <a:lnTo>
                  <a:pt x="222707" y="267296"/>
                </a:lnTo>
                <a:lnTo>
                  <a:pt x="240044" y="263797"/>
                </a:lnTo>
                <a:lnTo>
                  <a:pt x="254201" y="254252"/>
                </a:lnTo>
                <a:lnTo>
                  <a:pt x="263746" y="240095"/>
                </a:lnTo>
                <a:lnTo>
                  <a:pt x="267246" y="222757"/>
                </a:lnTo>
                <a:lnTo>
                  <a:pt x="267246" y="44538"/>
                </a:lnTo>
                <a:lnTo>
                  <a:pt x="263746" y="27201"/>
                </a:lnTo>
                <a:lnTo>
                  <a:pt x="254201" y="13044"/>
                </a:lnTo>
                <a:lnTo>
                  <a:pt x="240044" y="3499"/>
                </a:lnTo>
                <a:lnTo>
                  <a:pt x="222707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7" name="object 131">
            <a:extLst>
              <a:ext uri="{FF2B5EF4-FFF2-40B4-BE49-F238E27FC236}">
                <a16:creationId xmlns:a16="http://schemas.microsoft.com/office/drawing/2014/main" id="{33884D0A-FD89-413F-BE97-1B9628B87B86}"/>
              </a:ext>
            </a:extLst>
          </p:cNvPr>
          <p:cNvSpPr/>
          <p:nvPr/>
        </p:nvSpPr>
        <p:spPr>
          <a:xfrm>
            <a:off x="9429070" y="5925514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7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7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9" name="object 132">
            <a:extLst>
              <a:ext uri="{FF2B5EF4-FFF2-40B4-BE49-F238E27FC236}">
                <a16:creationId xmlns:a16="http://schemas.microsoft.com/office/drawing/2014/main" id="{B7527298-D4B8-4CB2-A06E-CF94F11434C9}"/>
              </a:ext>
            </a:extLst>
          </p:cNvPr>
          <p:cNvSpPr/>
          <p:nvPr/>
        </p:nvSpPr>
        <p:spPr>
          <a:xfrm>
            <a:off x="9355807" y="6396905"/>
            <a:ext cx="507999" cy="50799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1" name="object 133">
            <a:extLst>
              <a:ext uri="{FF2B5EF4-FFF2-40B4-BE49-F238E27FC236}">
                <a16:creationId xmlns:a16="http://schemas.microsoft.com/office/drawing/2014/main" id="{5834AA16-5DA4-4CE8-8679-CA7F53AC5832}"/>
              </a:ext>
            </a:extLst>
          </p:cNvPr>
          <p:cNvSpPr/>
          <p:nvPr/>
        </p:nvSpPr>
        <p:spPr>
          <a:xfrm>
            <a:off x="9429070" y="6439794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222707" y="0"/>
                </a:moveTo>
                <a:lnTo>
                  <a:pt x="44538" y="0"/>
                </a:lnTo>
                <a:lnTo>
                  <a:pt x="27201" y="3499"/>
                </a:lnTo>
                <a:lnTo>
                  <a:pt x="13044" y="13044"/>
                </a:lnTo>
                <a:lnTo>
                  <a:pt x="3499" y="27201"/>
                </a:lnTo>
                <a:lnTo>
                  <a:pt x="0" y="44538"/>
                </a:lnTo>
                <a:lnTo>
                  <a:pt x="0" y="222758"/>
                </a:lnTo>
                <a:lnTo>
                  <a:pt x="3499" y="240095"/>
                </a:lnTo>
                <a:lnTo>
                  <a:pt x="13044" y="254252"/>
                </a:lnTo>
                <a:lnTo>
                  <a:pt x="27201" y="263797"/>
                </a:lnTo>
                <a:lnTo>
                  <a:pt x="44538" y="267296"/>
                </a:lnTo>
                <a:lnTo>
                  <a:pt x="222707" y="267296"/>
                </a:lnTo>
                <a:lnTo>
                  <a:pt x="240044" y="263797"/>
                </a:lnTo>
                <a:lnTo>
                  <a:pt x="254201" y="254252"/>
                </a:lnTo>
                <a:lnTo>
                  <a:pt x="263746" y="240095"/>
                </a:lnTo>
                <a:lnTo>
                  <a:pt x="267246" y="222758"/>
                </a:lnTo>
                <a:lnTo>
                  <a:pt x="267246" y="44538"/>
                </a:lnTo>
                <a:lnTo>
                  <a:pt x="263746" y="27201"/>
                </a:lnTo>
                <a:lnTo>
                  <a:pt x="254201" y="13044"/>
                </a:lnTo>
                <a:lnTo>
                  <a:pt x="240044" y="3499"/>
                </a:lnTo>
                <a:lnTo>
                  <a:pt x="22270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3" name="object 134">
            <a:extLst>
              <a:ext uri="{FF2B5EF4-FFF2-40B4-BE49-F238E27FC236}">
                <a16:creationId xmlns:a16="http://schemas.microsoft.com/office/drawing/2014/main" id="{AC390AA8-DDEB-4CEC-BF7A-A65600313B97}"/>
              </a:ext>
            </a:extLst>
          </p:cNvPr>
          <p:cNvSpPr/>
          <p:nvPr/>
        </p:nvSpPr>
        <p:spPr>
          <a:xfrm>
            <a:off x="9429070" y="6439794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8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8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5" name="object 135">
            <a:extLst>
              <a:ext uri="{FF2B5EF4-FFF2-40B4-BE49-F238E27FC236}">
                <a16:creationId xmlns:a16="http://schemas.microsoft.com/office/drawing/2014/main" id="{FB436C3B-16FD-4C5F-90E1-A3EC8595ADD7}"/>
              </a:ext>
            </a:extLst>
          </p:cNvPr>
          <p:cNvSpPr/>
          <p:nvPr/>
        </p:nvSpPr>
        <p:spPr>
          <a:xfrm>
            <a:off x="10147531" y="6449349"/>
            <a:ext cx="358140" cy="343747"/>
          </a:xfrm>
          <a:custGeom>
            <a:avLst/>
            <a:gdLst/>
            <a:ahLst/>
            <a:cxnLst/>
            <a:rect l="l" t="t" r="r" b="b"/>
            <a:pathLst>
              <a:path w="268604" h="257810">
                <a:moveTo>
                  <a:pt x="268363" y="0"/>
                </a:moveTo>
                <a:lnTo>
                  <a:pt x="0" y="0"/>
                </a:lnTo>
                <a:lnTo>
                  <a:pt x="0" y="257644"/>
                </a:lnTo>
                <a:lnTo>
                  <a:pt x="225412" y="257644"/>
                </a:lnTo>
                <a:lnTo>
                  <a:pt x="268363" y="214706"/>
                </a:lnTo>
                <a:lnTo>
                  <a:pt x="268363" y="0"/>
                </a:lnTo>
                <a:close/>
              </a:path>
            </a:pathLst>
          </a:custGeom>
          <a:solidFill>
            <a:srgbClr val="F7AD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7" name="object 136">
            <a:extLst>
              <a:ext uri="{FF2B5EF4-FFF2-40B4-BE49-F238E27FC236}">
                <a16:creationId xmlns:a16="http://schemas.microsoft.com/office/drawing/2014/main" id="{8AEECAD9-2952-4A77-A2BE-2C310B42D4F0}"/>
              </a:ext>
            </a:extLst>
          </p:cNvPr>
          <p:cNvSpPr/>
          <p:nvPr/>
        </p:nvSpPr>
        <p:spPr>
          <a:xfrm>
            <a:off x="10448084" y="6735631"/>
            <a:ext cx="57573" cy="57573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42938" y="0"/>
                </a:moveTo>
                <a:lnTo>
                  <a:pt x="8585" y="8585"/>
                </a:lnTo>
                <a:lnTo>
                  <a:pt x="0" y="42938"/>
                </a:lnTo>
                <a:lnTo>
                  <a:pt x="42938" y="0"/>
                </a:lnTo>
                <a:close/>
              </a:path>
            </a:pathLst>
          </a:custGeom>
          <a:solidFill>
            <a:srgbClr val="C78B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9" name="object 137">
            <a:extLst>
              <a:ext uri="{FF2B5EF4-FFF2-40B4-BE49-F238E27FC236}">
                <a16:creationId xmlns:a16="http://schemas.microsoft.com/office/drawing/2014/main" id="{15473C54-0C47-4D8B-9110-C2047EFF6703}"/>
              </a:ext>
            </a:extLst>
          </p:cNvPr>
          <p:cNvSpPr/>
          <p:nvPr/>
        </p:nvSpPr>
        <p:spPr>
          <a:xfrm>
            <a:off x="10147535" y="6449356"/>
            <a:ext cx="358140" cy="343747"/>
          </a:xfrm>
          <a:custGeom>
            <a:avLst/>
            <a:gdLst/>
            <a:ahLst/>
            <a:cxnLst/>
            <a:rect l="l" t="t" r="r" b="b"/>
            <a:pathLst>
              <a:path w="268604" h="257810">
                <a:moveTo>
                  <a:pt x="225412" y="257644"/>
                </a:moveTo>
                <a:lnTo>
                  <a:pt x="233997" y="223291"/>
                </a:lnTo>
                <a:lnTo>
                  <a:pt x="268351" y="214706"/>
                </a:lnTo>
                <a:lnTo>
                  <a:pt x="225412" y="257644"/>
                </a:lnTo>
                <a:lnTo>
                  <a:pt x="0" y="257644"/>
                </a:lnTo>
                <a:lnTo>
                  <a:pt x="0" y="0"/>
                </a:lnTo>
                <a:lnTo>
                  <a:pt x="268351" y="0"/>
                </a:lnTo>
                <a:lnTo>
                  <a:pt x="268351" y="214706"/>
                </a:lnTo>
              </a:path>
            </a:pathLst>
          </a:custGeom>
          <a:ln w="254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1" name="object 138">
            <a:extLst>
              <a:ext uri="{FF2B5EF4-FFF2-40B4-BE49-F238E27FC236}">
                <a16:creationId xmlns:a16="http://schemas.microsoft.com/office/drawing/2014/main" id="{26F83757-E4FC-4C79-AC08-DE519EA947C7}"/>
              </a:ext>
            </a:extLst>
          </p:cNvPr>
          <p:cNvSpPr/>
          <p:nvPr/>
        </p:nvSpPr>
        <p:spPr>
          <a:xfrm>
            <a:off x="10062943" y="5401223"/>
            <a:ext cx="507999" cy="50799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3" name="object 139">
            <a:extLst>
              <a:ext uri="{FF2B5EF4-FFF2-40B4-BE49-F238E27FC236}">
                <a16:creationId xmlns:a16="http://schemas.microsoft.com/office/drawing/2014/main" id="{1E707023-D745-48F5-AB9B-26899AD1FC81}"/>
              </a:ext>
            </a:extLst>
          </p:cNvPr>
          <p:cNvSpPr/>
          <p:nvPr/>
        </p:nvSpPr>
        <p:spPr>
          <a:xfrm>
            <a:off x="10136657" y="5445190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8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8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5" name="object 140">
            <a:extLst>
              <a:ext uri="{FF2B5EF4-FFF2-40B4-BE49-F238E27FC236}">
                <a16:creationId xmlns:a16="http://schemas.microsoft.com/office/drawing/2014/main" id="{235FDC1F-96AC-49CE-BCAD-050ECC602D5A}"/>
              </a:ext>
            </a:extLst>
          </p:cNvPr>
          <p:cNvSpPr/>
          <p:nvPr/>
        </p:nvSpPr>
        <p:spPr>
          <a:xfrm>
            <a:off x="10068905" y="5020325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5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7" name="object 141">
            <a:extLst>
              <a:ext uri="{FF2B5EF4-FFF2-40B4-BE49-F238E27FC236}">
                <a16:creationId xmlns:a16="http://schemas.microsoft.com/office/drawing/2014/main" id="{543D5B8A-35C9-4539-9DD2-FB7E0E449BB1}"/>
              </a:ext>
            </a:extLst>
          </p:cNvPr>
          <p:cNvSpPr/>
          <p:nvPr/>
        </p:nvSpPr>
        <p:spPr>
          <a:xfrm>
            <a:off x="10254122" y="5020308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5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9" name="object 142">
            <a:extLst>
              <a:ext uri="{FF2B5EF4-FFF2-40B4-BE49-F238E27FC236}">
                <a16:creationId xmlns:a16="http://schemas.microsoft.com/office/drawing/2014/main" id="{DB15BADB-CDF7-46C3-969D-5C02C97CA123}"/>
              </a:ext>
            </a:extLst>
          </p:cNvPr>
          <p:cNvSpPr/>
          <p:nvPr/>
        </p:nvSpPr>
        <p:spPr>
          <a:xfrm>
            <a:off x="10254122" y="5020308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5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1" name="object 143">
            <a:extLst>
              <a:ext uri="{FF2B5EF4-FFF2-40B4-BE49-F238E27FC236}">
                <a16:creationId xmlns:a16="http://schemas.microsoft.com/office/drawing/2014/main" id="{64EF61A5-1D10-4410-98AB-A0AE01C5D5A0}"/>
              </a:ext>
            </a:extLst>
          </p:cNvPr>
          <p:cNvSpPr/>
          <p:nvPr/>
        </p:nvSpPr>
        <p:spPr>
          <a:xfrm>
            <a:off x="10436527" y="5020325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5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3" name="object 144">
            <a:extLst>
              <a:ext uri="{FF2B5EF4-FFF2-40B4-BE49-F238E27FC236}">
                <a16:creationId xmlns:a16="http://schemas.microsoft.com/office/drawing/2014/main" id="{6FF0840E-3393-47CE-93EE-B2B92B259079}"/>
              </a:ext>
            </a:extLst>
          </p:cNvPr>
          <p:cNvSpPr/>
          <p:nvPr/>
        </p:nvSpPr>
        <p:spPr>
          <a:xfrm>
            <a:off x="10193113" y="5082749"/>
            <a:ext cx="24384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56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5" name="object 145">
            <a:extLst>
              <a:ext uri="{FF2B5EF4-FFF2-40B4-BE49-F238E27FC236}">
                <a16:creationId xmlns:a16="http://schemas.microsoft.com/office/drawing/2014/main" id="{B1C525EE-F385-4BF5-84EE-67CB3E294191}"/>
              </a:ext>
            </a:extLst>
          </p:cNvPr>
          <p:cNvSpPr/>
          <p:nvPr/>
        </p:nvSpPr>
        <p:spPr>
          <a:xfrm>
            <a:off x="2994903" y="3184227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4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7" name="object 146">
            <a:extLst>
              <a:ext uri="{FF2B5EF4-FFF2-40B4-BE49-F238E27FC236}">
                <a16:creationId xmlns:a16="http://schemas.microsoft.com/office/drawing/2014/main" id="{E6D400D5-C28F-4D83-AE3D-56E19897D252}"/>
              </a:ext>
            </a:extLst>
          </p:cNvPr>
          <p:cNvSpPr/>
          <p:nvPr/>
        </p:nvSpPr>
        <p:spPr>
          <a:xfrm>
            <a:off x="3180137" y="3184210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4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9" name="object 147">
            <a:extLst>
              <a:ext uri="{FF2B5EF4-FFF2-40B4-BE49-F238E27FC236}">
                <a16:creationId xmlns:a16="http://schemas.microsoft.com/office/drawing/2014/main" id="{0DF70E7A-9D2C-4B3A-B640-1A325C65C2BB}"/>
              </a:ext>
            </a:extLst>
          </p:cNvPr>
          <p:cNvSpPr/>
          <p:nvPr/>
        </p:nvSpPr>
        <p:spPr>
          <a:xfrm>
            <a:off x="3362526" y="3184227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4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1" name="object 148">
            <a:extLst>
              <a:ext uri="{FF2B5EF4-FFF2-40B4-BE49-F238E27FC236}">
                <a16:creationId xmlns:a16="http://schemas.microsoft.com/office/drawing/2014/main" id="{2083B838-B89F-47B1-A92B-1CF555E38FEE}"/>
              </a:ext>
            </a:extLst>
          </p:cNvPr>
          <p:cNvSpPr/>
          <p:nvPr/>
        </p:nvSpPr>
        <p:spPr>
          <a:xfrm>
            <a:off x="3119113" y="3242715"/>
            <a:ext cx="24384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56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3" name="object 149">
            <a:extLst>
              <a:ext uri="{FF2B5EF4-FFF2-40B4-BE49-F238E27FC236}">
                <a16:creationId xmlns:a16="http://schemas.microsoft.com/office/drawing/2014/main" id="{AEC3F760-CA1C-41CC-AD1B-150C064A1E73}"/>
              </a:ext>
            </a:extLst>
          </p:cNvPr>
          <p:cNvSpPr/>
          <p:nvPr/>
        </p:nvSpPr>
        <p:spPr>
          <a:xfrm>
            <a:off x="3000949" y="4565835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5" name="object 150">
            <a:extLst>
              <a:ext uri="{FF2B5EF4-FFF2-40B4-BE49-F238E27FC236}">
                <a16:creationId xmlns:a16="http://schemas.microsoft.com/office/drawing/2014/main" id="{13119687-6AFA-4F42-8BFA-F1CA70172526}"/>
              </a:ext>
            </a:extLst>
          </p:cNvPr>
          <p:cNvSpPr/>
          <p:nvPr/>
        </p:nvSpPr>
        <p:spPr>
          <a:xfrm>
            <a:off x="3186182" y="4565835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7" name="object 151">
            <a:extLst>
              <a:ext uri="{FF2B5EF4-FFF2-40B4-BE49-F238E27FC236}">
                <a16:creationId xmlns:a16="http://schemas.microsoft.com/office/drawing/2014/main" id="{AFD9C9F1-86F7-4641-A97B-88C9EA40D994}"/>
              </a:ext>
            </a:extLst>
          </p:cNvPr>
          <p:cNvSpPr/>
          <p:nvPr/>
        </p:nvSpPr>
        <p:spPr>
          <a:xfrm>
            <a:off x="3368571" y="4565835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9" name="object 152">
            <a:extLst>
              <a:ext uri="{FF2B5EF4-FFF2-40B4-BE49-F238E27FC236}">
                <a16:creationId xmlns:a16="http://schemas.microsoft.com/office/drawing/2014/main" id="{632EF0FF-874A-403C-B9EC-E9B4ACD79EF5}"/>
              </a:ext>
            </a:extLst>
          </p:cNvPr>
          <p:cNvSpPr/>
          <p:nvPr/>
        </p:nvSpPr>
        <p:spPr>
          <a:xfrm>
            <a:off x="3125159" y="4628263"/>
            <a:ext cx="24384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56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1" name="object 153">
            <a:extLst>
              <a:ext uri="{FF2B5EF4-FFF2-40B4-BE49-F238E27FC236}">
                <a16:creationId xmlns:a16="http://schemas.microsoft.com/office/drawing/2014/main" id="{97AAA815-35FB-40B9-B554-865490A881C5}"/>
              </a:ext>
            </a:extLst>
          </p:cNvPr>
          <p:cNvSpPr/>
          <p:nvPr/>
        </p:nvSpPr>
        <p:spPr>
          <a:xfrm>
            <a:off x="3005587" y="5930017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79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3" name="object 154">
            <a:extLst>
              <a:ext uri="{FF2B5EF4-FFF2-40B4-BE49-F238E27FC236}">
                <a16:creationId xmlns:a16="http://schemas.microsoft.com/office/drawing/2014/main" id="{3BD7043F-5156-46C5-90A3-3BC9DF913D90}"/>
              </a:ext>
            </a:extLst>
          </p:cNvPr>
          <p:cNvSpPr/>
          <p:nvPr/>
        </p:nvSpPr>
        <p:spPr>
          <a:xfrm>
            <a:off x="3190822" y="5930017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79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5" name="object 155">
            <a:extLst>
              <a:ext uri="{FF2B5EF4-FFF2-40B4-BE49-F238E27FC236}">
                <a16:creationId xmlns:a16="http://schemas.microsoft.com/office/drawing/2014/main" id="{F515E3F4-15D9-4FF1-ADD4-166690BED2E7}"/>
              </a:ext>
            </a:extLst>
          </p:cNvPr>
          <p:cNvSpPr/>
          <p:nvPr/>
        </p:nvSpPr>
        <p:spPr>
          <a:xfrm>
            <a:off x="3373227" y="5930017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79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7" name="object 156">
            <a:extLst>
              <a:ext uri="{FF2B5EF4-FFF2-40B4-BE49-F238E27FC236}">
                <a16:creationId xmlns:a16="http://schemas.microsoft.com/office/drawing/2014/main" id="{B398D876-547F-4F8D-8BFE-093A8B77FA16}"/>
              </a:ext>
            </a:extLst>
          </p:cNvPr>
          <p:cNvSpPr/>
          <p:nvPr/>
        </p:nvSpPr>
        <p:spPr>
          <a:xfrm>
            <a:off x="3129805" y="5992449"/>
            <a:ext cx="24384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56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9" name="object 157">
            <a:extLst>
              <a:ext uri="{FF2B5EF4-FFF2-40B4-BE49-F238E27FC236}">
                <a16:creationId xmlns:a16="http://schemas.microsoft.com/office/drawing/2014/main" id="{D069F7E0-AB00-49AE-A5C5-A2ED9FDC88EC}"/>
              </a:ext>
            </a:extLst>
          </p:cNvPr>
          <p:cNvSpPr/>
          <p:nvPr/>
        </p:nvSpPr>
        <p:spPr>
          <a:xfrm>
            <a:off x="4777610" y="3184227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5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1" name="object 158">
            <a:extLst>
              <a:ext uri="{FF2B5EF4-FFF2-40B4-BE49-F238E27FC236}">
                <a16:creationId xmlns:a16="http://schemas.microsoft.com/office/drawing/2014/main" id="{6387CAFB-697C-4EA2-8E90-4F746960BF9A}"/>
              </a:ext>
            </a:extLst>
          </p:cNvPr>
          <p:cNvSpPr/>
          <p:nvPr/>
        </p:nvSpPr>
        <p:spPr>
          <a:xfrm>
            <a:off x="4962845" y="3184210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5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3" name="object 159">
            <a:extLst>
              <a:ext uri="{FF2B5EF4-FFF2-40B4-BE49-F238E27FC236}">
                <a16:creationId xmlns:a16="http://schemas.microsoft.com/office/drawing/2014/main" id="{65BF098E-199A-41EA-BCA1-1912A940E47D}"/>
              </a:ext>
            </a:extLst>
          </p:cNvPr>
          <p:cNvSpPr/>
          <p:nvPr/>
        </p:nvSpPr>
        <p:spPr>
          <a:xfrm>
            <a:off x="5145250" y="3184227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5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5" name="object 160">
            <a:extLst>
              <a:ext uri="{FF2B5EF4-FFF2-40B4-BE49-F238E27FC236}">
                <a16:creationId xmlns:a16="http://schemas.microsoft.com/office/drawing/2014/main" id="{061467A6-92D9-4E20-945A-074F8D631193}"/>
              </a:ext>
            </a:extLst>
          </p:cNvPr>
          <p:cNvSpPr/>
          <p:nvPr/>
        </p:nvSpPr>
        <p:spPr>
          <a:xfrm>
            <a:off x="4901823" y="3242713"/>
            <a:ext cx="24384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56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7" name="object 161">
            <a:extLst>
              <a:ext uri="{FF2B5EF4-FFF2-40B4-BE49-F238E27FC236}">
                <a16:creationId xmlns:a16="http://schemas.microsoft.com/office/drawing/2014/main" id="{4D7C2783-473E-44A4-8F0D-65F1427E719F}"/>
              </a:ext>
            </a:extLst>
          </p:cNvPr>
          <p:cNvSpPr/>
          <p:nvPr/>
        </p:nvSpPr>
        <p:spPr>
          <a:xfrm>
            <a:off x="6547618" y="3259580"/>
            <a:ext cx="124460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3167" y="0"/>
                </a:lnTo>
              </a:path>
            </a:pathLst>
          </a:custGeom>
          <a:ln w="8059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9" name="object 162">
            <a:extLst>
              <a:ext uri="{FF2B5EF4-FFF2-40B4-BE49-F238E27FC236}">
                <a16:creationId xmlns:a16="http://schemas.microsoft.com/office/drawing/2014/main" id="{5AF8FEAF-1632-4333-A765-FF4BB11ED7A3}"/>
              </a:ext>
            </a:extLst>
          </p:cNvPr>
          <p:cNvSpPr/>
          <p:nvPr/>
        </p:nvSpPr>
        <p:spPr>
          <a:xfrm>
            <a:off x="6732835" y="3259563"/>
            <a:ext cx="124460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3167" y="0"/>
                </a:lnTo>
              </a:path>
            </a:pathLst>
          </a:custGeom>
          <a:ln w="8059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1" name="object 163">
            <a:extLst>
              <a:ext uri="{FF2B5EF4-FFF2-40B4-BE49-F238E27FC236}">
                <a16:creationId xmlns:a16="http://schemas.microsoft.com/office/drawing/2014/main" id="{18E87517-B507-403B-A617-EF6D4AF106E5}"/>
              </a:ext>
            </a:extLst>
          </p:cNvPr>
          <p:cNvSpPr/>
          <p:nvPr/>
        </p:nvSpPr>
        <p:spPr>
          <a:xfrm>
            <a:off x="6915241" y="3259580"/>
            <a:ext cx="124460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3167" y="0"/>
                </a:lnTo>
              </a:path>
            </a:pathLst>
          </a:custGeom>
          <a:ln w="8059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3" name="object 164">
            <a:extLst>
              <a:ext uri="{FF2B5EF4-FFF2-40B4-BE49-F238E27FC236}">
                <a16:creationId xmlns:a16="http://schemas.microsoft.com/office/drawing/2014/main" id="{54D0BB33-4FF9-4717-9884-52AD926A0819}"/>
              </a:ext>
            </a:extLst>
          </p:cNvPr>
          <p:cNvSpPr/>
          <p:nvPr/>
        </p:nvSpPr>
        <p:spPr>
          <a:xfrm>
            <a:off x="6671827" y="3259569"/>
            <a:ext cx="24384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56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6946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Step 2/7: Execute Proposed Transaction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52377467-F12D-4EB7-946B-85E33D46584E}"/>
              </a:ext>
            </a:extLst>
          </p:cNvPr>
          <p:cNvSpPr/>
          <p:nvPr/>
        </p:nvSpPr>
        <p:spPr>
          <a:xfrm>
            <a:off x="2145295" y="1868853"/>
            <a:ext cx="5378872" cy="4436533"/>
          </a:xfrm>
          <a:custGeom>
            <a:avLst/>
            <a:gdLst/>
            <a:ahLst/>
            <a:cxnLst/>
            <a:rect l="l" t="t" r="r" b="b"/>
            <a:pathLst>
              <a:path w="4034154" h="3327400">
                <a:moveTo>
                  <a:pt x="3479177" y="0"/>
                </a:moveTo>
                <a:lnTo>
                  <a:pt x="554494" y="0"/>
                </a:lnTo>
                <a:lnTo>
                  <a:pt x="506651" y="2035"/>
                </a:lnTo>
                <a:lnTo>
                  <a:pt x="459937" y="8030"/>
                </a:lnTo>
                <a:lnTo>
                  <a:pt x="414521" y="17818"/>
                </a:lnTo>
                <a:lnTo>
                  <a:pt x="370567" y="31234"/>
                </a:lnTo>
                <a:lnTo>
                  <a:pt x="328242" y="48109"/>
                </a:lnTo>
                <a:lnTo>
                  <a:pt x="287714" y="68279"/>
                </a:lnTo>
                <a:lnTo>
                  <a:pt x="249147" y="91576"/>
                </a:lnTo>
                <a:lnTo>
                  <a:pt x="212710" y="117834"/>
                </a:lnTo>
                <a:lnTo>
                  <a:pt x="178567" y="146886"/>
                </a:lnTo>
                <a:lnTo>
                  <a:pt x="146886" y="178567"/>
                </a:lnTo>
                <a:lnTo>
                  <a:pt x="117834" y="212710"/>
                </a:lnTo>
                <a:lnTo>
                  <a:pt x="91576" y="249147"/>
                </a:lnTo>
                <a:lnTo>
                  <a:pt x="68279" y="287714"/>
                </a:lnTo>
                <a:lnTo>
                  <a:pt x="48109" y="328242"/>
                </a:lnTo>
                <a:lnTo>
                  <a:pt x="31234" y="370567"/>
                </a:lnTo>
                <a:lnTo>
                  <a:pt x="17818" y="414521"/>
                </a:lnTo>
                <a:lnTo>
                  <a:pt x="8030" y="459937"/>
                </a:lnTo>
                <a:lnTo>
                  <a:pt x="2035" y="506651"/>
                </a:lnTo>
                <a:lnTo>
                  <a:pt x="0" y="554494"/>
                </a:lnTo>
                <a:lnTo>
                  <a:pt x="0" y="2772384"/>
                </a:lnTo>
                <a:lnTo>
                  <a:pt x="2035" y="2820227"/>
                </a:lnTo>
                <a:lnTo>
                  <a:pt x="8030" y="2866941"/>
                </a:lnTo>
                <a:lnTo>
                  <a:pt x="17818" y="2912358"/>
                </a:lnTo>
                <a:lnTo>
                  <a:pt x="31234" y="2956312"/>
                </a:lnTo>
                <a:lnTo>
                  <a:pt x="48109" y="2998636"/>
                </a:lnTo>
                <a:lnTo>
                  <a:pt x="68279" y="3039165"/>
                </a:lnTo>
                <a:lnTo>
                  <a:pt x="91576" y="3077731"/>
                </a:lnTo>
                <a:lnTo>
                  <a:pt x="117834" y="3114169"/>
                </a:lnTo>
                <a:lnTo>
                  <a:pt x="146886" y="3148311"/>
                </a:lnTo>
                <a:lnTo>
                  <a:pt x="178567" y="3179992"/>
                </a:lnTo>
                <a:lnTo>
                  <a:pt x="212710" y="3209044"/>
                </a:lnTo>
                <a:lnTo>
                  <a:pt x="249147" y="3235303"/>
                </a:lnTo>
                <a:lnTo>
                  <a:pt x="287714" y="3258600"/>
                </a:lnTo>
                <a:lnTo>
                  <a:pt x="328242" y="3278769"/>
                </a:lnTo>
                <a:lnTo>
                  <a:pt x="370567" y="3295645"/>
                </a:lnTo>
                <a:lnTo>
                  <a:pt x="414521" y="3309060"/>
                </a:lnTo>
                <a:lnTo>
                  <a:pt x="459937" y="3318848"/>
                </a:lnTo>
                <a:lnTo>
                  <a:pt x="506651" y="3324843"/>
                </a:lnTo>
                <a:lnTo>
                  <a:pt x="554494" y="3326879"/>
                </a:lnTo>
                <a:lnTo>
                  <a:pt x="3479177" y="3326879"/>
                </a:lnTo>
                <a:lnTo>
                  <a:pt x="3527021" y="3324843"/>
                </a:lnTo>
                <a:lnTo>
                  <a:pt x="3573734" y="3318848"/>
                </a:lnTo>
                <a:lnTo>
                  <a:pt x="3619151" y="3309060"/>
                </a:lnTo>
                <a:lnTo>
                  <a:pt x="3663105" y="3295645"/>
                </a:lnTo>
                <a:lnTo>
                  <a:pt x="3705429" y="3278769"/>
                </a:lnTo>
                <a:lnTo>
                  <a:pt x="3745958" y="3258600"/>
                </a:lnTo>
                <a:lnTo>
                  <a:pt x="3784524" y="3235303"/>
                </a:lnTo>
                <a:lnTo>
                  <a:pt x="3820962" y="3209044"/>
                </a:lnTo>
                <a:lnTo>
                  <a:pt x="3855104" y="3179992"/>
                </a:lnTo>
                <a:lnTo>
                  <a:pt x="3886785" y="3148311"/>
                </a:lnTo>
                <a:lnTo>
                  <a:pt x="3915838" y="3114169"/>
                </a:lnTo>
                <a:lnTo>
                  <a:pt x="3942096" y="3077731"/>
                </a:lnTo>
                <a:lnTo>
                  <a:pt x="3965393" y="3039165"/>
                </a:lnTo>
                <a:lnTo>
                  <a:pt x="3985562" y="2998636"/>
                </a:lnTo>
                <a:lnTo>
                  <a:pt x="4002438" y="2956312"/>
                </a:lnTo>
                <a:lnTo>
                  <a:pt x="4015853" y="2912358"/>
                </a:lnTo>
                <a:lnTo>
                  <a:pt x="4025641" y="2866941"/>
                </a:lnTo>
                <a:lnTo>
                  <a:pt x="4031637" y="2820227"/>
                </a:lnTo>
                <a:lnTo>
                  <a:pt x="4033672" y="2772384"/>
                </a:lnTo>
                <a:lnTo>
                  <a:pt x="4033672" y="554494"/>
                </a:lnTo>
                <a:lnTo>
                  <a:pt x="4031637" y="506651"/>
                </a:lnTo>
                <a:lnTo>
                  <a:pt x="4025641" y="459937"/>
                </a:lnTo>
                <a:lnTo>
                  <a:pt x="4015853" y="414521"/>
                </a:lnTo>
                <a:lnTo>
                  <a:pt x="4002438" y="370567"/>
                </a:lnTo>
                <a:lnTo>
                  <a:pt x="3985562" y="328242"/>
                </a:lnTo>
                <a:lnTo>
                  <a:pt x="3965393" y="287714"/>
                </a:lnTo>
                <a:lnTo>
                  <a:pt x="3942096" y="249147"/>
                </a:lnTo>
                <a:lnTo>
                  <a:pt x="3915838" y="212710"/>
                </a:lnTo>
                <a:lnTo>
                  <a:pt x="3886785" y="178567"/>
                </a:lnTo>
                <a:lnTo>
                  <a:pt x="3855104" y="146886"/>
                </a:lnTo>
                <a:lnTo>
                  <a:pt x="3820962" y="117834"/>
                </a:lnTo>
                <a:lnTo>
                  <a:pt x="3784524" y="91576"/>
                </a:lnTo>
                <a:lnTo>
                  <a:pt x="3745958" y="68279"/>
                </a:lnTo>
                <a:lnTo>
                  <a:pt x="3705429" y="48109"/>
                </a:lnTo>
                <a:lnTo>
                  <a:pt x="3663105" y="31234"/>
                </a:lnTo>
                <a:lnTo>
                  <a:pt x="3619151" y="17818"/>
                </a:lnTo>
                <a:lnTo>
                  <a:pt x="3573734" y="8030"/>
                </a:lnTo>
                <a:lnTo>
                  <a:pt x="3527021" y="2035"/>
                </a:lnTo>
                <a:lnTo>
                  <a:pt x="3479177" y="0"/>
                </a:lnTo>
                <a:close/>
              </a:path>
            </a:pathLst>
          </a:custGeom>
          <a:solidFill>
            <a:srgbClr val="E6E0E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5D0BE3DB-4F01-4F93-9E58-B0FC3B91BB1F}"/>
              </a:ext>
            </a:extLst>
          </p:cNvPr>
          <p:cNvSpPr txBox="1"/>
          <p:nvPr/>
        </p:nvSpPr>
        <p:spPr>
          <a:xfrm>
            <a:off x="8529449" y="1896634"/>
            <a:ext cx="2680547" cy="2949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pc="-13" dirty="0">
                <a:solidFill>
                  <a:srgbClr val="FF0000"/>
                </a:solidFill>
                <a:latin typeface="Calibri"/>
                <a:cs typeface="Calibri"/>
              </a:rPr>
              <a:t>Endorsers Execute</a:t>
            </a:r>
            <a:r>
              <a:rPr spc="-7" dirty="0">
                <a:solidFill>
                  <a:srgbClr val="FF0000"/>
                </a:solidFill>
                <a:latin typeface="Calibri"/>
                <a:cs typeface="Calibri"/>
              </a:rPr>
              <a:t> Proposals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5E87D0B0-DA91-491C-B7AA-590A360D6FE8}"/>
              </a:ext>
            </a:extLst>
          </p:cNvPr>
          <p:cNvSpPr/>
          <p:nvPr/>
        </p:nvSpPr>
        <p:spPr>
          <a:xfrm>
            <a:off x="2447637" y="2016063"/>
            <a:ext cx="346599" cy="4951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B8400B0B-E1D8-4B74-83E6-BDEBDCD5B8C2}"/>
              </a:ext>
            </a:extLst>
          </p:cNvPr>
          <p:cNvSpPr/>
          <p:nvPr/>
        </p:nvSpPr>
        <p:spPr>
          <a:xfrm>
            <a:off x="2447637" y="3383666"/>
            <a:ext cx="346599" cy="495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7DF938E6-8391-4AA8-919C-B83AC45CE593}"/>
              </a:ext>
            </a:extLst>
          </p:cNvPr>
          <p:cNvSpPr/>
          <p:nvPr/>
        </p:nvSpPr>
        <p:spPr>
          <a:xfrm>
            <a:off x="2447637" y="4751286"/>
            <a:ext cx="346599" cy="495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A5FE2C54-4BF9-474C-9086-1A494FCC3E1B}"/>
              </a:ext>
            </a:extLst>
          </p:cNvPr>
          <p:cNvSpPr txBox="1"/>
          <p:nvPr/>
        </p:nvSpPr>
        <p:spPr>
          <a:xfrm>
            <a:off x="7914188" y="2445415"/>
            <a:ext cx="4167293" cy="219810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4185" marR="212508" indent="-4233" algn="just">
              <a:spcBef>
                <a:spcPts val="140"/>
              </a:spcBef>
            </a:pPr>
            <a:r>
              <a:rPr spc="-7" dirty="0">
                <a:latin typeface="Calibri"/>
                <a:cs typeface="Calibri"/>
              </a:rPr>
              <a:t>E</a:t>
            </a:r>
            <a:r>
              <a:rPr spc="-9" baseline="-18518" dirty="0">
                <a:latin typeface="Calibri"/>
                <a:cs typeface="Calibri"/>
              </a:rPr>
              <a:t>0</a:t>
            </a:r>
            <a:r>
              <a:rPr spc="-7" dirty="0">
                <a:latin typeface="Calibri"/>
                <a:cs typeface="Calibri"/>
              </a:rPr>
              <a:t>, E</a:t>
            </a:r>
            <a:r>
              <a:rPr spc="-9" baseline="-18518" dirty="0">
                <a:latin typeface="Calibri"/>
                <a:cs typeface="Calibri"/>
              </a:rPr>
              <a:t>1 </a:t>
            </a:r>
            <a:r>
              <a:rPr dirty="0">
                <a:latin typeface="Calibri"/>
                <a:cs typeface="Calibri"/>
              </a:rPr>
              <a:t>&amp; </a:t>
            </a:r>
            <a:r>
              <a:rPr spc="-7" dirty="0">
                <a:latin typeface="Calibri"/>
                <a:cs typeface="Calibri"/>
              </a:rPr>
              <a:t>E</a:t>
            </a:r>
            <a:r>
              <a:rPr spc="-9" baseline="-18518" dirty="0">
                <a:latin typeface="Calibri"/>
                <a:cs typeface="Calibri"/>
              </a:rPr>
              <a:t>2 </a:t>
            </a:r>
            <a:r>
              <a:rPr dirty="0">
                <a:latin typeface="Calibri"/>
                <a:cs typeface="Calibri"/>
              </a:rPr>
              <a:t>will each </a:t>
            </a:r>
            <a:r>
              <a:rPr spc="-20" dirty="0">
                <a:latin typeface="Calibri"/>
                <a:cs typeface="Calibri"/>
              </a:rPr>
              <a:t>execute </a:t>
            </a:r>
            <a:r>
              <a:rPr spc="-7" dirty="0">
                <a:latin typeface="Calibri"/>
                <a:cs typeface="Calibri"/>
              </a:rPr>
              <a:t>the proposed  transaction. </a:t>
            </a:r>
            <a:r>
              <a:rPr dirty="0">
                <a:latin typeface="Calibri"/>
                <a:cs typeface="Calibri"/>
              </a:rPr>
              <a:t>None </a:t>
            </a:r>
            <a:r>
              <a:rPr spc="7" dirty="0">
                <a:latin typeface="Calibri"/>
                <a:cs typeface="Calibri"/>
              </a:rPr>
              <a:t>of </a:t>
            </a:r>
            <a:r>
              <a:rPr spc="-7" dirty="0">
                <a:latin typeface="Calibri"/>
                <a:cs typeface="Calibri"/>
              </a:rPr>
              <a:t>these </a:t>
            </a:r>
            <a:r>
              <a:rPr spc="-13" dirty="0">
                <a:latin typeface="Calibri"/>
                <a:cs typeface="Calibri"/>
              </a:rPr>
              <a:t>executions </a:t>
            </a:r>
            <a:r>
              <a:rPr dirty="0">
                <a:latin typeface="Calibri"/>
                <a:cs typeface="Calibri"/>
              </a:rPr>
              <a:t>will  </a:t>
            </a:r>
            <a:r>
              <a:rPr spc="-7" dirty="0">
                <a:latin typeface="Calibri"/>
                <a:cs typeface="Calibri"/>
              </a:rPr>
              <a:t>update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13" dirty="0">
                <a:latin typeface="Calibri"/>
                <a:cs typeface="Calibri"/>
              </a:rPr>
              <a:t> </a:t>
            </a:r>
            <a:r>
              <a:rPr spc="-7" dirty="0">
                <a:latin typeface="Calibri"/>
                <a:cs typeface="Calibri"/>
              </a:rPr>
              <a:t>ledger</a:t>
            </a:r>
            <a:endParaRPr>
              <a:latin typeface="Calibri"/>
              <a:cs typeface="Calibri"/>
            </a:endParaRPr>
          </a:p>
          <a:p>
            <a:pPr marL="54185" marR="40639" indent="-4233"/>
            <a:r>
              <a:rPr spc="-13" dirty="0">
                <a:latin typeface="Calibri"/>
                <a:cs typeface="Calibri"/>
              </a:rPr>
              <a:t>Each execution </a:t>
            </a:r>
            <a:r>
              <a:rPr dirty="0">
                <a:latin typeface="Calibri"/>
                <a:cs typeface="Calibri"/>
              </a:rPr>
              <a:t>will </a:t>
            </a:r>
            <a:r>
              <a:rPr spc="-7" dirty="0">
                <a:latin typeface="Calibri"/>
                <a:cs typeface="Calibri"/>
              </a:rPr>
              <a:t>capture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7" dirty="0">
                <a:latin typeface="Calibri"/>
                <a:cs typeface="Calibri"/>
              </a:rPr>
              <a:t>set </a:t>
            </a:r>
            <a:r>
              <a:rPr dirty="0">
                <a:latin typeface="Calibri"/>
                <a:cs typeface="Calibri"/>
              </a:rPr>
              <a:t>of </a:t>
            </a:r>
            <a:r>
              <a:rPr spc="-13" dirty="0">
                <a:latin typeface="Calibri"/>
                <a:cs typeface="Calibri"/>
              </a:rPr>
              <a:t>Read  </a:t>
            </a:r>
            <a:r>
              <a:rPr spc="-7" dirty="0">
                <a:latin typeface="Calibri"/>
                <a:cs typeface="Calibri"/>
              </a:rPr>
              <a:t>and </a:t>
            </a:r>
            <a:r>
              <a:rPr spc="-13" dirty="0">
                <a:latin typeface="Calibri"/>
                <a:cs typeface="Calibri"/>
              </a:rPr>
              <a:t>Written data, </a:t>
            </a:r>
            <a:r>
              <a:rPr spc="-7" dirty="0">
                <a:latin typeface="Calibri"/>
                <a:cs typeface="Calibri"/>
              </a:rPr>
              <a:t>called </a:t>
            </a:r>
            <a:r>
              <a:rPr spc="-13" dirty="0">
                <a:latin typeface="Calibri"/>
                <a:cs typeface="Calibri"/>
              </a:rPr>
              <a:t>RW </a:t>
            </a:r>
            <a:r>
              <a:rPr spc="-7" dirty="0">
                <a:latin typeface="Calibri"/>
                <a:cs typeface="Calibri"/>
              </a:rPr>
              <a:t>sets, </a:t>
            </a:r>
            <a:r>
              <a:rPr dirty="0">
                <a:latin typeface="Calibri"/>
                <a:cs typeface="Calibri"/>
              </a:rPr>
              <a:t>which will  now flow in the</a:t>
            </a:r>
            <a:r>
              <a:rPr spc="-93" dirty="0">
                <a:latin typeface="Calibri"/>
                <a:cs typeface="Calibri"/>
              </a:rPr>
              <a:t> </a:t>
            </a:r>
            <a:r>
              <a:rPr spc="-7" dirty="0">
                <a:latin typeface="Calibri"/>
                <a:cs typeface="Calibri"/>
              </a:rPr>
              <a:t>fabric.</a:t>
            </a:r>
            <a:endParaRPr>
              <a:latin typeface="Calibri"/>
              <a:cs typeface="Calibri"/>
            </a:endParaRPr>
          </a:p>
          <a:p>
            <a:pPr marL="50799"/>
            <a:r>
              <a:rPr spc="-13" dirty="0">
                <a:latin typeface="Calibri"/>
                <a:cs typeface="Calibri"/>
              </a:rPr>
              <a:t>Transactions </a:t>
            </a:r>
            <a:r>
              <a:rPr spc="-7" dirty="0">
                <a:latin typeface="Calibri"/>
                <a:cs typeface="Calibri"/>
              </a:rPr>
              <a:t>can </a:t>
            </a:r>
            <a:r>
              <a:rPr dirty="0">
                <a:latin typeface="Calibri"/>
                <a:cs typeface="Calibri"/>
              </a:rPr>
              <a:t>be </a:t>
            </a:r>
            <a:r>
              <a:rPr spc="-7" dirty="0">
                <a:latin typeface="Calibri"/>
                <a:cs typeface="Calibri"/>
              </a:rPr>
              <a:t>signed </a:t>
            </a:r>
            <a:r>
              <a:rPr dirty="0">
                <a:latin typeface="Calibri"/>
                <a:cs typeface="Calibri"/>
              </a:rPr>
              <a:t>&amp;</a:t>
            </a:r>
            <a:r>
              <a:rPr spc="-33" dirty="0">
                <a:latin typeface="Calibri"/>
                <a:cs typeface="Calibri"/>
              </a:rPr>
              <a:t> </a:t>
            </a:r>
            <a:r>
              <a:rPr spc="-7" dirty="0">
                <a:latin typeface="Calibri"/>
                <a:cs typeface="Calibri"/>
              </a:rPr>
              <a:t>encrypted</a:t>
            </a:r>
            <a:endParaRPr>
              <a:latin typeface="Calibri"/>
              <a:cs typeface="Calibri"/>
            </a:endParaRPr>
          </a:p>
          <a:p>
            <a:pPr marL="62652">
              <a:spcBef>
                <a:spcPts val="607"/>
              </a:spcBef>
            </a:pPr>
            <a:r>
              <a:rPr sz="1067" spc="-7" dirty="0">
                <a:latin typeface="Calibri"/>
                <a:cs typeface="Calibri"/>
              </a:rPr>
              <a:t>Key: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F49FB604-B442-44A3-AE64-0576ED566782}"/>
              </a:ext>
            </a:extLst>
          </p:cNvPr>
          <p:cNvSpPr txBox="1"/>
          <p:nvPr/>
        </p:nvSpPr>
        <p:spPr>
          <a:xfrm>
            <a:off x="3741630" y="6319262"/>
            <a:ext cx="235034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Calibri"/>
                <a:cs typeface="Calibri"/>
              </a:rPr>
              <a:t>Hyperledger </a:t>
            </a:r>
            <a:r>
              <a:rPr sz="1600" spc="-13" dirty="0">
                <a:latin typeface="Calibri"/>
                <a:cs typeface="Calibri"/>
              </a:rPr>
              <a:t>Fabric</a:t>
            </a:r>
            <a:r>
              <a:rPr sz="1600" spc="-87" dirty="0">
                <a:latin typeface="Calibri"/>
                <a:cs typeface="Calibri"/>
              </a:rPr>
              <a:t> </a:t>
            </a:r>
            <a:r>
              <a:rPr sz="1600" spc="-7" dirty="0">
                <a:latin typeface="Calibri"/>
                <a:cs typeface="Calibri"/>
              </a:rPr>
              <a:t>Network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25" name="object 15">
            <a:extLst>
              <a:ext uri="{FF2B5EF4-FFF2-40B4-BE49-F238E27FC236}">
                <a16:creationId xmlns:a16="http://schemas.microsoft.com/office/drawing/2014/main" id="{8709B01E-5E86-407D-B5AF-05ACA3B0A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728840"/>
              </p:ext>
            </p:extLst>
          </p:nvPr>
        </p:nvGraphicFramePr>
        <p:xfrm>
          <a:off x="7974160" y="4680757"/>
          <a:ext cx="3522129" cy="2069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32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7441"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1440" marR="57785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Endorser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93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Ledger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93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948"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577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1440" marR="5778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Committing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Peer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Application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08"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1440" marR="5778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Ordering Node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47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5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  <a:tabLst>
                          <a:tab pos="1167765" algn="l"/>
                          <a:tab pos="144589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Smart</a:t>
                      </a:r>
                      <a:r>
                        <a:rPr sz="11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Contract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100" u="dash" dirty="0">
                          <a:uFill>
                            <a:solidFill>
                              <a:srgbClr val="1F497D"/>
                            </a:solidFill>
                          </a:uFill>
                          <a:latin typeface="Calibri"/>
                          <a:cs typeface="Calibri"/>
                        </a:rPr>
                        <a:t> 	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           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(Chaincode)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5993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 marR="1803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ndorse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 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Policy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5993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object 16">
            <a:extLst>
              <a:ext uri="{FF2B5EF4-FFF2-40B4-BE49-F238E27FC236}">
                <a16:creationId xmlns:a16="http://schemas.microsoft.com/office/drawing/2014/main" id="{0E530BF4-6EC0-4423-B707-086EECF03A47}"/>
              </a:ext>
            </a:extLst>
          </p:cNvPr>
          <p:cNvSpPr/>
          <p:nvPr/>
        </p:nvSpPr>
        <p:spPr>
          <a:xfrm>
            <a:off x="9114087" y="4769540"/>
            <a:ext cx="507999" cy="507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17">
            <a:extLst>
              <a:ext uri="{FF2B5EF4-FFF2-40B4-BE49-F238E27FC236}">
                <a16:creationId xmlns:a16="http://schemas.microsoft.com/office/drawing/2014/main" id="{A243BEF0-D04E-465D-95AB-2FB9F054D31B}"/>
              </a:ext>
            </a:extLst>
          </p:cNvPr>
          <p:cNvSpPr/>
          <p:nvPr/>
        </p:nvSpPr>
        <p:spPr>
          <a:xfrm>
            <a:off x="9187903" y="4812735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222707" y="0"/>
                </a:moveTo>
                <a:lnTo>
                  <a:pt x="44538" y="0"/>
                </a:lnTo>
                <a:lnTo>
                  <a:pt x="27201" y="3499"/>
                </a:lnTo>
                <a:lnTo>
                  <a:pt x="13044" y="13044"/>
                </a:lnTo>
                <a:lnTo>
                  <a:pt x="3499" y="27201"/>
                </a:lnTo>
                <a:lnTo>
                  <a:pt x="0" y="44538"/>
                </a:lnTo>
                <a:lnTo>
                  <a:pt x="0" y="222758"/>
                </a:lnTo>
                <a:lnTo>
                  <a:pt x="3499" y="240095"/>
                </a:lnTo>
                <a:lnTo>
                  <a:pt x="13044" y="254252"/>
                </a:lnTo>
                <a:lnTo>
                  <a:pt x="27201" y="263797"/>
                </a:lnTo>
                <a:lnTo>
                  <a:pt x="44538" y="267296"/>
                </a:lnTo>
                <a:lnTo>
                  <a:pt x="222707" y="267296"/>
                </a:lnTo>
                <a:lnTo>
                  <a:pt x="240044" y="263797"/>
                </a:lnTo>
                <a:lnTo>
                  <a:pt x="254201" y="254252"/>
                </a:lnTo>
                <a:lnTo>
                  <a:pt x="263746" y="240095"/>
                </a:lnTo>
                <a:lnTo>
                  <a:pt x="267246" y="222758"/>
                </a:lnTo>
                <a:lnTo>
                  <a:pt x="267246" y="44538"/>
                </a:lnTo>
                <a:lnTo>
                  <a:pt x="263746" y="27201"/>
                </a:lnTo>
                <a:lnTo>
                  <a:pt x="254201" y="13044"/>
                </a:lnTo>
                <a:lnTo>
                  <a:pt x="240044" y="3499"/>
                </a:lnTo>
                <a:lnTo>
                  <a:pt x="222707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18">
            <a:extLst>
              <a:ext uri="{FF2B5EF4-FFF2-40B4-BE49-F238E27FC236}">
                <a16:creationId xmlns:a16="http://schemas.microsoft.com/office/drawing/2014/main" id="{CCF87057-6980-4586-A02A-1AA40D5450FE}"/>
              </a:ext>
            </a:extLst>
          </p:cNvPr>
          <p:cNvSpPr/>
          <p:nvPr/>
        </p:nvSpPr>
        <p:spPr>
          <a:xfrm>
            <a:off x="9187903" y="4812735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8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8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19">
            <a:extLst>
              <a:ext uri="{FF2B5EF4-FFF2-40B4-BE49-F238E27FC236}">
                <a16:creationId xmlns:a16="http://schemas.microsoft.com/office/drawing/2014/main" id="{D574CA51-8687-43A9-9A0E-B5B7E788A1E9}"/>
              </a:ext>
            </a:extLst>
          </p:cNvPr>
          <p:cNvSpPr/>
          <p:nvPr/>
        </p:nvSpPr>
        <p:spPr>
          <a:xfrm>
            <a:off x="9116119" y="5277540"/>
            <a:ext cx="507999" cy="50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20">
            <a:extLst>
              <a:ext uri="{FF2B5EF4-FFF2-40B4-BE49-F238E27FC236}">
                <a16:creationId xmlns:a16="http://schemas.microsoft.com/office/drawing/2014/main" id="{A1C8CAB9-8021-4787-8803-F16AC4721056}"/>
              </a:ext>
            </a:extLst>
          </p:cNvPr>
          <p:cNvSpPr/>
          <p:nvPr/>
        </p:nvSpPr>
        <p:spPr>
          <a:xfrm>
            <a:off x="9189129" y="5320471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222707" y="0"/>
                </a:moveTo>
                <a:lnTo>
                  <a:pt x="44538" y="0"/>
                </a:lnTo>
                <a:lnTo>
                  <a:pt x="27201" y="3499"/>
                </a:lnTo>
                <a:lnTo>
                  <a:pt x="13044" y="13044"/>
                </a:lnTo>
                <a:lnTo>
                  <a:pt x="3499" y="27201"/>
                </a:lnTo>
                <a:lnTo>
                  <a:pt x="0" y="44538"/>
                </a:lnTo>
                <a:lnTo>
                  <a:pt x="0" y="222758"/>
                </a:lnTo>
                <a:lnTo>
                  <a:pt x="3499" y="240095"/>
                </a:lnTo>
                <a:lnTo>
                  <a:pt x="13044" y="254252"/>
                </a:lnTo>
                <a:lnTo>
                  <a:pt x="27201" y="263797"/>
                </a:lnTo>
                <a:lnTo>
                  <a:pt x="44538" y="267296"/>
                </a:lnTo>
                <a:lnTo>
                  <a:pt x="222707" y="267296"/>
                </a:lnTo>
                <a:lnTo>
                  <a:pt x="240044" y="263797"/>
                </a:lnTo>
                <a:lnTo>
                  <a:pt x="254201" y="254252"/>
                </a:lnTo>
                <a:lnTo>
                  <a:pt x="263746" y="240095"/>
                </a:lnTo>
                <a:lnTo>
                  <a:pt x="267246" y="222758"/>
                </a:lnTo>
                <a:lnTo>
                  <a:pt x="267246" y="44538"/>
                </a:lnTo>
                <a:lnTo>
                  <a:pt x="263746" y="27201"/>
                </a:lnTo>
                <a:lnTo>
                  <a:pt x="254201" y="13044"/>
                </a:lnTo>
                <a:lnTo>
                  <a:pt x="240044" y="3499"/>
                </a:lnTo>
                <a:lnTo>
                  <a:pt x="222707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7" name="object 21">
            <a:extLst>
              <a:ext uri="{FF2B5EF4-FFF2-40B4-BE49-F238E27FC236}">
                <a16:creationId xmlns:a16="http://schemas.microsoft.com/office/drawing/2014/main" id="{8F3001E7-AD28-4EE2-8F81-3C1A11EE5A0A}"/>
              </a:ext>
            </a:extLst>
          </p:cNvPr>
          <p:cNvSpPr/>
          <p:nvPr/>
        </p:nvSpPr>
        <p:spPr>
          <a:xfrm>
            <a:off x="9189129" y="5320471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8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8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22">
            <a:extLst>
              <a:ext uri="{FF2B5EF4-FFF2-40B4-BE49-F238E27FC236}">
                <a16:creationId xmlns:a16="http://schemas.microsoft.com/office/drawing/2014/main" id="{27CA992D-9EBD-4817-B18E-3E547A42EC5A}"/>
              </a:ext>
            </a:extLst>
          </p:cNvPr>
          <p:cNvSpPr/>
          <p:nvPr/>
        </p:nvSpPr>
        <p:spPr>
          <a:xfrm>
            <a:off x="9114087" y="5757092"/>
            <a:ext cx="507999" cy="50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1" name="object 23">
            <a:extLst>
              <a:ext uri="{FF2B5EF4-FFF2-40B4-BE49-F238E27FC236}">
                <a16:creationId xmlns:a16="http://schemas.microsoft.com/office/drawing/2014/main" id="{F00458E5-B201-4F23-A02E-5383DACAE704}"/>
              </a:ext>
            </a:extLst>
          </p:cNvPr>
          <p:cNvSpPr/>
          <p:nvPr/>
        </p:nvSpPr>
        <p:spPr>
          <a:xfrm>
            <a:off x="9187903" y="5800795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222707" y="0"/>
                </a:moveTo>
                <a:lnTo>
                  <a:pt x="44538" y="0"/>
                </a:lnTo>
                <a:lnTo>
                  <a:pt x="27201" y="3499"/>
                </a:lnTo>
                <a:lnTo>
                  <a:pt x="13044" y="13044"/>
                </a:lnTo>
                <a:lnTo>
                  <a:pt x="3499" y="27201"/>
                </a:lnTo>
                <a:lnTo>
                  <a:pt x="0" y="44538"/>
                </a:lnTo>
                <a:lnTo>
                  <a:pt x="0" y="222757"/>
                </a:lnTo>
                <a:lnTo>
                  <a:pt x="3499" y="240095"/>
                </a:lnTo>
                <a:lnTo>
                  <a:pt x="13044" y="254252"/>
                </a:lnTo>
                <a:lnTo>
                  <a:pt x="27201" y="263797"/>
                </a:lnTo>
                <a:lnTo>
                  <a:pt x="44538" y="267296"/>
                </a:lnTo>
                <a:lnTo>
                  <a:pt x="222707" y="267296"/>
                </a:lnTo>
                <a:lnTo>
                  <a:pt x="240044" y="263797"/>
                </a:lnTo>
                <a:lnTo>
                  <a:pt x="254201" y="254252"/>
                </a:lnTo>
                <a:lnTo>
                  <a:pt x="263746" y="240095"/>
                </a:lnTo>
                <a:lnTo>
                  <a:pt x="267246" y="222757"/>
                </a:lnTo>
                <a:lnTo>
                  <a:pt x="267246" y="44538"/>
                </a:lnTo>
                <a:lnTo>
                  <a:pt x="263746" y="27201"/>
                </a:lnTo>
                <a:lnTo>
                  <a:pt x="254201" y="13044"/>
                </a:lnTo>
                <a:lnTo>
                  <a:pt x="240044" y="3499"/>
                </a:lnTo>
                <a:lnTo>
                  <a:pt x="222707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3" name="object 24">
            <a:extLst>
              <a:ext uri="{FF2B5EF4-FFF2-40B4-BE49-F238E27FC236}">
                <a16:creationId xmlns:a16="http://schemas.microsoft.com/office/drawing/2014/main" id="{D28EDB56-B336-4D29-8C4F-3C2BD1E813B6}"/>
              </a:ext>
            </a:extLst>
          </p:cNvPr>
          <p:cNvSpPr/>
          <p:nvPr/>
        </p:nvSpPr>
        <p:spPr>
          <a:xfrm>
            <a:off x="9187903" y="5800795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7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7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5" name="object 25">
            <a:extLst>
              <a:ext uri="{FF2B5EF4-FFF2-40B4-BE49-F238E27FC236}">
                <a16:creationId xmlns:a16="http://schemas.microsoft.com/office/drawing/2014/main" id="{876ADB1E-FC85-4482-893B-B5134D9A4479}"/>
              </a:ext>
            </a:extLst>
          </p:cNvPr>
          <p:cNvSpPr/>
          <p:nvPr/>
        </p:nvSpPr>
        <p:spPr>
          <a:xfrm>
            <a:off x="9114087" y="6271190"/>
            <a:ext cx="507999" cy="507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7" name="object 26">
            <a:extLst>
              <a:ext uri="{FF2B5EF4-FFF2-40B4-BE49-F238E27FC236}">
                <a16:creationId xmlns:a16="http://schemas.microsoft.com/office/drawing/2014/main" id="{66AB849C-D625-4A43-BDAC-E3C8240EC0A9}"/>
              </a:ext>
            </a:extLst>
          </p:cNvPr>
          <p:cNvSpPr/>
          <p:nvPr/>
        </p:nvSpPr>
        <p:spPr>
          <a:xfrm>
            <a:off x="9187903" y="6315075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222707" y="0"/>
                </a:moveTo>
                <a:lnTo>
                  <a:pt x="44538" y="0"/>
                </a:lnTo>
                <a:lnTo>
                  <a:pt x="27201" y="3499"/>
                </a:lnTo>
                <a:lnTo>
                  <a:pt x="13044" y="13044"/>
                </a:lnTo>
                <a:lnTo>
                  <a:pt x="3499" y="27201"/>
                </a:lnTo>
                <a:lnTo>
                  <a:pt x="0" y="44538"/>
                </a:lnTo>
                <a:lnTo>
                  <a:pt x="0" y="222758"/>
                </a:lnTo>
                <a:lnTo>
                  <a:pt x="3499" y="240095"/>
                </a:lnTo>
                <a:lnTo>
                  <a:pt x="13044" y="254252"/>
                </a:lnTo>
                <a:lnTo>
                  <a:pt x="27201" y="263797"/>
                </a:lnTo>
                <a:lnTo>
                  <a:pt x="44538" y="267296"/>
                </a:lnTo>
                <a:lnTo>
                  <a:pt x="222707" y="267296"/>
                </a:lnTo>
                <a:lnTo>
                  <a:pt x="240044" y="263797"/>
                </a:lnTo>
                <a:lnTo>
                  <a:pt x="254201" y="254252"/>
                </a:lnTo>
                <a:lnTo>
                  <a:pt x="263746" y="240095"/>
                </a:lnTo>
                <a:lnTo>
                  <a:pt x="267246" y="222758"/>
                </a:lnTo>
                <a:lnTo>
                  <a:pt x="267246" y="44538"/>
                </a:lnTo>
                <a:lnTo>
                  <a:pt x="263746" y="27201"/>
                </a:lnTo>
                <a:lnTo>
                  <a:pt x="254201" y="13044"/>
                </a:lnTo>
                <a:lnTo>
                  <a:pt x="240044" y="3499"/>
                </a:lnTo>
                <a:lnTo>
                  <a:pt x="22270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9" name="object 27">
            <a:extLst>
              <a:ext uri="{FF2B5EF4-FFF2-40B4-BE49-F238E27FC236}">
                <a16:creationId xmlns:a16="http://schemas.microsoft.com/office/drawing/2014/main" id="{519B4624-43B6-4837-9CFD-B7277751BE8B}"/>
              </a:ext>
            </a:extLst>
          </p:cNvPr>
          <p:cNvSpPr/>
          <p:nvPr/>
        </p:nvSpPr>
        <p:spPr>
          <a:xfrm>
            <a:off x="9187903" y="6315075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8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8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1" name="object 28">
            <a:extLst>
              <a:ext uri="{FF2B5EF4-FFF2-40B4-BE49-F238E27FC236}">
                <a16:creationId xmlns:a16="http://schemas.microsoft.com/office/drawing/2014/main" id="{30BC3FCD-C1ED-44A4-BB4E-4BB29E64D723}"/>
              </a:ext>
            </a:extLst>
          </p:cNvPr>
          <p:cNvSpPr/>
          <p:nvPr/>
        </p:nvSpPr>
        <p:spPr>
          <a:xfrm>
            <a:off x="9906365" y="6324630"/>
            <a:ext cx="358140" cy="343747"/>
          </a:xfrm>
          <a:custGeom>
            <a:avLst/>
            <a:gdLst/>
            <a:ahLst/>
            <a:cxnLst/>
            <a:rect l="l" t="t" r="r" b="b"/>
            <a:pathLst>
              <a:path w="268604" h="257810">
                <a:moveTo>
                  <a:pt x="268363" y="0"/>
                </a:moveTo>
                <a:lnTo>
                  <a:pt x="0" y="0"/>
                </a:lnTo>
                <a:lnTo>
                  <a:pt x="0" y="257644"/>
                </a:lnTo>
                <a:lnTo>
                  <a:pt x="225412" y="257644"/>
                </a:lnTo>
                <a:lnTo>
                  <a:pt x="268363" y="214706"/>
                </a:lnTo>
                <a:lnTo>
                  <a:pt x="268363" y="0"/>
                </a:lnTo>
                <a:close/>
              </a:path>
            </a:pathLst>
          </a:custGeom>
          <a:solidFill>
            <a:srgbClr val="F7AD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3" name="object 29">
            <a:extLst>
              <a:ext uri="{FF2B5EF4-FFF2-40B4-BE49-F238E27FC236}">
                <a16:creationId xmlns:a16="http://schemas.microsoft.com/office/drawing/2014/main" id="{AE0CF3D3-5C16-4D7A-9C9F-D1589B276CD1}"/>
              </a:ext>
            </a:extLst>
          </p:cNvPr>
          <p:cNvSpPr/>
          <p:nvPr/>
        </p:nvSpPr>
        <p:spPr>
          <a:xfrm>
            <a:off x="10206917" y="6610912"/>
            <a:ext cx="57573" cy="57573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42938" y="0"/>
                </a:moveTo>
                <a:lnTo>
                  <a:pt x="8585" y="8585"/>
                </a:lnTo>
                <a:lnTo>
                  <a:pt x="0" y="42938"/>
                </a:lnTo>
                <a:lnTo>
                  <a:pt x="42938" y="0"/>
                </a:lnTo>
                <a:close/>
              </a:path>
            </a:pathLst>
          </a:custGeom>
          <a:solidFill>
            <a:srgbClr val="C78B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5" name="object 30">
            <a:extLst>
              <a:ext uri="{FF2B5EF4-FFF2-40B4-BE49-F238E27FC236}">
                <a16:creationId xmlns:a16="http://schemas.microsoft.com/office/drawing/2014/main" id="{532241E1-AB11-409D-9194-3FA9ACB4AB68}"/>
              </a:ext>
            </a:extLst>
          </p:cNvPr>
          <p:cNvSpPr/>
          <p:nvPr/>
        </p:nvSpPr>
        <p:spPr>
          <a:xfrm>
            <a:off x="9906368" y="6324637"/>
            <a:ext cx="358140" cy="343747"/>
          </a:xfrm>
          <a:custGeom>
            <a:avLst/>
            <a:gdLst/>
            <a:ahLst/>
            <a:cxnLst/>
            <a:rect l="l" t="t" r="r" b="b"/>
            <a:pathLst>
              <a:path w="268604" h="257810">
                <a:moveTo>
                  <a:pt x="225412" y="257644"/>
                </a:moveTo>
                <a:lnTo>
                  <a:pt x="233997" y="223291"/>
                </a:lnTo>
                <a:lnTo>
                  <a:pt x="268351" y="214706"/>
                </a:lnTo>
                <a:lnTo>
                  <a:pt x="225412" y="257644"/>
                </a:lnTo>
                <a:lnTo>
                  <a:pt x="0" y="257644"/>
                </a:lnTo>
                <a:lnTo>
                  <a:pt x="0" y="0"/>
                </a:lnTo>
                <a:lnTo>
                  <a:pt x="268351" y="0"/>
                </a:lnTo>
                <a:lnTo>
                  <a:pt x="268351" y="214706"/>
                </a:lnTo>
              </a:path>
            </a:pathLst>
          </a:custGeom>
          <a:ln w="254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7" name="object 31">
            <a:extLst>
              <a:ext uri="{FF2B5EF4-FFF2-40B4-BE49-F238E27FC236}">
                <a16:creationId xmlns:a16="http://schemas.microsoft.com/office/drawing/2014/main" id="{DBF76D3E-F9DF-4873-B585-8325E809B07E}"/>
              </a:ext>
            </a:extLst>
          </p:cNvPr>
          <p:cNvSpPr/>
          <p:nvPr/>
        </p:nvSpPr>
        <p:spPr>
          <a:xfrm>
            <a:off x="9821221" y="5277540"/>
            <a:ext cx="507999" cy="5079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9" name="object 32">
            <a:extLst>
              <a:ext uri="{FF2B5EF4-FFF2-40B4-BE49-F238E27FC236}">
                <a16:creationId xmlns:a16="http://schemas.microsoft.com/office/drawing/2014/main" id="{753CFAD8-7507-4B4B-9BC1-B5AC60D0CC8A}"/>
              </a:ext>
            </a:extLst>
          </p:cNvPr>
          <p:cNvSpPr/>
          <p:nvPr/>
        </p:nvSpPr>
        <p:spPr>
          <a:xfrm>
            <a:off x="9895489" y="5320471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8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8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1" name="object 33">
            <a:extLst>
              <a:ext uri="{FF2B5EF4-FFF2-40B4-BE49-F238E27FC236}">
                <a16:creationId xmlns:a16="http://schemas.microsoft.com/office/drawing/2014/main" id="{BD6B98B0-6972-4B7B-99E6-40EFFD61E613}"/>
              </a:ext>
            </a:extLst>
          </p:cNvPr>
          <p:cNvSpPr/>
          <p:nvPr/>
        </p:nvSpPr>
        <p:spPr>
          <a:xfrm>
            <a:off x="9827724" y="4895609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5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3" name="object 34">
            <a:extLst>
              <a:ext uri="{FF2B5EF4-FFF2-40B4-BE49-F238E27FC236}">
                <a16:creationId xmlns:a16="http://schemas.microsoft.com/office/drawing/2014/main" id="{A26C300F-E8FD-4B7B-9E94-5B402EFD9923}"/>
              </a:ext>
            </a:extLst>
          </p:cNvPr>
          <p:cNvSpPr/>
          <p:nvPr/>
        </p:nvSpPr>
        <p:spPr>
          <a:xfrm>
            <a:off x="10012957" y="4895592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5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5" name="object 35">
            <a:extLst>
              <a:ext uri="{FF2B5EF4-FFF2-40B4-BE49-F238E27FC236}">
                <a16:creationId xmlns:a16="http://schemas.microsoft.com/office/drawing/2014/main" id="{C583DA16-19AE-4E03-A3BB-1D16DC3F48A0}"/>
              </a:ext>
            </a:extLst>
          </p:cNvPr>
          <p:cNvSpPr/>
          <p:nvPr/>
        </p:nvSpPr>
        <p:spPr>
          <a:xfrm>
            <a:off x="10195364" y="4895609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5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7" name="object 36">
            <a:extLst>
              <a:ext uri="{FF2B5EF4-FFF2-40B4-BE49-F238E27FC236}">
                <a16:creationId xmlns:a16="http://schemas.microsoft.com/office/drawing/2014/main" id="{A350E10F-2783-416D-A594-9872583D2E01}"/>
              </a:ext>
            </a:extLst>
          </p:cNvPr>
          <p:cNvSpPr/>
          <p:nvPr/>
        </p:nvSpPr>
        <p:spPr>
          <a:xfrm>
            <a:off x="9951947" y="4958030"/>
            <a:ext cx="24384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56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9" name="object 37">
            <a:extLst>
              <a:ext uri="{FF2B5EF4-FFF2-40B4-BE49-F238E27FC236}">
                <a16:creationId xmlns:a16="http://schemas.microsoft.com/office/drawing/2014/main" id="{BFF00DAD-9BFD-42DB-8938-F16E21B79EA8}"/>
              </a:ext>
            </a:extLst>
          </p:cNvPr>
          <p:cNvSpPr/>
          <p:nvPr/>
        </p:nvSpPr>
        <p:spPr>
          <a:xfrm>
            <a:off x="4937325" y="3693541"/>
            <a:ext cx="2279227" cy="2145453"/>
          </a:xfrm>
          <a:custGeom>
            <a:avLst/>
            <a:gdLst/>
            <a:ahLst/>
            <a:cxnLst/>
            <a:rect l="l" t="t" r="r" b="b"/>
            <a:pathLst>
              <a:path w="1709420" h="1609089">
                <a:moveTo>
                  <a:pt x="1441145" y="0"/>
                </a:moveTo>
                <a:lnTo>
                  <a:pt x="268173" y="0"/>
                </a:lnTo>
                <a:lnTo>
                  <a:pt x="219968" y="4320"/>
                </a:lnTo>
                <a:lnTo>
                  <a:pt x="174599" y="16777"/>
                </a:lnTo>
                <a:lnTo>
                  <a:pt x="132821" y="36613"/>
                </a:lnTo>
                <a:lnTo>
                  <a:pt x="95392" y="63071"/>
                </a:lnTo>
                <a:lnTo>
                  <a:pt x="63071" y="95392"/>
                </a:lnTo>
                <a:lnTo>
                  <a:pt x="36613" y="132821"/>
                </a:lnTo>
                <a:lnTo>
                  <a:pt x="16777" y="174599"/>
                </a:lnTo>
                <a:lnTo>
                  <a:pt x="4320" y="219968"/>
                </a:lnTo>
                <a:lnTo>
                  <a:pt x="0" y="268173"/>
                </a:lnTo>
                <a:lnTo>
                  <a:pt x="0" y="1340827"/>
                </a:lnTo>
                <a:lnTo>
                  <a:pt x="4320" y="1389032"/>
                </a:lnTo>
                <a:lnTo>
                  <a:pt x="16777" y="1434401"/>
                </a:lnTo>
                <a:lnTo>
                  <a:pt x="36613" y="1476179"/>
                </a:lnTo>
                <a:lnTo>
                  <a:pt x="63071" y="1513608"/>
                </a:lnTo>
                <a:lnTo>
                  <a:pt x="95392" y="1545929"/>
                </a:lnTo>
                <a:lnTo>
                  <a:pt x="132821" y="1572387"/>
                </a:lnTo>
                <a:lnTo>
                  <a:pt x="174599" y="1592223"/>
                </a:lnTo>
                <a:lnTo>
                  <a:pt x="219968" y="1604680"/>
                </a:lnTo>
                <a:lnTo>
                  <a:pt x="268173" y="1609001"/>
                </a:lnTo>
                <a:lnTo>
                  <a:pt x="1441145" y="1609001"/>
                </a:lnTo>
                <a:lnTo>
                  <a:pt x="1489349" y="1604680"/>
                </a:lnTo>
                <a:lnTo>
                  <a:pt x="1534719" y="1592223"/>
                </a:lnTo>
                <a:lnTo>
                  <a:pt x="1576497" y="1572387"/>
                </a:lnTo>
                <a:lnTo>
                  <a:pt x="1613925" y="1545929"/>
                </a:lnTo>
                <a:lnTo>
                  <a:pt x="1646247" y="1513608"/>
                </a:lnTo>
                <a:lnTo>
                  <a:pt x="1672704" y="1476179"/>
                </a:lnTo>
                <a:lnTo>
                  <a:pt x="1692540" y="1434401"/>
                </a:lnTo>
                <a:lnTo>
                  <a:pt x="1704997" y="1389032"/>
                </a:lnTo>
                <a:lnTo>
                  <a:pt x="1709318" y="1340827"/>
                </a:lnTo>
                <a:lnTo>
                  <a:pt x="1709318" y="268173"/>
                </a:lnTo>
                <a:lnTo>
                  <a:pt x="1704997" y="219968"/>
                </a:lnTo>
                <a:lnTo>
                  <a:pt x="1692540" y="174599"/>
                </a:lnTo>
                <a:lnTo>
                  <a:pt x="1672704" y="132821"/>
                </a:lnTo>
                <a:lnTo>
                  <a:pt x="1646247" y="95392"/>
                </a:lnTo>
                <a:lnTo>
                  <a:pt x="1613925" y="63071"/>
                </a:lnTo>
                <a:lnTo>
                  <a:pt x="1576497" y="36613"/>
                </a:lnTo>
                <a:lnTo>
                  <a:pt x="1534719" y="16777"/>
                </a:lnTo>
                <a:lnTo>
                  <a:pt x="1489349" y="4320"/>
                </a:lnTo>
                <a:lnTo>
                  <a:pt x="1441145" y="0"/>
                </a:lnTo>
                <a:close/>
              </a:path>
            </a:pathLst>
          </a:custGeom>
          <a:solidFill>
            <a:srgbClr val="CCC1D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1" name="object 38">
            <a:extLst>
              <a:ext uri="{FF2B5EF4-FFF2-40B4-BE49-F238E27FC236}">
                <a16:creationId xmlns:a16="http://schemas.microsoft.com/office/drawing/2014/main" id="{FF51DDA4-F07A-410E-8CFA-F146CE987EB7}"/>
              </a:ext>
            </a:extLst>
          </p:cNvPr>
          <p:cNvSpPr/>
          <p:nvPr/>
        </p:nvSpPr>
        <p:spPr>
          <a:xfrm>
            <a:off x="5060241" y="4802054"/>
            <a:ext cx="948931" cy="9489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3" name="object 39">
            <a:extLst>
              <a:ext uri="{FF2B5EF4-FFF2-40B4-BE49-F238E27FC236}">
                <a16:creationId xmlns:a16="http://schemas.microsoft.com/office/drawing/2014/main" id="{6822D8C2-EEB3-4696-9B36-921B158C00C8}"/>
              </a:ext>
            </a:extLst>
          </p:cNvPr>
          <p:cNvSpPr/>
          <p:nvPr/>
        </p:nvSpPr>
        <p:spPr>
          <a:xfrm>
            <a:off x="5098855" y="4852854"/>
            <a:ext cx="961119" cy="9672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5" name="object 40">
            <a:extLst>
              <a:ext uri="{FF2B5EF4-FFF2-40B4-BE49-F238E27FC236}">
                <a16:creationId xmlns:a16="http://schemas.microsoft.com/office/drawing/2014/main" id="{FEBADFCF-2D79-49C5-90D6-22FF1A27557D}"/>
              </a:ext>
            </a:extLst>
          </p:cNvPr>
          <p:cNvSpPr/>
          <p:nvPr/>
        </p:nvSpPr>
        <p:spPr>
          <a:xfrm>
            <a:off x="5133425" y="4844835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4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7" name="object 41">
            <a:extLst>
              <a:ext uri="{FF2B5EF4-FFF2-40B4-BE49-F238E27FC236}">
                <a16:creationId xmlns:a16="http://schemas.microsoft.com/office/drawing/2014/main" id="{9B815242-79E8-41BD-8FCB-DE1C0453A28F}"/>
              </a:ext>
            </a:extLst>
          </p:cNvPr>
          <p:cNvSpPr/>
          <p:nvPr/>
        </p:nvSpPr>
        <p:spPr>
          <a:xfrm>
            <a:off x="5133425" y="4844835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4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9" name="object 42">
            <a:extLst>
              <a:ext uri="{FF2B5EF4-FFF2-40B4-BE49-F238E27FC236}">
                <a16:creationId xmlns:a16="http://schemas.microsoft.com/office/drawing/2014/main" id="{73DA7F43-FF31-48E4-A749-68BE02A1F3C5}"/>
              </a:ext>
            </a:extLst>
          </p:cNvPr>
          <p:cNvSpPr/>
          <p:nvPr/>
        </p:nvSpPr>
        <p:spPr>
          <a:xfrm>
            <a:off x="5060241" y="3806372"/>
            <a:ext cx="948931" cy="9489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1" name="object 43">
            <a:extLst>
              <a:ext uri="{FF2B5EF4-FFF2-40B4-BE49-F238E27FC236}">
                <a16:creationId xmlns:a16="http://schemas.microsoft.com/office/drawing/2014/main" id="{8EF40351-6879-4763-8332-B4E64BD6B3F9}"/>
              </a:ext>
            </a:extLst>
          </p:cNvPr>
          <p:cNvSpPr/>
          <p:nvPr/>
        </p:nvSpPr>
        <p:spPr>
          <a:xfrm>
            <a:off x="5098855" y="3859204"/>
            <a:ext cx="961119" cy="9672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3" name="object 44">
            <a:extLst>
              <a:ext uri="{FF2B5EF4-FFF2-40B4-BE49-F238E27FC236}">
                <a16:creationId xmlns:a16="http://schemas.microsoft.com/office/drawing/2014/main" id="{64C1C3B2-DDE3-420B-B717-0052D9041460}"/>
              </a:ext>
            </a:extLst>
          </p:cNvPr>
          <p:cNvSpPr/>
          <p:nvPr/>
        </p:nvSpPr>
        <p:spPr>
          <a:xfrm>
            <a:off x="5133425" y="3849734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5" name="object 45">
            <a:extLst>
              <a:ext uri="{FF2B5EF4-FFF2-40B4-BE49-F238E27FC236}">
                <a16:creationId xmlns:a16="http://schemas.microsoft.com/office/drawing/2014/main" id="{E4307110-7739-4563-92E0-E9ECC852A3A9}"/>
              </a:ext>
            </a:extLst>
          </p:cNvPr>
          <p:cNvSpPr/>
          <p:nvPr/>
        </p:nvSpPr>
        <p:spPr>
          <a:xfrm>
            <a:off x="5133425" y="3849734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7" name="object 46">
            <a:extLst>
              <a:ext uri="{FF2B5EF4-FFF2-40B4-BE49-F238E27FC236}">
                <a16:creationId xmlns:a16="http://schemas.microsoft.com/office/drawing/2014/main" id="{B9CBD0AB-993C-4188-9459-8CC59BFAC606}"/>
              </a:ext>
            </a:extLst>
          </p:cNvPr>
          <p:cNvSpPr txBox="1"/>
          <p:nvPr/>
        </p:nvSpPr>
        <p:spPr>
          <a:xfrm>
            <a:off x="5379866" y="3961353"/>
            <a:ext cx="303105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9" name="object 47">
            <a:extLst>
              <a:ext uri="{FF2B5EF4-FFF2-40B4-BE49-F238E27FC236}">
                <a16:creationId xmlns:a16="http://schemas.microsoft.com/office/drawing/2014/main" id="{45ABE7C2-B1FD-426B-A60A-37FBA09F3B17}"/>
              </a:ext>
            </a:extLst>
          </p:cNvPr>
          <p:cNvSpPr/>
          <p:nvPr/>
        </p:nvSpPr>
        <p:spPr>
          <a:xfrm>
            <a:off x="6143301" y="3810438"/>
            <a:ext cx="948939" cy="9489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1" name="object 48">
            <a:extLst>
              <a:ext uri="{FF2B5EF4-FFF2-40B4-BE49-F238E27FC236}">
                <a16:creationId xmlns:a16="http://schemas.microsoft.com/office/drawing/2014/main" id="{896C1B4F-9263-499F-AAF9-AA82085F9035}"/>
              </a:ext>
            </a:extLst>
          </p:cNvPr>
          <p:cNvSpPr/>
          <p:nvPr/>
        </p:nvSpPr>
        <p:spPr>
          <a:xfrm>
            <a:off x="6181905" y="3863268"/>
            <a:ext cx="961135" cy="9672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3" name="object 49">
            <a:extLst>
              <a:ext uri="{FF2B5EF4-FFF2-40B4-BE49-F238E27FC236}">
                <a16:creationId xmlns:a16="http://schemas.microsoft.com/office/drawing/2014/main" id="{6B695ECF-38E3-4523-8549-F68D1B29A3CA}"/>
              </a:ext>
            </a:extLst>
          </p:cNvPr>
          <p:cNvSpPr/>
          <p:nvPr/>
        </p:nvSpPr>
        <p:spPr>
          <a:xfrm>
            <a:off x="6217379" y="3853422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5" name="object 50">
            <a:extLst>
              <a:ext uri="{FF2B5EF4-FFF2-40B4-BE49-F238E27FC236}">
                <a16:creationId xmlns:a16="http://schemas.microsoft.com/office/drawing/2014/main" id="{04495B74-D26C-4CBB-A90D-32820C9A9994}"/>
              </a:ext>
            </a:extLst>
          </p:cNvPr>
          <p:cNvSpPr/>
          <p:nvPr/>
        </p:nvSpPr>
        <p:spPr>
          <a:xfrm>
            <a:off x="6217380" y="3853422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7" name="object 51">
            <a:extLst>
              <a:ext uri="{FF2B5EF4-FFF2-40B4-BE49-F238E27FC236}">
                <a16:creationId xmlns:a16="http://schemas.microsoft.com/office/drawing/2014/main" id="{4A3A79DA-73EF-43A2-89A7-F12FF6815795}"/>
              </a:ext>
            </a:extLst>
          </p:cNvPr>
          <p:cNvSpPr txBox="1"/>
          <p:nvPr/>
        </p:nvSpPr>
        <p:spPr>
          <a:xfrm>
            <a:off x="6463819" y="3965038"/>
            <a:ext cx="303105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9" name="object 52">
            <a:extLst>
              <a:ext uri="{FF2B5EF4-FFF2-40B4-BE49-F238E27FC236}">
                <a16:creationId xmlns:a16="http://schemas.microsoft.com/office/drawing/2014/main" id="{17C08845-FB70-4A19-8C70-15894C66B398}"/>
              </a:ext>
            </a:extLst>
          </p:cNvPr>
          <p:cNvSpPr/>
          <p:nvPr/>
        </p:nvSpPr>
        <p:spPr>
          <a:xfrm>
            <a:off x="5931024" y="4248543"/>
            <a:ext cx="287020" cy="4233"/>
          </a:xfrm>
          <a:custGeom>
            <a:avLst/>
            <a:gdLst/>
            <a:ahLst/>
            <a:cxnLst/>
            <a:rect l="l" t="t" r="r" b="b"/>
            <a:pathLst>
              <a:path w="215264" h="3175">
                <a:moveTo>
                  <a:pt x="0" y="0"/>
                </a:moveTo>
                <a:lnTo>
                  <a:pt x="214769" y="2768"/>
                </a:lnTo>
              </a:path>
            </a:pathLst>
          </a:custGeom>
          <a:ln w="19049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1" name="object 53">
            <a:extLst>
              <a:ext uri="{FF2B5EF4-FFF2-40B4-BE49-F238E27FC236}">
                <a16:creationId xmlns:a16="http://schemas.microsoft.com/office/drawing/2014/main" id="{9BC7F595-792B-43BE-8499-E09BF99155FF}"/>
              </a:ext>
            </a:extLst>
          </p:cNvPr>
          <p:cNvSpPr/>
          <p:nvPr/>
        </p:nvSpPr>
        <p:spPr>
          <a:xfrm>
            <a:off x="5931025" y="5243641"/>
            <a:ext cx="279400" cy="5080"/>
          </a:xfrm>
          <a:custGeom>
            <a:avLst/>
            <a:gdLst/>
            <a:ahLst/>
            <a:cxnLst/>
            <a:rect l="l" t="t" r="r" b="b"/>
            <a:pathLst>
              <a:path w="209550" h="3810">
                <a:moveTo>
                  <a:pt x="-9525" y="1905"/>
                </a:moveTo>
                <a:lnTo>
                  <a:pt x="218909" y="1905"/>
                </a:lnTo>
              </a:path>
            </a:pathLst>
          </a:custGeom>
          <a:ln w="2286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3" name="object 54">
            <a:extLst>
              <a:ext uri="{FF2B5EF4-FFF2-40B4-BE49-F238E27FC236}">
                <a16:creationId xmlns:a16="http://schemas.microsoft.com/office/drawing/2014/main" id="{785C95B3-0CAB-4A1C-9518-AC656C13A334}"/>
              </a:ext>
            </a:extLst>
          </p:cNvPr>
          <p:cNvSpPr/>
          <p:nvPr/>
        </p:nvSpPr>
        <p:spPr>
          <a:xfrm>
            <a:off x="5532226" y="4647341"/>
            <a:ext cx="0" cy="198120"/>
          </a:xfrm>
          <a:custGeom>
            <a:avLst/>
            <a:gdLst/>
            <a:ahLst/>
            <a:cxnLst/>
            <a:rect l="l" t="t" r="r" b="b"/>
            <a:pathLst>
              <a:path h="148589">
                <a:moveTo>
                  <a:pt x="0" y="0"/>
                </a:moveTo>
                <a:lnTo>
                  <a:pt x="0" y="14812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5" name="object 55">
            <a:extLst>
              <a:ext uri="{FF2B5EF4-FFF2-40B4-BE49-F238E27FC236}">
                <a16:creationId xmlns:a16="http://schemas.microsoft.com/office/drawing/2014/main" id="{21F392A5-FA27-43EF-9A80-B6B7792A9B7A}"/>
              </a:ext>
            </a:extLst>
          </p:cNvPr>
          <p:cNvSpPr/>
          <p:nvPr/>
        </p:nvSpPr>
        <p:spPr>
          <a:xfrm>
            <a:off x="6609000" y="4651028"/>
            <a:ext cx="7620" cy="198967"/>
          </a:xfrm>
          <a:custGeom>
            <a:avLst/>
            <a:gdLst/>
            <a:ahLst/>
            <a:cxnLst/>
            <a:rect l="l" t="t" r="r" b="b"/>
            <a:pathLst>
              <a:path w="5714" h="149225">
                <a:moveTo>
                  <a:pt x="2692" y="-9525"/>
                </a:moveTo>
                <a:lnTo>
                  <a:pt x="2692" y="158699"/>
                </a:lnTo>
              </a:path>
            </a:pathLst>
          </a:custGeom>
          <a:ln w="2443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7" name="object 56">
            <a:extLst>
              <a:ext uri="{FF2B5EF4-FFF2-40B4-BE49-F238E27FC236}">
                <a16:creationId xmlns:a16="http://schemas.microsoft.com/office/drawing/2014/main" id="{29D97CE4-A7EA-4521-9CB3-35A067C0150F}"/>
              </a:ext>
            </a:extLst>
          </p:cNvPr>
          <p:cNvSpPr/>
          <p:nvPr/>
        </p:nvSpPr>
        <p:spPr>
          <a:xfrm>
            <a:off x="5898714" y="4612207"/>
            <a:ext cx="384387" cy="287020"/>
          </a:xfrm>
          <a:custGeom>
            <a:avLst/>
            <a:gdLst/>
            <a:ahLst/>
            <a:cxnLst/>
            <a:rect l="l" t="t" r="r" b="b"/>
            <a:pathLst>
              <a:path w="288289" h="215264">
                <a:moveTo>
                  <a:pt x="0" y="0"/>
                </a:moveTo>
                <a:lnTo>
                  <a:pt x="288099" y="214807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9" name="object 57">
            <a:extLst>
              <a:ext uri="{FF2B5EF4-FFF2-40B4-BE49-F238E27FC236}">
                <a16:creationId xmlns:a16="http://schemas.microsoft.com/office/drawing/2014/main" id="{CC623B2F-9ACE-4FC5-B745-ADFC7059E39B}"/>
              </a:ext>
            </a:extLst>
          </p:cNvPr>
          <p:cNvSpPr/>
          <p:nvPr/>
        </p:nvSpPr>
        <p:spPr>
          <a:xfrm>
            <a:off x="5898715" y="4604302"/>
            <a:ext cx="375073" cy="294639"/>
          </a:xfrm>
          <a:custGeom>
            <a:avLst/>
            <a:gdLst/>
            <a:ahLst/>
            <a:cxnLst/>
            <a:rect l="l" t="t" r="r" b="b"/>
            <a:pathLst>
              <a:path w="281304" h="220980">
                <a:moveTo>
                  <a:pt x="0" y="220738"/>
                </a:moveTo>
                <a:lnTo>
                  <a:pt x="28129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1" name="object 58">
            <a:extLst>
              <a:ext uri="{FF2B5EF4-FFF2-40B4-BE49-F238E27FC236}">
                <a16:creationId xmlns:a16="http://schemas.microsoft.com/office/drawing/2014/main" id="{3D3FD763-04DB-4AF4-A9E1-C3249E7B7A29}"/>
              </a:ext>
            </a:extLst>
          </p:cNvPr>
          <p:cNvSpPr/>
          <p:nvPr/>
        </p:nvSpPr>
        <p:spPr>
          <a:xfrm>
            <a:off x="6137207" y="4806118"/>
            <a:ext cx="948940" cy="9509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3" name="object 59">
            <a:extLst>
              <a:ext uri="{FF2B5EF4-FFF2-40B4-BE49-F238E27FC236}">
                <a16:creationId xmlns:a16="http://schemas.microsoft.com/office/drawing/2014/main" id="{85465AF5-824A-44BD-9104-B7C952D6B559}"/>
              </a:ext>
            </a:extLst>
          </p:cNvPr>
          <p:cNvSpPr/>
          <p:nvPr/>
        </p:nvSpPr>
        <p:spPr>
          <a:xfrm>
            <a:off x="6175811" y="4858950"/>
            <a:ext cx="961135" cy="9672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5" name="object 60">
            <a:extLst>
              <a:ext uri="{FF2B5EF4-FFF2-40B4-BE49-F238E27FC236}">
                <a16:creationId xmlns:a16="http://schemas.microsoft.com/office/drawing/2014/main" id="{C3C48043-E87F-42FC-A8E1-78280152419B}"/>
              </a:ext>
            </a:extLst>
          </p:cNvPr>
          <p:cNvSpPr/>
          <p:nvPr/>
        </p:nvSpPr>
        <p:spPr>
          <a:xfrm>
            <a:off x="6210204" y="4849916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4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7" name="object 61">
            <a:extLst>
              <a:ext uri="{FF2B5EF4-FFF2-40B4-BE49-F238E27FC236}">
                <a16:creationId xmlns:a16="http://schemas.microsoft.com/office/drawing/2014/main" id="{9E4553CF-C63F-4C6F-9709-B5F6F5C47CA9}"/>
              </a:ext>
            </a:extLst>
          </p:cNvPr>
          <p:cNvSpPr/>
          <p:nvPr/>
        </p:nvSpPr>
        <p:spPr>
          <a:xfrm>
            <a:off x="6210204" y="4849916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4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9" name="object 62">
            <a:extLst>
              <a:ext uri="{FF2B5EF4-FFF2-40B4-BE49-F238E27FC236}">
                <a16:creationId xmlns:a16="http://schemas.microsoft.com/office/drawing/2014/main" id="{403D3AF0-E9C0-42A5-A58A-50251C658591}"/>
              </a:ext>
            </a:extLst>
          </p:cNvPr>
          <p:cNvSpPr txBox="1"/>
          <p:nvPr/>
        </p:nvSpPr>
        <p:spPr>
          <a:xfrm>
            <a:off x="5379865" y="4961535"/>
            <a:ext cx="1380067" cy="115837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093019" algn="l"/>
              </a:tabLst>
            </a:pPr>
            <a:r>
              <a:rPr sz="4800" baseline="1157" dirty="0">
                <a:latin typeface="Calibri"/>
                <a:cs typeface="Calibri"/>
              </a:rPr>
              <a:t>O	</a:t>
            </a: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53"/>
              </a:spcBef>
            </a:pPr>
            <a:endParaRPr sz="2933">
              <a:latin typeface="Times New Roman"/>
              <a:cs typeface="Times New Roman"/>
            </a:endParaRPr>
          </a:p>
          <a:p>
            <a:pPr marL="113450"/>
            <a:r>
              <a:rPr sz="1200" spc="-7" dirty="0">
                <a:latin typeface="Calibri"/>
                <a:cs typeface="Calibri"/>
              </a:rPr>
              <a:t>Ordering-Service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1" name="object 63">
            <a:extLst>
              <a:ext uri="{FF2B5EF4-FFF2-40B4-BE49-F238E27FC236}">
                <a16:creationId xmlns:a16="http://schemas.microsoft.com/office/drawing/2014/main" id="{2A8DA991-CF55-4FF1-846B-3B3F295371DE}"/>
              </a:ext>
            </a:extLst>
          </p:cNvPr>
          <p:cNvSpPr/>
          <p:nvPr/>
        </p:nvSpPr>
        <p:spPr>
          <a:xfrm>
            <a:off x="2737665" y="2132005"/>
            <a:ext cx="948931" cy="9489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3" name="object 64">
            <a:extLst>
              <a:ext uri="{FF2B5EF4-FFF2-40B4-BE49-F238E27FC236}">
                <a16:creationId xmlns:a16="http://schemas.microsoft.com/office/drawing/2014/main" id="{EB3F100A-1216-41BD-9F69-CE76F8CCB5BA}"/>
              </a:ext>
            </a:extLst>
          </p:cNvPr>
          <p:cNvSpPr/>
          <p:nvPr/>
        </p:nvSpPr>
        <p:spPr>
          <a:xfrm>
            <a:off x="2743765" y="2184838"/>
            <a:ext cx="1028191" cy="9672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5" name="object 65">
            <a:extLst>
              <a:ext uri="{FF2B5EF4-FFF2-40B4-BE49-F238E27FC236}">
                <a16:creationId xmlns:a16="http://schemas.microsoft.com/office/drawing/2014/main" id="{7D43B864-E4BE-4D6F-B8F1-F51755F6F477}"/>
              </a:ext>
            </a:extLst>
          </p:cNvPr>
          <p:cNvSpPr/>
          <p:nvPr/>
        </p:nvSpPr>
        <p:spPr>
          <a:xfrm>
            <a:off x="2811371" y="2175551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7" name="object 66">
            <a:extLst>
              <a:ext uri="{FF2B5EF4-FFF2-40B4-BE49-F238E27FC236}">
                <a16:creationId xmlns:a16="http://schemas.microsoft.com/office/drawing/2014/main" id="{7C3DF751-3870-4787-A0EC-5178FB9D148E}"/>
              </a:ext>
            </a:extLst>
          </p:cNvPr>
          <p:cNvSpPr/>
          <p:nvPr/>
        </p:nvSpPr>
        <p:spPr>
          <a:xfrm>
            <a:off x="2811371" y="2175551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9" name="object 67">
            <a:extLst>
              <a:ext uri="{FF2B5EF4-FFF2-40B4-BE49-F238E27FC236}">
                <a16:creationId xmlns:a16="http://schemas.microsoft.com/office/drawing/2014/main" id="{3B2AA18B-48C1-438C-888D-74E6DDA10F29}"/>
              </a:ext>
            </a:extLst>
          </p:cNvPr>
          <p:cNvSpPr/>
          <p:nvPr/>
        </p:nvSpPr>
        <p:spPr>
          <a:xfrm>
            <a:off x="2737665" y="3497508"/>
            <a:ext cx="948931" cy="9489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1" name="object 68">
            <a:extLst>
              <a:ext uri="{FF2B5EF4-FFF2-40B4-BE49-F238E27FC236}">
                <a16:creationId xmlns:a16="http://schemas.microsoft.com/office/drawing/2014/main" id="{0929EDEA-D100-4045-AFD6-A543DC2239AA}"/>
              </a:ext>
            </a:extLst>
          </p:cNvPr>
          <p:cNvSpPr/>
          <p:nvPr/>
        </p:nvSpPr>
        <p:spPr>
          <a:xfrm>
            <a:off x="2743765" y="3548308"/>
            <a:ext cx="1028191" cy="9672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3" name="object 69">
            <a:extLst>
              <a:ext uri="{FF2B5EF4-FFF2-40B4-BE49-F238E27FC236}">
                <a16:creationId xmlns:a16="http://schemas.microsoft.com/office/drawing/2014/main" id="{5BDC7A63-5CC6-4ECF-87F5-5A546D3D6CBA}"/>
              </a:ext>
            </a:extLst>
          </p:cNvPr>
          <p:cNvSpPr/>
          <p:nvPr/>
        </p:nvSpPr>
        <p:spPr>
          <a:xfrm>
            <a:off x="2811371" y="3540198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5" name="object 70">
            <a:extLst>
              <a:ext uri="{FF2B5EF4-FFF2-40B4-BE49-F238E27FC236}">
                <a16:creationId xmlns:a16="http://schemas.microsoft.com/office/drawing/2014/main" id="{9FA77F00-1049-4FC3-A2F0-6E5FDD0361FD}"/>
              </a:ext>
            </a:extLst>
          </p:cNvPr>
          <p:cNvSpPr/>
          <p:nvPr/>
        </p:nvSpPr>
        <p:spPr>
          <a:xfrm>
            <a:off x="2811371" y="3540198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7" name="object 71">
            <a:extLst>
              <a:ext uri="{FF2B5EF4-FFF2-40B4-BE49-F238E27FC236}">
                <a16:creationId xmlns:a16="http://schemas.microsoft.com/office/drawing/2014/main" id="{6A71C51A-A166-424E-A758-408ADD37569A}"/>
              </a:ext>
            </a:extLst>
          </p:cNvPr>
          <p:cNvSpPr txBox="1"/>
          <p:nvPr/>
        </p:nvSpPr>
        <p:spPr>
          <a:xfrm>
            <a:off x="2991435" y="3651816"/>
            <a:ext cx="4377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799">
              <a:spcBef>
                <a:spcPts val="133"/>
              </a:spcBef>
            </a:pPr>
            <a:r>
              <a:rPr sz="3200" spc="-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-9" baseline="-20833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200" baseline="-20833">
              <a:latin typeface="Calibri"/>
              <a:cs typeface="Calibri"/>
            </a:endParaRPr>
          </a:p>
        </p:txBody>
      </p:sp>
      <p:sp>
        <p:nvSpPr>
          <p:cNvPr id="139" name="object 72">
            <a:extLst>
              <a:ext uri="{FF2B5EF4-FFF2-40B4-BE49-F238E27FC236}">
                <a16:creationId xmlns:a16="http://schemas.microsoft.com/office/drawing/2014/main" id="{83A122E1-0D0F-4DD9-9B33-D599BD1C98C9}"/>
              </a:ext>
            </a:extLst>
          </p:cNvPr>
          <p:cNvSpPr/>
          <p:nvPr/>
        </p:nvSpPr>
        <p:spPr>
          <a:xfrm>
            <a:off x="2737665" y="4860980"/>
            <a:ext cx="948931" cy="9509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1" name="object 73">
            <a:extLst>
              <a:ext uri="{FF2B5EF4-FFF2-40B4-BE49-F238E27FC236}">
                <a16:creationId xmlns:a16="http://schemas.microsoft.com/office/drawing/2014/main" id="{78408C0A-FA88-427D-AA87-B3525CA75A15}"/>
              </a:ext>
            </a:extLst>
          </p:cNvPr>
          <p:cNvSpPr/>
          <p:nvPr/>
        </p:nvSpPr>
        <p:spPr>
          <a:xfrm>
            <a:off x="2743765" y="4913814"/>
            <a:ext cx="1028191" cy="9672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3" name="object 74">
            <a:extLst>
              <a:ext uri="{FF2B5EF4-FFF2-40B4-BE49-F238E27FC236}">
                <a16:creationId xmlns:a16="http://schemas.microsoft.com/office/drawing/2014/main" id="{B542870D-FA4B-489B-834C-A8DC05B44CF8}"/>
              </a:ext>
            </a:extLst>
          </p:cNvPr>
          <p:cNvSpPr/>
          <p:nvPr/>
        </p:nvSpPr>
        <p:spPr>
          <a:xfrm>
            <a:off x="2811371" y="4904847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4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5" name="object 75">
            <a:extLst>
              <a:ext uri="{FF2B5EF4-FFF2-40B4-BE49-F238E27FC236}">
                <a16:creationId xmlns:a16="http://schemas.microsoft.com/office/drawing/2014/main" id="{A8A09BFB-64B7-42C8-8BEB-323F513CE95F}"/>
              </a:ext>
            </a:extLst>
          </p:cNvPr>
          <p:cNvSpPr/>
          <p:nvPr/>
        </p:nvSpPr>
        <p:spPr>
          <a:xfrm>
            <a:off x="2811371" y="4904847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4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7" name="object 76">
            <a:extLst>
              <a:ext uri="{FF2B5EF4-FFF2-40B4-BE49-F238E27FC236}">
                <a16:creationId xmlns:a16="http://schemas.microsoft.com/office/drawing/2014/main" id="{942EE994-B246-4A37-949C-5A8C1F2B6FF8}"/>
              </a:ext>
            </a:extLst>
          </p:cNvPr>
          <p:cNvSpPr txBox="1"/>
          <p:nvPr/>
        </p:nvSpPr>
        <p:spPr>
          <a:xfrm>
            <a:off x="2991435" y="5016464"/>
            <a:ext cx="4377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799">
              <a:spcBef>
                <a:spcPts val="133"/>
              </a:spcBef>
            </a:pPr>
            <a:r>
              <a:rPr sz="3200" spc="-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-9" baseline="-2083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200" baseline="-20833">
              <a:latin typeface="Calibri"/>
              <a:cs typeface="Calibri"/>
            </a:endParaRPr>
          </a:p>
        </p:txBody>
      </p:sp>
      <p:sp>
        <p:nvSpPr>
          <p:cNvPr id="149" name="object 77">
            <a:extLst>
              <a:ext uri="{FF2B5EF4-FFF2-40B4-BE49-F238E27FC236}">
                <a16:creationId xmlns:a16="http://schemas.microsoft.com/office/drawing/2014/main" id="{B39AF7AD-9ECA-4154-B992-F637AB5EAAC2}"/>
              </a:ext>
            </a:extLst>
          </p:cNvPr>
          <p:cNvSpPr/>
          <p:nvPr/>
        </p:nvSpPr>
        <p:spPr>
          <a:xfrm>
            <a:off x="4199697" y="4965751"/>
            <a:ext cx="467360" cy="456353"/>
          </a:xfrm>
          <a:custGeom>
            <a:avLst/>
            <a:gdLst/>
            <a:ahLst/>
            <a:cxnLst/>
            <a:rect l="l" t="t" r="r" b="b"/>
            <a:pathLst>
              <a:path w="350520" h="342264">
                <a:moveTo>
                  <a:pt x="350354" y="0"/>
                </a:moveTo>
                <a:lnTo>
                  <a:pt x="0" y="0"/>
                </a:lnTo>
                <a:lnTo>
                  <a:pt x="0" y="342036"/>
                </a:lnTo>
                <a:lnTo>
                  <a:pt x="293344" y="342036"/>
                </a:lnTo>
                <a:lnTo>
                  <a:pt x="350354" y="285026"/>
                </a:lnTo>
                <a:lnTo>
                  <a:pt x="350354" y="0"/>
                </a:lnTo>
                <a:close/>
              </a:path>
            </a:pathLst>
          </a:custGeom>
          <a:solidFill>
            <a:srgbClr val="F7AD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1" name="object 78">
            <a:extLst>
              <a:ext uri="{FF2B5EF4-FFF2-40B4-BE49-F238E27FC236}">
                <a16:creationId xmlns:a16="http://schemas.microsoft.com/office/drawing/2014/main" id="{5FAA6773-B1EC-457B-A1DC-544FA39B5709}"/>
              </a:ext>
            </a:extLst>
          </p:cNvPr>
          <p:cNvSpPr/>
          <p:nvPr/>
        </p:nvSpPr>
        <p:spPr>
          <a:xfrm>
            <a:off x="4590823" y="53457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010" y="0"/>
                </a:moveTo>
                <a:lnTo>
                  <a:pt x="11404" y="11404"/>
                </a:lnTo>
                <a:lnTo>
                  <a:pt x="0" y="57010"/>
                </a:lnTo>
                <a:lnTo>
                  <a:pt x="57010" y="0"/>
                </a:lnTo>
                <a:close/>
              </a:path>
            </a:pathLst>
          </a:custGeom>
          <a:solidFill>
            <a:srgbClr val="C78B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3" name="object 79">
            <a:extLst>
              <a:ext uri="{FF2B5EF4-FFF2-40B4-BE49-F238E27FC236}">
                <a16:creationId xmlns:a16="http://schemas.microsoft.com/office/drawing/2014/main" id="{287F2B78-C998-47F7-A579-087BFEFB74DB}"/>
              </a:ext>
            </a:extLst>
          </p:cNvPr>
          <p:cNvSpPr/>
          <p:nvPr/>
        </p:nvSpPr>
        <p:spPr>
          <a:xfrm>
            <a:off x="4199697" y="4965746"/>
            <a:ext cx="467360" cy="456353"/>
          </a:xfrm>
          <a:custGeom>
            <a:avLst/>
            <a:gdLst/>
            <a:ahLst/>
            <a:cxnLst/>
            <a:rect l="l" t="t" r="r" b="b"/>
            <a:pathLst>
              <a:path w="350520" h="342264">
                <a:moveTo>
                  <a:pt x="293344" y="342036"/>
                </a:moveTo>
                <a:lnTo>
                  <a:pt x="304749" y="296430"/>
                </a:lnTo>
                <a:lnTo>
                  <a:pt x="350354" y="285026"/>
                </a:lnTo>
                <a:lnTo>
                  <a:pt x="293344" y="342036"/>
                </a:lnTo>
                <a:lnTo>
                  <a:pt x="0" y="342036"/>
                </a:lnTo>
                <a:lnTo>
                  <a:pt x="0" y="0"/>
                </a:lnTo>
                <a:lnTo>
                  <a:pt x="350354" y="0"/>
                </a:lnTo>
                <a:lnTo>
                  <a:pt x="350354" y="285026"/>
                </a:lnTo>
              </a:path>
            </a:pathLst>
          </a:custGeom>
          <a:ln w="254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5" name="object 80">
            <a:extLst>
              <a:ext uri="{FF2B5EF4-FFF2-40B4-BE49-F238E27FC236}">
                <a16:creationId xmlns:a16="http://schemas.microsoft.com/office/drawing/2014/main" id="{E3B9F172-B5A9-4913-A48A-920CB978186D}"/>
              </a:ext>
            </a:extLst>
          </p:cNvPr>
          <p:cNvSpPr txBox="1"/>
          <p:nvPr/>
        </p:nvSpPr>
        <p:spPr>
          <a:xfrm>
            <a:off x="4363924" y="5004722"/>
            <a:ext cx="138852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dirty="0">
                <a:latin typeface="Calibri"/>
                <a:cs typeface="Calibri"/>
              </a:rPr>
              <a:t>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7" name="object 81">
            <a:extLst>
              <a:ext uri="{FF2B5EF4-FFF2-40B4-BE49-F238E27FC236}">
                <a16:creationId xmlns:a16="http://schemas.microsoft.com/office/drawing/2014/main" id="{1D603E4C-1B19-403F-A490-1F24AD361249}"/>
              </a:ext>
            </a:extLst>
          </p:cNvPr>
          <p:cNvSpPr/>
          <p:nvPr/>
        </p:nvSpPr>
        <p:spPr>
          <a:xfrm>
            <a:off x="6275383" y="2136068"/>
            <a:ext cx="948927" cy="9489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9" name="object 82">
            <a:extLst>
              <a:ext uri="{FF2B5EF4-FFF2-40B4-BE49-F238E27FC236}">
                <a16:creationId xmlns:a16="http://schemas.microsoft.com/office/drawing/2014/main" id="{64845599-6A6D-4AFD-9EA9-9B1085D708B2}"/>
              </a:ext>
            </a:extLst>
          </p:cNvPr>
          <p:cNvSpPr/>
          <p:nvPr/>
        </p:nvSpPr>
        <p:spPr>
          <a:xfrm>
            <a:off x="6275382" y="2186870"/>
            <a:ext cx="1038347" cy="9672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1" name="object 83">
            <a:extLst>
              <a:ext uri="{FF2B5EF4-FFF2-40B4-BE49-F238E27FC236}">
                <a16:creationId xmlns:a16="http://schemas.microsoft.com/office/drawing/2014/main" id="{2C3CD7EB-539E-435A-A8B5-0E04AC1D8050}"/>
              </a:ext>
            </a:extLst>
          </p:cNvPr>
          <p:cNvSpPr/>
          <p:nvPr/>
        </p:nvSpPr>
        <p:spPr>
          <a:xfrm>
            <a:off x="6348392" y="2178888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3" name="object 84">
            <a:extLst>
              <a:ext uri="{FF2B5EF4-FFF2-40B4-BE49-F238E27FC236}">
                <a16:creationId xmlns:a16="http://schemas.microsoft.com/office/drawing/2014/main" id="{D0E12A00-01EC-44C9-800F-8E5D81E14157}"/>
              </a:ext>
            </a:extLst>
          </p:cNvPr>
          <p:cNvSpPr/>
          <p:nvPr/>
        </p:nvSpPr>
        <p:spPr>
          <a:xfrm>
            <a:off x="6348392" y="2178888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5" name="object 85">
            <a:extLst>
              <a:ext uri="{FF2B5EF4-FFF2-40B4-BE49-F238E27FC236}">
                <a16:creationId xmlns:a16="http://schemas.microsoft.com/office/drawing/2014/main" id="{D85D27E5-8724-4C29-BBB3-0EE353D87FC8}"/>
              </a:ext>
            </a:extLst>
          </p:cNvPr>
          <p:cNvSpPr/>
          <p:nvPr/>
        </p:nvSpPr>
        <p:spPr>
          <a:xfrm>
            <a:off x="4509573" y="2129974"/>
            <a:ext cx="948939" cy="9509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7" name="object 86">
            <a:extLst>
              <a:ext uri="{FF2B5EF4-FFF2-40B4-BE49-F238E27FC236}">
                <a16:creationId xmlns:a16="http://schemas.microsoft.com/office/drawing/2014/main" id="{59EA8EC2-C2D8-4809-BFAB-2B6EBEA7D543}"/>
              </a:ext>
            </a:extLst>
          </p:cNvPr>
          <p:cNvSpPr/>
          <p:nvPr/>
        </p:nvSpPr>
        <p:spPr>
          <a:xfrm>
            <a:off x="4509573" y="2182806"/>
            <a:ext cx="1038335" cy="9672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9" name="object 87">
            <a:extLst>
              <a:ext uri="{FF2B5EF4-FFF2-40B4-BE49-F238E27FC236}">
                <a16:creationId xmlns:a16="http://schemas.microsoft.com/office/drawing/2014/main" id="{E15103AE-45C1-4595-ADE6-2851D8A15C47}"/>
              </a:ext>
            </a:extLst>
          </p:cNvPr>
          <p:cNvSpPr/>
          <p:nvPr/>
        </p:nvSpPr>
        <p:spPr>
          <a:xfrm>
            <a:off x="4582707" y="2174164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1" name="object 88">
            <a:extLst>
              <a:ext uri="{FF2B5EF4-FFF2-40B4-BE49-F238E27FC236}">
                <a16:creationId xmlns:a16="http://schemas.microsoft.com/office/drawing/2014/main" id="{19DE77EE-AC8C-47F4-A7B1-08D019F8BB02}"/>
              </a:ext>
            </a:extLst>
          </p:cNvPr>
          <p:cNvSpPr/>
          <p:nvPr/>
        </p:nvSpPr>
        <p:spPr>
          <a:xfrm>
            <a:off x="4582707" y="2174164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3" name="object 89">
            <a:extLst>
              <a:ext uri="{FF2B5EF4-FFF2-40B4-BE49-F238E27FC236}">
                <a16:creationId xmlns:a16="http://schemas.microsoft.com/office/drawing/2014/main" id="{85059F6F-DEB2-41C3-AF89-95EAF64FF07C}"/>
              </a:ext>
            </a:extLst>
          </p:cNvPr>
          <p:cNvSpPr txBox="1"/>
          <p:nvPr/>
        </p:nvSpPr>
        <p:spPr>
          <a:xfrm>
            <a:off x="2957568" y="2290506"/>
            <a:ext cx="403013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84665">
              <a:spcBef>
                <a:spcPts val="133"/>
              </a:spcBef>
              <a:tabLst>
                <a:tab pos="1849074" algn="l"/>
                <a:tab pos="3615176" algn="l"/>
              </a:tabLst>
            </a:pPr>
            <a:r>
              <a:rPr sz="3200" spc="-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-9" baseline="-19097" dirty="0">
                <a:solidFill>
                  <a:srgbClr val="FFFFFF"/>
                </a:solidFill>
                <a:latin typeface="Calibri"/>
                <a:cs typeface="Calibri"/>
              </a:rPr>
              <a:t>0	</a:t>
            </a:r>
            <a:r>
              <a:rPr sz="4800" spc="-9" baseline="1157" dirty="0">
                <a:latin typeface="Calibri"/>
                <a:cs typeface="Calibri"/>
              </a:rPr>
              <a:t>P</a:t>
            </a:r>
            <a:r>
              <a:rPr sz="3200" spc="-9" baseline="-19097" dirty="0">
                <a:latin typeface="Calibri"/>
                <a:cs typeface="Calibri"/>
              </a:rPr>
              <a:t>3	</a:t>
            </a:r>
            <a:r>
              <a:rPr sz="3200" spc="-7" dirty="0">
                <a:latin typeface="Calibri"/>
                <a:cs typeface="Calibri"/>
              </a:rPr>
              <a:t>P</a:t>
            </a:r>
            <a:r>
              <a:rPr sz="3200" spc="-9" baseline="-20833" dirty="0">
                <a:latin typeface="Calibri"/>
                <a:cs typeface="Calibri"/>
              </a:rPr>
              <a:t>4</a:t>
            </a:r>
            <a:endParaRPr sz="3200" baseline="-20833">
              <a:latin typeface="Calibri"/>
              <a:cs typeface="Calibri"/>
            </a:endParaRPr>
          </a:p>
        </p:txBody>
      </p:sp>
      <p:sp>
        <p:nvSpPr>
          <p:cNvPr id="175" name="object 90">
            <a:extLst>
              <a:ext uri="{FF2B5EF4-FFF2-40B4-BE49-F238E27FC236}">
                <a16:creationId xmlns:a16="http://schemas.microsoft.com/office/drawing/2014/main" id="{02F12F65-011A-4E8A-9316-19E04F434C5C}"/>
              </a:ext>
            </a:extLst>
          </p:cNvPr>
          <p:cNvSpPr/>
          <p:nvPr/>
        </p:nvSpPr>
        <p:spPr>
          <a:xfrm>
            <a:off x="3552501" y="2759910"/>
            <a:ext cx="522207" cy="49172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7" name="object 91">
            <a:extLst>
              <a:ext uri="{FF2B5EF4-FFF2-40B4-BE49-F238E27FC236}">
                <a16:creationId xmlns:a16="http://schemas.microsoft.com/office/drawing/2014/main" id="{6FE50941-B69D-438E-8F0B-659F9D27BA8E}"/>
              </a:ext>
            </a:extLst>
          </p:cNvPr>
          <p:cNvSpPr/>
          <p:nvPr/>
        </p:nvSpPr>
        <p:spPr>
          <a:xfrm>
            <a:off x="3631751" y="2824916"/>
            <a:ext cx="396228" cy="40639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9" name="object 92">
            <a:extLst>
              <a:ext uri="{FF2B5EF4-FFF2-40B4-BE49-F238E27FC236}">
                <a16:creationId xmlns:a16="http://schemas.microsoft.com/office/drawing/2014/main" id="{505ABE48-CFA8-4F29-9861-6BD081CDCFD5}"/>
              </a:ext>
            </a:extLst>
          </p:cNvPr>
          <p:cNvSpPr/>
          <p:nvPr/>
        </p:nvSpPr>
        <p:spPr>
          <a:xfrm>
            <a:off x="3626903" y="2802377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39">
                <a:moveTo>
                  <a:pt x="234835" y="0"/>
                </a:moveTo>
                <a:lnTo>
                  <a:pt x="42697" y="0"/>
                </a:lnTo>
                <a:lnTo>
                  <a:pt x="26076" y="3354"/>
                </a:lnTo>
                <a:lnTo>
                  <a:pt x="12504" y="12504"/>
                </a:lnTo>
                <a:lnTo>
                  <a:pt x="3354" y="26076"/>
                </a:lnTo>
                <a:lnTo>
                  <a:pt x="0" y="42697"/>
                </a:lnTo>
                <a:lnTo>
                  <a:pt x="0" y="213474"/>
                </a:lnTo>
                <a:lnTo>
                  <a:pt x="3354" y="230095"/>
                </a:lnTo>
                <a:lnTo>
                  <a:pt x="12504" y="243666"/>
                </a:lnTo>
                <a:lnTo>
                  <a:pt x="26076" y="252816"/>
                </a:lnTo>
                <a:lnTo>
                  <a:pt x="42697" y="256171"/>
                </a:lnTo>
                <a:lnTo>
                  <a:pt x="234835" y="256171"/>
                </a:lnTo>
                <a:lnTo>
                  <a:pt x="251456" y="252816"/>
                </a:lnTo>
                <a:lnTo>
                  <a:pt x="265028" y="243666"/>
                </a:lnTo>
                <a:lnTo>
                  <a:pt x="274178" y="230095"/>
                </a:lnTo>
                <a:lnTo>
                  <a:pt x="277533" y="213474"/>
                </a:lnTo>
                <a:lnTo>
                  <a:pt x="277533" y="42697"/>
                </a:lnTo>
                <a:lnTo>
                  <a:pt x="274178" y="26076"/>
                </a:lnTo>
                <a:lnTo>
                  <a:pt x="265028" y="12504"/>
                </a:lnTo>
                <a:lnTo>
                  <a:pt x="251456" y="3354"/>
                </a:lnTo>
                <a:lnTo>
                  <a:pt x="23483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1" name="object 93">
            <a:extLst>
              <a:ext uri="{FF2B5EF4-FFF2-40B4-BE49-F238E27FC236}">
                <a16:creationId xmlns:a16="http://schemas.microsoft.com/office/drawing/2014/main" id="{87AAB690-FE32-4B43-942F-BB8C2E3BCA6D}"/>
              </a:ext>
            </a:extLst>
          </p:cNvPr>
          <p:cNvSpPr/>
          <p:nvPr/>
        </p:nvSpPr>
        <p:spPr>
          <a:xfrm>
            <a:off x="3626903" y="2802377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39">
                <a:moveTo>
                  <a:pt x="0" y="42697"/>
                </a:moveTo>
                <a:lnTo>
                  <a:pt x="3354" y="26076"/>
                </a:lnTo>
                <a:lnTo>
                  <a:pt x="12504" y="12504"/>
                </a:lnTo>
                <a:lnTo>
                  <a:pt x="26076" y="3354"/>
                </a:lnTo>
                <a:lnTo>
                  <a:pt x="42697" y="0"/>
                </a:lnTo>
                <a:lnTo>
                  <a:pt x="234835" y="0"/>
                </a:lnTo>
                <a:lnTo>
                  <a:pt x="251456" y="3354"/>
                </a:lnTo>
                <a:lnTo>
                  <a:pt x="265028" y="12504"/>
                </a:lnTo>
                <a:lnTo>
                  <a:pt x="274178" y="26076"/>
                </a:lnTo>
                <a:lnTo>
                  <a:pt x="277533" y="42697"/>
                </a:lnTo>
                <a:lnTo>
                  <a:pt x="277533" y="213474"/>
                </a:lnTo>
                <a:lnTo>
                  <a:pt x="274178" y="230095"/>
                </a:lnTo>
                <a:lnTo>
                  <a:pt x="265028" y="243666"/>
                </a:lnTo>
                <a:lnTo>
                  <a:pt x="251456" y="252816"/>
                </a:lnTo>
                <a:lnTo>
                  <a:pt x="234835" y="256171"/>
                </a:lnTo>
                <a:lnTo>
                  <a:pt x="42697" y="256171"/>
                </a:lnTo>
                <a:lnTo>
                  <a:pt x="26076" y="252816"/>
                </a:lnTo>
                <a:lnTo>
                  <a:pt x="12504" y="243666"/>
                </a:lnTo>
                <a:lnTo>
                  <a:pt x="3354" y="230095"/>
                </a:lnTo>
                <a:lnTo>
                  <a:pt x="0" y="213474"/>
                </a:lnTo>
                <a:lnTo>
                  <a:pt x="0" y="4269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3" name="object 94">
            <a:extLst>
              <a:ext uri="{FF2B5EF4-FFF2-40B4-BE49-F238E27FC236}">
                <a16:creationId xmlns:a16="http://schemas.microsoft.com/office/drawing/2014/main" id="{2D98623C-8FBC-41F8-BCA6-B2469CFC35BE}"/>
              </a:ext>
            </a:extLst>
          </p:cNvPr>
          <p:cNvSpPr/>
          <p:nvPr/>
        </p:nvSpPr>
        <p:spPr>
          <a:xfrm>
            <a:off x="3820727" y="2849302"/>
            <a:ext cx="487679" cy="49376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5" name="object 95">
            <a:extLst>
              <a:ext uri="{FF2B5EF4-FFF2-40B4-BE49-F238E27FC236}">
                <a16:creationId xmlns:a16="http://schemas.microsoft.com/office/drawing/2014/main" id="{D3B04F7E-8718-41F7-BFD1-66B160764A96}"/>
              </a:ext>
            </a:extLst>
          </p:cNvPr>
          <p:cNvSpPr/>
          <p:nvPr/>
        </p:nvSpPr>
        <p:spPr>
          <a:xfrm>
            <a:off x="3887781" y="2914324"/>
            <a:ext cx="392159" cy="40639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7" name="object 96">
            <a:extLst>
              <a:ext uri="{FF2B5EF4-FFF2-40B4-BE49-F238E27FC236}">
                <a16:creationId xmlns:a16="http://schemas.microsoft.com/office/drawing/2014/main" id="{22BCD8BE-85FD-48F9-92B7-489BF2AA0067}"/>
              </a:ext>
            </a:extLst>
          </p:cNvPr>
          <p:cNvSpPr/>
          <p:nvPr/>
        </p:nvSpPr>
        <p:spPr>
          <a:xfrm>
            <a:off x="3894979" y="2892996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210248" y="0"/>
                </a:moveTo>
                <a:lnTo>
                  <a:pt x="42049" y="0"/>
                </a:lnTo>
                <a:lnTo>
                  <a:pt x="25679" y="3303"/>
                </a:lnTo>
                <a:lnTo>
                  <a:pt x="12314" y="12314"/>
                </a:lnTo>
                <a:lnTo>
                  <a:pt x="3303" y="25679"/>
                </a:lnTo>
                <a:lnTo>
                  <a:pt x="0" y="42049"/>
                </a:lnTo>
                <a:lnTo>
                  <a:pt x="0" y="214109"/>
                </a:lnTo>
                <a:lnTo>
                  <a:pt x="3303" y="230479"/>
                </a:lnTo>
                <a:lnTo>
                  <a:pt x="12314" y="243844"/>
                </a:lnTo>
                <a:lnTo>
                  <a:pt x="25679" y="252855"/>
                </a:lnTo>
                <a:lnTo>
                  <a:pt x="42049" y="256158"/>
                </a:lnTo>
                <a:lnTo>
                  <a:pt x="210248" y="256158"/>
                </a:lnTo>
                <a:lnTo>
                  <a:pt x="226618" y="252855"/>
                </a:lnTo>
                <a:lnTo>
                  <a:pt x="239983" y="243844"/>
                </a:lnTo>
                <a:lnTo>
                  <a:pt x="248994" y="230479"/>
                </a:lnTo>
                <a:lnTo>
                  <a:pt x="252298" y="214109"/>
                </a:lnTo>
                <a:lnTo>
                  <a:pt x="252298" y="42049"/>
                </a:lnTo>
                <a:lnTo>
                  <a:pt x="248994" y="25679"/>
                </a:lnTo>
                <a:lnTo>
                  <a:pt x="239983" y="12314"/>
                </a:lnTo>
                <a:lnTo>
                  <a:pt x="226618" y="3303"/>
                </a:lnTo>
                <a:lnTo>
                  <a:pt x="2102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9" name="object 97">
            <a:extLst>
              <a:ext uri="{FF2B5EF4-FFF2-40B4-BE49-F238E27FC236}">
                <a16:creationId xmlns:a16="http://schemas.microsoft.com/office/drawing/2014/main" id="{266BE898-AAC5-41C1-9EAC-7E2F728BC9C9}"/>
              </a:ext>
            </a:extLst>
          </p:cNvPr>
          <p:cNvSpPr/>
          <p:nvPr/>
        </p:nvSpPr>
        <p:spPr>
          <a:xfrm>
            <a:off x="3894979" y="2892996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0" y="42049"/>
                </a:moveTo>
                <a:lnTo>
                  <a:pt x="3303" y="25679"/>
                </a:lnTo>
                <a:lnTo>
                  <a:pt x="12314" y="12314"/>
                </a:lnTo>
                <a:lnTo>
                  <a:pt x="25679" y="3303"/>
                </a:lnTo>
                <a:lnTo>
                  <a:pt x="42049" y="0"/>
                </a:lnTo>
                <a:lnTo>
                  <a:pt x="210248" y="0"/>
                </a:lnTo>
                <a:lnTo>
                  <a:pt x="226618" y="3303"/>
                </a:lnTo>
                <a:lnTo>
                  <a:pt x="239983" y="12314"/>
                </a:lnTo>
                <a:lnTo>
                  <a:pt x="248994" y="25679"/>
                </a:lnTo>
                <a:lnTo>
                  <a:pt x="252298" y="42049"/>
                </a:lnTo>
                <a:lnTo>
                  <a:pt x="252298" y="214109"/>
                </a:lnTo>
                <a:lnTo>
                  <a:pt x="248994" y="230479"/>
                </a:lnTo>
                <a:lnTo>
                  <a:pt x="239983" y="243844"/>
                </a:lnTo>
                <a:lnTo>
                  <a:pt x="226618" y="252855"/>
                </a:lnTo>
                <a:lnTo>
                  <a:pt x="210248" y="256158"/>
                </a:lnTo>
                <a:lnTo>
                  <a:pt x="42049" y="256158"/>
                </a:lnTo>
                <a:lnTo>
                  <a:pt x="25679" y="252855"/>
                </a:lnTo>
                <a:lnTo>
                  <a:pt x="12314" y="243844"/>
                </a:lnTo>
                <a:lnTo>
                  <a:pt x="3303" y="230479"/>
                </a:lnTo>
                <a:lnTo>
                  <a:pt x="0" y="214109"/>
                </a:lnTo>
                <a:lnTo>
                  <a:pt x="0" y="42049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1" name="object 98">
            <a:extLst>
              <a:ext uri="{FF2B5EF4-FFF2-40B4-BE49-F238E27FC236}">
                <a16:creationId xmlns:a16="http://schemas.microsoft.com/office/drawing/2014/main" id="{B3128D1C-6F81-412F-A7F9-2977400003A2}"/>
              </a:ext>
            </a:extLst>
          </p:cNvPr>
          <p:cNvSpPr/>
          <p:nvPr/>
        </p:nvSpPr>
        <p:spPr>
          <a:xfrm>
            <a:off x="3552501" y="4123364"/>
            <a:ext cx="522207" cy="49376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3" name="object 99">
            <a:extLst>
              <a:ext uri="{FF2B5EF4-FFF2-40B4-BE49-F238E27FC236}">
                <a16:creationId xmlns:a16="http://schemas.microsoft.com/office/drawing/2014/main" id="{79BCFBFB-0CDE-4A78-A046-7781A9992511}"/>
              </a:ext>
            </a:extLst>
          </p:cNvPr>
          <p:cNvSpPr/>
          <p:nvPr/>
        </p:nvSpPr>
        <p:spPr>
          <a:xfrm>
            <a:off x="3631751" y="4188388"/>
            <a:ext cx="396228" cy="40639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5" name="object 100">
            <a:extLst>
              <a:ext uri="{FF2B5EF4-FFF2-40B4-BE49-F238E27FC236}">
                <a16:creationId xmlns:a16="http://schemas.microsoft.com/office/drawing/2014/main" id="{6CE88EFB-FB13-44AE-B92E-515CD22EE842}"/>
              </a:ext>
            </a:extLst>
          </p:cNvPr>
          <p:cNvSpPr/>
          <p:nvPr/>
        </p:nvSpPr>
        <p:spPr>
          <a:xfrm>
            <a:off x="3626903" y="4167024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39">
                <a:moveTo>
                  <a:pt x="234835" y="0"/>
                </a:moveTo>
                <a:lnTo>
                  <a:pt x="42697" y="0"/>
                </a:lnTo>
                <a:lnTo>
                  <a:pt x="26076" y="3354"/>
                </a:lnTo>
                <a:lnTo>
                  <a:pt x="12504" y="12504"/>
                </a:lnTo>
                <a:lnTo>
                  <a:pt x="3354" y="26076"/>
                </a:lnTo>
                <a:lnTo>
                  <a:pt x="0" y="42697"/>
                </a:lnTo>
                <a:lnTo>
                  <a:pt x="0" y="213474"/>
                </a:lnTo>
                <a:lnTo>
                  <a:pt x="3354" y="230095"/>
                </a:lnTo>
                <a:lnTo>
                  <a:pt x="12504" y="243666"/>
                </a:lnTo>
                <a:lnTo>
                  <a:pt x="26076" y="252816"/>
                </a:lnTo>
                <a:lnTo>
                  <a:pt x="42697" y="256171"/>
                </a:lnTo>
                <a:lnTo>
                  <a:pt x="234835" y="256171"/>
                </a:lnTo>
                <a:lnTo>
                  <a:pt x="251456" y="252816"/>
                </a:lnTo>
                <a:lnTo>
                  <a:pt x="265028" y="243666"/>
                </a:lnTo>
                <a:lnTo>
                  <a:pt x="274178" y="230095"/>
                </a:lnTo>
                <a:lnTo>
                  <a:pt x="277533" y="213474"/>
                </a:lnTo>
                <a:lnTo>
                  <a:pt x="277533" y="42697"/>
                </a:lnTo>
                <a:lnTo>
                  <a:pt x="274178" y="26076"/>
                </a:lnTo>
                <a:lnTo>
                  <a:pt x="265028" y="12504"/>
                </a:lnTo>
                <a:lnTo>
                  <a:pt x="251456" y="3354"/>
                </a:lnTo>
                <a:lnTo>
                  <a:pt x="23483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7" name="object 101">
            <a:extLst>
              <a:ext uri="{FF2B5EF4-FFF2-40B4-BE49-F238E27FC236}">
                <a16:creationId xmlns:a16="http://schemas.microsoft.com/office/drawing/2014/main" id="{CB2A2BD8-DBE9-4980-85C3-14F07057F015}"/>
              </a:ext>
            </a:extLst>
          </p:cNvPr>
          <p:cNvSpPr/>
          <p:nvPr/>
        </p:nvSpPr>
        <p:spPr>
          <a:xfrm>
            <a:off x="3626903" y="4167024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39">
                <a:moveTo>
                  <a:pt x="0" y="42697"/>
                </a:moveTo>
                <a:lnTo>
                  <a:pt x="3354" y="26076"/>
                </a:lnTo>
                <a:lnTo>
                  <a:pt x="12504" y="12504"/>
                </a:lnTo>
                <a:lnTo>
                  <a:pt x="26076" y="3354"/>
                </a:lnTo>
                <a:lnTo>
                  <a:pt x="42697" y="0"/>
                </a:lnTo>
                <a:lnTo>
                  <a:pt x="234835" y="0"/>
                </a:lnTo>
                <a:lnTo>
                  <a:pt x="251456" y="3354"/>
                </a:lnTo>
                <a:lnTo>
                  <a:pt x="265028" y="12504"/>
                </a:lnTo>
                <a:lnTo>
                  <a:pt x="274178" y="26076"/>
                </a:lnTo>
                <a:lnTo>
                  <a:pt x="277533" y="42697"/>
                </a:lnTo>
                <a:lnTo>
                  <a:pt x="277533" y="213474"/>
                </a:lnTo>
                <a:lnTo>
                  <a:pt x="274178" y="230095"/>
                </a:lnTo>
                <a:lnTo>
                  <a:pt x="265028" y="243666"/>
                </a:lnTo>
                <a:lnTo>
                  <a:pt x="251456" y="252816"/>
                </a:lnTo>
                <a:lnTo>
                  <a:pt x="234835" y="256171"/>
                </a:lnTo>
                <a:lnTo>
                  <a:pt x="42697" y="256171"/>
                </a:lnTo>
                <a:lnTo>
                  <a:pt x="26076" y="252816"/>
                </a:lnTo>
                <a:lnTo>
                  <a:pt x="12504" y="243666"/>
                </a:lnTo>
                <a:lnTo>
                  <a:pt x="3354" y="230095"/>
                </a:lnTo>
                <a:lnTo>
                  <a:pt x="0" y="213474"/>
                </a:lnTo>
                <a:lnTo>
                  <a:pt x="0" y="4269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9" name="object 102">
            <a:extLst>
              <a:ext uri="{FF2B5EF4-FFF2-40B4-BE49-F238E27FC236}">
                <a16:creationId xmlns:a16="http://schemas.microsoft.com/office/drawing/2014/main" id="{8E7190D7-47EF-454A-BC5C-3738E556788E}"/>
              </a:ext>
            </a:extLst>
          </p:cNvPr>
          <p:cNvSpPr txBox="1"/>
          <p:nvPr/>
        </p:nvSpPr>
        <p:spPr>
          <a:xfrm>
            <a:off x="3753333" y="4226892"/>
            <a:ext cx="115147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A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01" name="object 103">
            <a:extLst>
              <a:ext uri="{FF2B5EF4-FFF2-40B4-BE49-F238E27FC236}">
                <a16:creationId xmlns:a16="http://schemas.microsoft.com/office/drawing/2014/main" id="{DF9BAF52-FB90-4968-8A86-EA2935264479}"/>
              </a:ext>
            </a:extLst>
          </p:cNvPr>
          <p:cNvSpPr/>
          <p:nvPr/>
        </p:nvSpPr>
        <p:spPr>
          <a:xfrm>
            <a:off x="3820727" y="4214804"/>
            <a:ext cx="487679" cy="49376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3" name="object 104">
            <a:extLst>
              <a:ext uri="{FF2B5EF4-FFF2-40B4-BE49-F238E27FC236}">
                <a16:creationId xmlns:a16="http://schemas.microsoft.com/office/drawing/2014/main" id="{CA65E0EA-9B31-42F4-839F-9C42F292D436}"/>
              </a:ext>
            </a:extLst>
          </p:cNvPr>
          <p:cNvSpPr/>
          <p:nvPr/>
        </p:nvSpPr>
        <p:spPr>
          <a:xfrm>
            <a:off x="3887781" y="4279830"/>
            <a:ext cx="392159" cy="40639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5" name="object 105">
            <a:extLst>
              <a:ext uri="{FF2B5EF4-FFF2-40B4-BE49-F238E27FC236}">
                <a16:creationId xmlns:a16="http://schemas.microsoft.com/office/drawing/2014/main" id="{9F0CA3DE-E6A3-419C-B399-E71D1932F319}"/>
              </a:ext>
            </a:extLst>
          </p:cNvPr>
          <p:cNvSpPr/>
          <p:nvPr/>
        </p:nvSpPr>
        <p:spPr>
          <a:xfrm>
            <a:off x="3894979" y="4257644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210248" y="0"/>
                </a:moveTo>
                <a:lnTo>
                  <a:pt x="42049" y="0"/>
                </a:lnTo>
                <a:lnTo>
                  <a:pt x="25679" y="3303"/>
                </a:lnTo>
                <a:lnTo>
                  <a:pt x="12314" y="12314"/>
                </a:lnTo>
                <a:lnTo>
                  <a:pt x="3303" y="25679"/>
                </a:lnTo>
                <a:lnTo>
                  <a:pt x="0" y="42049"/>
                </a:lnTo>
                <a:lnTo>
                  <a:pt x="0" y="214109"/>
                </a:lnTo>
                <a:lnTo>
                  <a:pt x="3303" y="230479"/>
                </a:lnTo>
                <a:lnTo>
                  <a:pt x="12314" y="243844"/>
                </a:lnTo>
                <a:lnTo>
                  <a:pt x="25679" y="252855"/>
                </a:lnTo>
                <a:lnTo>
                  <a:pt x="42049" y="256159"/>
                </a:lnTo>
                <a:lnTo>
                  <a:pt x="210248" y="256159"/>
                </a:lnTo>
                <a:lnTo>
                  <a:pt x="226618" y="252855"/>
                </a:lnTo>
                <a:lnTo>
                  <a:pt x="239983" y="243844"/>
                </a:lnTo>
                <a:lnTo>
                  <a:pt x="248994" y="230479"/>
                </a:lnTo>
                <a:lnTo>
                  <a:pt x="252298" y="214109"/>
                </a:lnTo>
                <a:lnTo>
                  <a:pt x="252298" y="42049"/>
                </a:lnTo>
                <a:lnTo>
                  <a:pt x="248994" y="25679"/>
                </a:lnTo>
                <a:lnTo>
                  <a:pt x="239983" y="12314"/>
                </a:lnTo>
                <a:lnTo>
                  <a:pt x="226618" y="3303"/>
                </a:lnTo>
                <a:lnTo>
                  <a:pt x="2102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7" name="object 106">
            <a:extLst>
              <a:ext uri="{FF2B5EF4-FFF2-40B4-BE49-F238E27FC236}">
                <a16:creationId xmlns:a16="http://schemas.microsoft.com/office/drawing/2014/main" id="{CB819147-144C-4B27-B384-F1F5BD86292C}"/>
              </a:ext>
            </a:extLst>
          </p:cNvPr>
          <p:cNvSpPr/>
          <p:nvPr/>
        </p:nvSpPr>
        <p:spPr>
          <a:xfrm>
            <a:off x="3894979" y="4257644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0" y="42049"/>
                </a:moveTo>
                <a:lnTo>
                  <a:pt x="3303" y="25679"/>
                </a:lnTo>
                <a:lnTo>
                  <a:pt x="12314" y="12314"/>
                </a:lnTo>
                <a:lnTo>
                  <a:pt x="25679" y="3303"/>
                </a:lnTo>
                <a:lnTo>
                  <a:pt x="42049" y="0"/>
                </a:lnTo>
                <a:lnTo>
                  <a:pt x="210248" y="0"/>
                </a:lnTo>
                <a:lnTo>
                  <a:pt x="226618" y="3303"/>
                </a:lnTo>
                <a:lnTo>
                  <a:pt x="239983" y="12314"/>
                </a:lnTo>
                <a:lnTo>
                  <a:pt x="248994" y="25679"/>
                </a:lnTo>
                <a:lnTo>
                  <a:pt x="252298" y="42049"/>
                </a:lnTo>
                <a:lnTo>
                  <a:pt x="252298" y="214109"/>
                </a:lnTo>
                <a:lnTo>
                  <a:pt x="248994" y="230479"/>
                </a:lnTo>
                <a:lnTo>
                  <a:pt x="239983" y="243844"/>
                </a:lnTo>
                <a:lnTo>
                  <a:pt x="226618" y="252855"/>
                </a:lnTo>
                <a:lnTo>
                  <a:pt x="210248" y="256159"/>
                </a:lnTo>
                <a:lnTo>
                  <a:pt x="42049" y="256159"/>
                </a:lnTo>
                <a:lnTo>
                  <a:pt x="25679" y="252855"/>
                </a:lnTo>
                <a:lnTo>
                  <a:pt x="12314" y="243844"/>
                </a:lnTo>
                <a:lnTo>
                  <a:pt x="3303" y="230479"/>
                </a:lnTo>
                <a:lnTo>
                  <a:pt x="0" y="214109"/>
                </a:lnTo>
                <a:lnTo>
                  <a:pt x="0" y="42049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9" name="object 107">
            <a:extLst>
              <a:ext uri="{FF2B5EF4-FFF2-40B4-BE49-F238E27FC236}">
                <a16:creationId xmlns:a16="http://schemas.microsoft.com/office/drawing/2014/main" id="{BE0FFFEB-1C3F-4FC1-92C6-80F7AC70A7AF}"/>
              </a:ext>
            </a:extLst>
          </p:cNvPr>
          <p:cNvSpPr txBox="1"/>
          <p:nvPr/>
        </p:nvSpPr>
        <p:spPr>
          <a:xfrm>
            <a:off x="4008146" y="4317505"/>
            <a:ext cx="110913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B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11" name="object 108">
            <a:extLst>
              <a:ext uri="{FF2B5EF4-FFF2-40B4-BE49-F238E27FC236}">
                <a16:creationId xmlns:a16="http://schemas.microsoft.com/office/drawing/2014/main" id="{E69639E7-1C6C-4A08-AC28-E80D44A75DCF}"/>
              </a:ext>
            </a:extLst>
          </p:cNvPr>
          <p:cNvSpPr/>
          <p:nvPr/>
        </p:nvSpPr>
        <p:spPr>
          <a:xfrm>
            <a:off x="3552501" y="5488868"/>
            <a:ext cx="522207" cy="49376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3" name="object 109">
            <a:extLst>
              <a:ext uri="{FF2B5EF4-FFF2-40B4-BE49-F238E27FC236}">
                <a16:creationId xmlns:a16="http://schemas.microsoft.com/office/drawing/2014/main" id="{7410397C-4153-48F0-B918-878F5DF12EEF}"/>
              </a:ext>
            </a:extLst>
          </p:cNvPr>
          <p:cNvSpPr/>
          <p:nvPr/>
        </p:nvSpPr>
        <p:spPr>
          <a:xfrm>
            <a:off x="3631751" y="5553892"/>
            <a:ext cx="396228" cy="40639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5" name="object 110">
            <a:extLst>
              <a:ext uri="{FF2B5EF4-FFF2-40B4-BE49-F238E27FC236}">
                <a16:creationId xmlns:a16="http://schemas.microsoft.com/office/drawing/2014/main" id="{68680254-1F21-4463-A49B-E8E2AB1B92F6}"/>
              </a:ext>
            </a:extLst>
          </p:cNvPr>
          <p:cNvSpPr/>
          <p:nvPr/>
        </p:nvSpPr>
        <p:spPr>
          <a:xfrm>
            <a:off x="3626903" y="5531671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39">
                <a:moveTo>
                  <a:pt x="234835" y="0"/>
                </a:moveTo>
                <a:lnTo>
                  <a:pt x="42697" y="0"/>
                </a:lnTo>
                <a:lnTo>
                  <a:pt x="26076" y="3354"/>
                </a:lnTo>
                <a:lnTo>
                  <a:pt x="12504" y="12504"/>
                </a:lnTo>
                <a:lnTo>
                  <a:pt x="3354" y="26076"/>
                </a:lnTo>
                <a:lnTo>
                  <a:pt x="0" y="42697"/>
                </a:lnTo>
                <a:lnTo>
                  <a:pt x="0" y="213474"/>
                </a:lnTo>
                <a:lnTo>
                  <a:pt x="3354" y="230095"/>
                </a:lnTo>
                <a:lnTo>
                  <a:pt x="12504" y="243666"/>
                </a:lnTo>
                <a:lnTo>
                  <a:pt x="26076" y="252816"/>
                </a:lnTo>
                <a:lnTo>
                  <a:pt x="42697" y="256171"/>
                </a:lnTo>
                <a:lnTo>
                  <a:pt x="234835" y="256171"/>
                </a:lnTo>
                <a:lnTo>
                  <a:pt x="251456" y="252816"/>
                </a:lnTo>
                <a:lnTo>
                  <a:pt x="265028" y="243666"/>
                </a:lnTo>
                <a:lnTo>
                  <a:pt x="274178" y="230095"/>
                </a:lnTo>
                <a:lnTo>
                  <a:pt x="277533" y="213474"/>
                </a:lnTo>
                <a:lnTo>
                  <a:pt x="277533" y="42697"/>
                </a:lnTo>
                <a:lnTo>
                  <a:pt x="274178" y="26076"/>
                </a:lnTo>
                <a:lnTo>
                  <a:pt x="265028" y="12504"/>
                </a:lnTo>
                <a:lnTo>
                  <a:pt x="251456" y="3354"/>
                </a:lnTo>
                <a:lnTo>
                  <a:pt x="23483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7" name="object 111">
            <a:extLst>
              <a:ext uri="{FF2B5EF4-FFF2-40B4-BE49-F238E27FC236}">
                <a16:creationId xmlns:a16="http://schemas.microsoft.com/office/drawing/2014/main" id="{696810B1-CB1A-41A8-9EEE-8569C9A52C8A}"/>
              </a:ext>
            </a:extLst>
          </p:cNvPr>
          <p:cNvSpPr/>
          <p:nvPr/>
        </p:nvSpPr>
        <p:spPr>
          <a:xfrm>
            <a:off x="3626903" y="5531671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39">
                <a:moveTo>
                  <a:pt x="0" y="42697"/>
                </a:moveTo>
                <a:lnTo>
                  <a:pt x="3354" y="26076"/>
                </a:lnTo>
                <a:lnTo>
                  <a:pt x="12504" y="12504"/>
                </a:lnTo>
                <a:lnTo>
                  <a:pt x="26076" y="3354"/>
                </a:lnTo>
                <a:lnTo>
                  <a:pt x="42697" y="0"/>
                </a:lnTo>
                <a:lnTo>
                  <a:pt x="234835" y="0"/>
                </a:lnTo>
                <a:lnTo>
                  <a:pt x="251456" y="3354"/>
                </a:lnTo>
                <a:lnTo>
                  <a:pt x="265028" y="12504"/>
                </a:lnTo>
                <a:lnTo>
                  <a:pt x="274178" y="26076"/>
                </a:lnTo>
                <a:lnTo>
                  <a:pt x="277533" y="42697"/>
                </a:lnTo>
                <a:lnTo>
                  <a:pt x="277533" y="213474"/>
                </a:lnTo>
                <a:lnTo>
                  <a:pt x="274178" y="230095"/>
                </a:lnTo>
                <a:lnTo>
                  <a:pt x="265028" y="243666"/>
                </a:lnTo>
                <a:lnTo>
                  <a:pt x="251456" y="252816"/>
                </a:lnTo>
                <a:lnTo>
                  <a:pt x="234835" y="256171"/>
                </a:lnTo>
                <a:lnTo>
                  <a:pt x="42697" y="256171"/>
                </a:lnTo>
                <a:lnTo>
                  <a:pt x="26076" y="252816"/>
                </a:lnTo>
                <a:lnTo>
                  <a:pt x="12504" y="243666"/>
                </a:lnTo>
                <a:lnTo>
                  <a:pt x="3354" y="230095"/>
                </a:lnTo>
                <a:lnTo>
                  <a:pt x="0" y="213474"/>
                </a:lnTo>
                <a:lnTo>
                  <a:pt x="0" y="4269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9" name="object 112">
            <a:extLst>
              <a:ext uri="{FF2B5EF4-FFF2-40B4-BE49-F238E27FC236}">
                <a16:creationId xmlns:a16="http://schemas.microsoft.com/office/drawing/2014/main" id="{501A2BF1-D76F-400F-BF38-AEB4AD52F46B}"/>
              </a:ext>
            </a:extLst>
          </p:cNvPr>
          <p:cNvSpPr txBox="1"/>
          <p:nvPr/>
        </p:nvSpPr>
        <p:spPr>
          <a:xfrm>
            <a:off x="3753333" y="5591538"/>
            <a:ext cx="115147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A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21" name="object 113">
            <a:extLst>
              <a:ext uri="{FF2B5EF4-FFF2-40B4-BE49-F238E27FC236}">
                <a16:creationId xmlns:a16="http://schemas.microsoft.com/office/drawing/2014/main" id="{FB68F2E6-DA38-4814-A6F3-B3CEA91051A6}"/>
              </a:ext>
            </a:extLst>
          </p:cNvPr>
          <p:cNvSpPr/>
          <p:nvPr/>
        </p:nvSpPr>
        <p:spPr>
          <a:xfrm>
            <a:off x="3820727" y="5578266"/>
            <a:ext cx="487679" cy="49376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3" name="object 114">
            <a:extLst>
              <a:ext uri="{FF2B5EF4-FFF2-40B4-BE49-F238E27FC236}">
                <a16:creationId xmlns:a16="http://schemas.microsoft.com/office/drawing/2014/main" id="{72472393-8876-4D7C-ABE2-A574C3B8D6F3}"/>
              </a:ext>
            </a:extLst>
          </p:cNvPr>
          <p:cNvSpPr/>
          <p:nvPr/>
        </p:nvSpPr>
        <p:spPr>
          <a:xfrm>
            <a:off x="3887781" y="5643300"/>
            <a:ext cx="392159" cy="40639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5" name="object 115">
            <a:extLst>
              <a:ext uri="{FF2B5EF4-FFF2-40B4-BE49-F238E27FC236}">
                <a16:creationId xmlns:a16="http://schemas.microsoft.com/office/drawing/2014/main" id="{C907810C-A43B-4606-A4A7-6EFC1716F830}"/>
              </a:ext>
            </a:extLst>
          </p:cNvPr>
          <p:cNvSpPr/>
          <p:nvPr/>
        </p:nvSpPr>
        <p:spPr>
          <a:xfrm>
            <a:off x="3894979" y="5621335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210248" y="0"/>
                </a:moveTo>
                <a:lnTo>
                  <a:pt x="42049" y="0"/>
                </a:lnTo>
                <a:lnTo>
                  <a:pt x="25679" y="3303"/>
                </a:lnTo>
                <a:lnTo>
                  <a:pt x="12314" y="12314"/>
                </a:lnTo>
                <a:lnTo>
                  <a:pt x="3303" y="25679"/>
                </a:lnTo>
                <a:lnTo>
                  <a:pt x="0" y="42049"/>
                </a:lnTo>
                <a:lnTo>
                  <a:pt x="0" y="214109"/>
                </a:lnTo>
                <a:lnTo>
                  <a:pt x="3303" y="230479"/>
                </a:lnTo>
                <a:lnTo>
                  <a:pt x="12314" y="243844"/>
                </a:lnTo>
                <a:lnTo>
                  <a:pt x="25679" y="252855"/>
                </a:lnTo>
                <a:lnTo>
                  <a:pt x="42049" y="256158"/>
                </a:lnTo>
                <a:lnTo>
                  <a:pt x="210248" y="256158"/>
                </a:lnTo>
                <a:lnTo>
                  <a:pt x="226618" y="252855"/>
                </a:lnTo>
                <a:lnTo>
                  <a:pt x="239983" y="243844"/>
                </a:lnTo>
                <a:lnTo>
                  <a:pt x="248994" y="230479"/>
                </a:lnTo>
                <a:lnTo>
                  <a:pt x="252298" y="214109"/>
                </a:lnTo>
                <a:lnTo>
                  <a:pt x="252298" y="42049"/>
                </a:lnTo>
                <a:lnTo>
                  <a:pt x="248994" y="25679"/>
                </a:lnTo>
                <a:lnTo>
                  <a:pt x="239983" y="12314"/>
                </a:lnTo>
                <a:lnTo>
                  <a:pt x="226618" y="3303"/>
                </a:lnTo>
                <a:lnTo>
                  <a:pt x="2102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7" name="object 116">
            <a:extLst>
              <a:ext uri="{FF2B5EF4-FFF2-40B4-BE49-F238E27FC236}">
                <a16:creationId xmlns:a16="http://schemas.microsoft.com/office/drawing/2014/main" id="{A9F4271D-B28B-4C6D-90BA-F1B5B69EECF8}"/>
              </a:ext>
            </a:extLst>
          </p:cNvPr>
          <p:cNvSpPr/>
          <p:nvPr/>
        </p:nvSpPr>
        <p:spPr>
          <a:xfrm>
            <a:off x="3894979" y="5621335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0" y="42049"/>
                </a:moveTo>
                <a:lnTo>
                  <a:pt x="3303" y="25679"/>
                </a:lnTo>
                <a:lnTo>
                  <a:pt x="12314" y="12314"/>
                </a:lnTo>
                <a:lnTo>
                  <a:pt x="25679" y="3303"/>
                </a:lnTo>
                <a:lnTo>
                  <a:pt x="42049" y="0"/>
                </a:lnTo>
                <a:lnTo>
                  <a:pt x="210248" y="0"/>
                </a:lnTo>
                <a:lnTo>
                  <a:pt x="226618" y="3303"/>
                </a:lnTo>
                <a:lnTo>
                  <a:pt x="239983" y="12314"/>
                </a:lnTo>
                <a:lnTo>
                  <a:pt x="248994" y="25679"/>
                </a:lnTo>
                <a:lnTo>
                  <a:pt x="252298" y="42049"/>
                </a:lnTo>
                <a:lnTo>
                  <a:pt x="252298" y="214109"/>
                </a:lnTo>
                <a:lnTo>
                  <a:pt x="248994" y="230479"/>
                </a:lnTo>
                <a:lnTo>
                  <a:pt x="239983" y="243844"/>
                </a:lnTo>
                <a:lnTo>
                  <a:pt x="226618" y="252855"/>
                </a:lnTo>
                <a:lnTo>
                  <a:pt x="210248" y="256158"/>
                </a:lnTo>
                <a:lnTo>
                  <a:pt x="42049" y="256158"/>
                </a:lnTo>
                <a:lnTo>
                  <a:pt x="25679" y="252855"/>
                </a:lnTo>
                <a:lnTo>
                  <a:pt x="12314" y="243844"/>
                </a:lnTo>
                <a:lnTo>
                  <a:pt x="3303" y="230479"/>
                </a:lnTo>
                <a:lnTo>
                  <a:pt x="0" y="214109"/>
                </a:lnTo>
                <a:lnTo>
                  <a:pt x="0" y="42049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9" name="object 117">
            <a:extLst>
              <a:ext uri="{FF2B5EF4-FFF2-40B4-BE49-F238E27FC236}">
                <a16:creationId xmlns:a16="http://schemas.microsoft.com/office/drawing/2014/main" id="{92622010-D11F-4FBB-9FAD-E3B6280D220A}"/>
              </a:ext>
            </a:extLst>
          </p:cNvPr>
          <p:cNvSpPr txBox="1"/>
          <p:nvPr/>
        </p:nvSpPr>
        <p:spPr>
          <a:xfrm>
            <a:off x="4008146" y="5681196"/>
            <a:ext cx="110913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B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31" name="object 118">
            <a:extLst>
              <a:ext uri="{FF2B5EF4-FFF2-40B4-BE49-F238E27FC236}">
                <a16:creationId xmlns:a16="http://schemas.microsoft.com/office/drawing/2014/main" id="{ADA4CEBB-6CFB-4966-B038-5C32CC072E3C}"/>
              </a:ext>
            </a:extLst>
          </p:cNvPr>
          <p:cNvSpPr/>
          <p:nvPr/>
        </p:nvSpPr>
        <p:spPr>
          <a:xfrm>
            <a:off x="5324397" y="2755820"/>
            <a:ext cx="522215" cy="49376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3" name="object 119">
            <a:extLst>
              <a:ext uri="{FF2B5EF4-FFF2-40B4-BE49-F238E27FC236}">
                <a16:creationId xmlns:a16="http://schemas.microsoft.com/office/drawing/2014/main" id="{C51525F7-62CE-479C-9AFE-03EC0FB14529}"/>
              </a:ext>
            </a:extLst>
          </p:cNvPr>
          <p:cNvSpPr/>
          <p:nvPr/>
        </p:nvSpPr>
        <p:spPr>
          <a:xfrm>
            <a:off x="5403643" y="2822886"/>
            <a:ext cx="396233" cy="40639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5" name="object 120">
            <a:extLst>
              <a:ext uri="{FF2B5EF4-FFF2-40B4-BE49-F238E27FC236}">
                <a16:creationId xmlns:a16="http://schemas.microsoft.com/office/drawing/2014/main" id="{81BC6336-ED79-4276-BCC7-5B8458C775C1}"/>
              </a:ext>
            </a:extLst>
          </p:cNvPr>
          <p:cNvSpPr/>
          <p:nvPr/>
        </p:nvSpPr>
        <p:spPr>
          <a:xfrm>
            <a:off x="5398238" y="2800032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29" h="256539">
                <a:moveTo>
                  <a:pt x="234835" y="0"/>
                </a:moveTo>
                <a:lnTo>
                  <a:pt x="42697" y="0"/>
                </a:lnTo>
                <a:lnTo>
                  <a:pt x="26076" y="3354"/>
                </a:lnTo>
                <a:lnTo>
                  <a:pt x="12504" y="12504"/>
                </a:lnTo>
                <a:lnTo>
                  <a:pt x="3354" y="26076"/>
                </a:lnTo>
                <a:lnTo>
                  <a:pt x="0" y="42697"/>
                </a:lnTo>
                <a:lnTo>
                  <a:pt x="0" y="213474"/>
                </a:lnTo>
                <a:lnTo>
                  <a:pt x="3354" y="230095"/>
                </a:lnTo>
                <a:lnTo>
                  <a:pt x="12504" y="243666"/>
                </a:lnTo>
                <a:lnTo>
                  <a:pt x="26076" y="252816"/>
                </a:lnTo>
                <a:lnTo>
                  <a:pt x="42697" y="256171"/>
                </a:lnTo>
                <a:lnTo>
                  <a:pt x="234835" y="256171"/>
                </a:lnTo>
                <a:lnTo>
                  <a:pt x="251456" y="252816"/>
                </a:lnTo>
                <a:lnTo>
                  <a:pt x="265028" y="243666"/>
                </a:lnTo>
                <a:lnTo>
                  <a:pt x="274178" y="230095"/>
                </a:lnTo>
                <a:lnTo>
                  <a:pt x="277533" y="213474"/>
                </a:lnTo>
                <a:lnTo>
                  <a:pt x="277533" y="42697"/>
                </a:lnTo>
                <a:lnTo>
                  <a:pt x="274178" y="26076"/>
                </a:lnTo>
                <a:lnTo>
                  <a:pt x="265028" y="12504"/>
                </a:lnTo>
                <a:lnTo>
                  <a:pt x="251456" y="3354"/>
                </a:lnTo>
                <a:lnTo>
                  <a:pt x="23483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7" name="object 121">
            <a:extLst>
              <a:ext uri="{FF2B5EF4-FFF2-40B4-BE49-F238E27FC236}">
                <a16:creationId xmlns:a16="http://schemas.microsoft.com/office/drawing/2014/main" id="{B8775928-9684-4CBE-B3C4-28DC6CE537B2}"/>
              </a:ext>
            </a:extLst>
          </p:cNvPr>
          <p:cNvSpPr/>
          <p:nvPr/>
        </p:nvSpPr>
        <p:spPr>
          <a:xfrm>
            <a:off x="5398238" y="2800032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29" h="256539">
                <a:moveTo>
                  <a:pt x="0" y="42697"/>
                </a:moveTo>
                <a:lnTo>
                  <a:pt x="3354" y="26076"/>
                </a:lnTo>
                <a:lnTo>
                  <a:pt x="12504" y="12504"/>
                </a:lnTo>
                <a:lnTo>
                  <a:pt x="26076" y="3354"/>
                </a:lnTo>
                <a:lnTo>
                  <a:pt x="42697" y="0"/>
                </a:lnTo>
                <a:lnTo>
                  <a:pt x="234835" y="0"/>
                </a:lnTo>
                <a:lnTo>
                  <a:pt x="251456" y="3354"/>
                </a:lnTo>
                <a:lnTo>
                  <a:pt x="265028" y="12504"/>
                </a:lnTo>
                <a:lnTo>
                  <a:pt x="274178" y="26076"/>
                </a:lnTo>
                <a:lnTo>
                  <a:pt x="277533" y="42697"/>
                </a:lnTo>
                <a:lnTo>
                  <a:pt x="277533" y="213474"/>
                </a:lnTo>
                <a:lnTo>
                  <a:pt x="274178" y="230095"/>
                </a:lnTo>
                <a:lnTo>
                  <a:pt x="265028" y="243666"/>
                </a:lnTo>
                <a:lnTo>
                  <a:pt x="251456" y="252816"/>
                </a:lnTo>
                <a:lnTo>
                  <a:pt x="234835" y="256171"/>
                </a:lnTo>
                <a:lnTo>
                  <a:pt x="42697" y="256171"/>
                </a:lnTo>
                <a:lnTo>
                  <a:pt x="26076" y="252816"/>
                </a:lnTo>
                <a:lnTo>
                  <a:pt x="12504" y="243666"/>
                </a:lnTo>
                <a:lnTo>
                  <a:pt x="3354" y="230095"/>
                </a:lnTo>
                <a:lnTo>
                  <a:pt x="0" y="213474"/>
                </a:lnTo>
                <a:lnTo>
                  <a:pt x="0" y="4269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9" name="object 122">
            <a:extLst>
              <a:ext uri="{FF2B5EF4-FFF2-40B4-BE49-F238E27FC236}">
                <a16:creationId xmlns:a16="http://schemas.microsoft.com/office/drawing/2014/main" id="{243461C4-D735-4758-9EE7-A643668C5A64}"/>
              </a:ext>
            </a:extLst>
          </p:cNvPr>
          <p:cNvSpPr txBox="1"/>
          <p:nvPr/>
        </p:nvSpPr>
        <p:spPr>
          <a:xfrm>
            <a:off x="3753333" y="2862243"/>
            <a:ext cx="1886373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  <a:tabLst>
                <a:tab pos="1788115" algn="l"/>
              </a:tabLst>
            </a:pPr>
            <a:r>
              <a:rPr sz="1067" spc="20" dirty="0">
                <a:latin typeface="Calibri"/>
                <a:cs typeface="Calibri"/>
              </a:rPr>
              <a:t>A	A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41" name="object 123">
            <a:extLst>
              <a:ext uri="{FF2B5EF4-FFF2-40B4-BE49-F238E27FC236}">
                <a16:creationId xmlns:a16="http://schemas.microsoft.com/office/drawing/2014/main" id="{208A163A-82B7-4E8C-BB6A-4D09007457D3}"/>
              </a:ext>
            </a:extLst>
          </p:cNvPr>
          <p:cNvSpPr/>
          <p:nvPr/>
        </p:nvSpPr>
        <p:spPr>
          <a:xfrm>
            <a:off x="5592631" y="2847260"/>
            <a:ext cx="487679" cy="49376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3" name="object 124">
            <a:extLst>
              <a:ext uri="{FF2B5EF4-FFF2-40B4-BE49-F238E27FC236}">
                <a16:creationId xmlns:a16="http://schemas.microsoft.com/office/drawing/2014/main" id="{ACC8151F-938E-4B6A-81B9-648C64ABFD78}"/>
              </a:ext>
            </a:extLst>
          </p:cNvPr>
          <p:cNvSpPr/>
          <p:nvPr/>
        </p:nvSpPr>
        <p:spPr>
          <a:xfrm>
            <a:off x="5653579" y="2912294"/>
            <a:ext cx="400297" cy="40639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5" name="object 125">
            <a:extLst>
              <a:ext uri="{FF2B5EF4-FFF2-40B4-BE49-F238E27FC236}">
                <a16:creationId xmlns:a16="http://schemas.microsoft.com/office/drawing/2014/main" id="{CBA6ACCB-F3DD-4996-A761-1C9C08DBA897}"/>
              </a:ext>
            </a:extLst>
          </p:cNvPr>
          <p:cNvSpPr/>
          <p:nvPr/>
        </p:nvSpPr>
        <p:spPr>
          <a:xfrm>
            <a:off x="5666316" y="2890652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29" h="256539">
                <a:moveTo>
                  <a:pt x="210248" y="0"/>
                </a:moveTo>
                <a:lnTo>
                  <a:pt x="42049" y="0"/>
                </a:lnTo>
                <a:lnTo>
                  <a:pt x="25679" y="3303"/>
                </a:lnTo>
                <a:lnTo>
                  <a:pt x="12314" y="12314"/>
                </a:lnTo>
                <a:lnTo>
                  <a:pt x="3303" y="25679"/>
                </a:lnTo>
                <a:lnTo>
                  <a:pt x="0" y="42049"/>
                </a:lnTo>
                <a:lnTo>
                  <a:pt x="0" y="214109"/>
                </a:lnTo>
                <a:lnTo>
                  <a:pt x="3303" y="230479"/>
                </a:lnTo>
                <a:lnTo>
                  <a:pt x="12314" y="243844"/>
                </a:lnTo>
                <a:lnTo>
                  <a:pt x="25679" y="252855"/>
                </a:lnTo>
                <a:lnTo>
                  <a:pt x="42049" y="256158"/>
                </a:lnTo>
                <a:lnTo>
                  <a:pt x="210248" y="256158"/>
                </a:lnTo>
                <a:lnTo>
                  <a:pt x="226618" y="252855"/>
                </a:lnTo>
                <a:lnTo>
                  <a:pt x="239983" y="243844"/>
                </a:lnTo>
                <a:lnTo>
                  <a:pt x="248994" y="230479"/>
                </a:lnTo>
                <a:lnTo>
                  <a:pt x="252298" y="214109"/>
                </a:lnTo>
                <a:lnTo>
                  <a:pt x="252298" y="42049"/>
                </a:lnTo>
                <a:lnTo>
                  <a:pt x="248994" y="25679"/>
                </a:lnTo>
                <a:lnTo>
                  <a:pt x="239983" y="12314"/>
                </a:lnTo>
                <a:lnTo>
                  <a:pt x="226618" y="3303"/>
                </a:lnTo>
                <a:lnTo>
                  <a:pt x="2102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7" name="object 126">
            <a:extLst>
              <a:ext uri="{FF2B5EF4-FFF2-40B4-BE49-F238E27FC236}">
                <a16:creationId xmlns:a16="http://schemas.microsoft.com/office/drawing/2014/main" id="{D9B7CAF6-84C8-4269-A5EE-40A9C39F0602}"/>
              </a:ext>
            </a:extLst>
          </p:cNvPr>
          <p:cNvSpPr/>
          <p:nvPr/>
        </p:nvSpPr>
        <p:spPr>
          <a:xfrm>
            <a:off x="5666316" y="2890652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29" h="256539">
                <a:moveTo>
                  <a:pt x="0" y="42049"/>
                </a:moveTo>
                <a:lnTo>
                  <a:pt x="3303" y="25679"/>
                </a:lnTo>
                <a:lnTo>
                  <a:pt x="12314" y="12314"/>
                </a:lnTo>
                <a:lnTo>
                  <a:pt x="25679" y="3303"/>
                </a:lnTo>
                <a:lnTo>
                  <a:pt x="42049" y="0"/>
                </a:lnTo>
                <a:lnTo>
                  <a:pt x="210248" y="0"/>
                </a:lnTo>
                <a:lnTo>
                  <a:pt x="226618" y="3303"/>
                </a:lnTo>
                <a:lnTo>
                  <a:pt x="239983" y="12314"/>
                </a:lnTo>
                <a:lnTo>
                  <a:pt x="248994" y="25679"/>
                </a:lnTo>
                <a:lnTo>
                  <a:pt x="252298" y="42049"/>
                </a:lnTo>
                <a:lnTo>
                  <a:pt x="252298" y="214109"/>
                </a:lnTo>
                <a:lnTo>
                  <a:pt x="248994" y="230479"/>
                </a:lnTo>
                <a:lnTo>
                  <a:pt x="239983" y="243844"/>
                </a:lnTo>
                <a:lnTo>
                  <a:pt x="226618" y="252855"/>
                </a:lnTo>
                <a:lnTo>
                  <a:pt x="210248" y="256158"/>
                </a:lnTo>
                <a:lnTo>
                  <a:pt x="42049" y="256158"/>
                </a:lnTo>
                <a:lnTo>
                  <a:pt x="25679" y="252855"/>
                </a:lnTo>
                <a:lnTo>
                  <a:pt x="12314" y="243844"/>
                </a:lnTo>
                <a:lnTo>
                  <a:pt x="3303" y="230479"/>
                </a:lnTo>
                <a:lnTo>
                  <a:pt x="0" y="214109"/>
                </a:lnTo>
                <a:lnTo>
                  <a:pt x="0" y="42049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9" name="object 127">
            <a:extLst>
              <a:ext uri="{FF2B5EF4-FFF2-40B4-BE49-F238E27FC236}">
                <a16:creationId xmlns:a16="http://schemas.microsoft.com/office/drawing/2014/main" id="{37701A5D-2DF2-4A6F-B56B-6C46062A7CA9}"/>
              </a:ext>
            </a:extLst>
          </p:cNvPr>
          <p:cNvSpPr txBox="1"/>
          <p:nvPr/>
        </p:nvSpPr>
        <p:spPr>
          <a:xfrm>
            <a:off x="4008145" y="2952859"/>
            <a:ext cx="1886373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  <a:tabLst>
                <a:tab pos="1782189" algn="l"/>
              </a:tabLst>
            </a:pPr>
            <a:r>
              <a:rPr sz="1067" spc="20" dirty="0">
                <a:latin typeface="Calibri"/>
                <a:cs typeface="Calibri"/>
              </a:rPr>
              <a:t>B	D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51" name="object 128">
            <a:extLst>
              <a:ext uri="{FF2B5EF4-FFF2-40B4-BE49-F238E27FC236}">
                <a16:creationId xmlns:a16="http://schemas.microsoft.com/office/drawing/2014/main" id="{545F0CFE-E139-4A4E-AB15-C04D196147E8}"/>
              </a:ext>
            </a:extLst>
          </p:cNvPr>
          <p:cNvSpPr txBox="1"/>
          <p:nvPr/>
        </p:nvSpPr>
        <p:spPr>
          <a:xfrm>
            <a:off x="325892" y="3781659"/>
            <a:ext cx="35221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Calibri"/>
                <a:cs typeface="Calibri"/>
              </a:rPr>
              <a:t>C</a:t>
            </a:r>
            <a:r>
              <a:rPr sz="1067" spc="-7" dirty="0">
                <a:latin typeface="Calibri"/>
                <a:cs typeface="Calibri"/>
              </a:rPr>
              <a:t>lien</a:t>
            </a:r>
            <a:r>
              <a:rPr sz="1067" dirty="0">
                <a:latin typeface="Calibri"/>
                <a:cs typeface="Calibri"/>
              </a:rPr>
              <a:t>t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53" name="object 129">
            <a:extLst>
              <a:ext uri="{FF2B5EF4-FFF2-40B4-BE49-F238E27FC236}">
                <a16:creationId xmlns:a16="http://schemas.microsoft.com/office/drawing/2014/main" id="{6B8ABD25-E8D3-44E4-BE50-1965582A6E04}"/>
              </a:ext>
            </a:extLst>
          </p:cNvPr>
          <p:cNvSpPr txBox="1"/>
          <p:nvPr/>
        </p:nvSpPr>
        <p:spPr>
          <a:xfrm>
            <a:off x="173493" y="3944219"/>
            <a:ext cx="65616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Calibri"/>
                <a:cs typeface="Calibri"/>
              </a:rPr>
              <a:t>Application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55" name="object 130">
            <a:extLst>
              <a:ext uri="{FF2B5EF4-FFF2-40B4-BE49-F238E27FC236}">
                <a16:creationId xmlns:a16="http://schemas.microsoft.com/office/drawing/2014/main" id="{FE224C02-0941-4750-B1AB-58340E861DE9}"/>
              </a:ext>
            </a:extLst>
          </p:cNvPr>
          <p:cNvSpPr/>
          <p:nvPr/>
        </p:nvSpPr>
        <p:spPr>
          <a:xfrm>
            <a:off x="209862" y="3411650"/>
            <a:ext cx="1056640" cy="1079500"/>
          </a:xfrm>
          <a:custGeom>
            <a:avLst/>
            <a:gdLst/>
            <a:ahLst/>
            <a:cxnLst/>
            <a:rect l="l" t="t" r="r" b="b"/>
            <a:pathLst>
              <a:path w="792480" h="809625">
                <a:moveTo>
                  <a:pt x="0" y="23894"/>
                </a:moveTo>
                <a:lnTo>
                  <a:pt x="32905" y="6877"/>
                </a:lnTo>
                <a:lnTo>
                  <a:pt x="75548" y="0"/>
                </a:lnTo>
                <a:lnTo>
                  <a:pt x="657373" y="0"/>
                </a:lnTo>
                <a:lnTo>
                  <a:pt x="700016" y="6877"/>
                </a:lnTo>
                <a:lnTo>
                  <a:pt x="737051" y="26029"/>
                </a:lnTo>
                <a:lnTo>
                  <a:pt x="766255" y="55234"/>
                </a:lnTo>
                <a:lnTo>
                  <a:pt x="785407" y="92269"/>
                </a:lnTo>
                <a:lnTo>
                  <a:pt x="792285" y="134912"/>
                </a:lnTo>
                <a:lnTo>
                  <a:pt x="792285" y="674547"/>
                </a:lnTo>
                <a:lnTo>
                  <a:pt x="785407" y="717190"/>
                </a:lnTo>
                <a:lnTo>
                  <a:pt x="766255" y="754225"/>
                </a:lnTo>
                <a:lnTo>
                  <a:pt x="737051" y="783429"/>
                </a:lnTo>
                <a:lnTo>
                  <a:pt x="700016" y="802582"/>
                </a:lnTo>
                <a:lnTo>
                  <a:pt x="657373" y="809459"/>
                </a:lnTo>
                <a:lnTo>
                  <a:pt x="75548" y="809459"/>
                </a:lnTo>
                <a:lnTo>
                  <a:pt x="32905" y="802582"/>
                </a:lnTo>
                <a:lnTo>
                  <a:pt x="0" y="785565"/>
                </a:lnTo>
              </a:path>
            </a:pathLst>
          </a:custGeom>
          <a:ln w="254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7" name="object 131">
            <a:extLst>
              <a:ext uri="{FF2B5EF4-FFF2-40B4-BE49-F238E27FC236}">
                <a16:creationId xmlns:a16="http://schemas.microsoft.com/office/drawing/2014/main" id="{A39F47E5-7A36-40A6-BF81-49B482EE89D6}"/>
              </a:ext>
            </a:extLst>
          </p:cNvPr>
          <p:cNvSpPr/>
          <p:nvPr/>
        </p:nvSpPr>
        <p:spPr>
          <a:xfrm>
            <a:off x="883023" y="3411648"/>
            <a:ext cx="0" cy="1079500"/>
          </a:xfrm>
          <a:custGeom>
            <a:avLst/>
            <a:gdLst/>
            <a:ahLst/>
            <a:cxnLst/>
            <a:rect l="l" t="t" r="r" b="b"/>
            <a:pathLst>
              <a:path h="809625">
                <a:moveTo>
                  <a:pt x="0" y="0"/>
                </a:moveTo>
                <a:lnTo>
                  <a:pt x="0" y="809459"/>
                </a:lnTo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9" name="object 132">
            <a:extLst>
              <a:ext uri="{FF2B5EF4-FFF2-40B4-BE49-F238E27FC236}">
                <a16:creationId xmlns:a16="http://schemas.microsoft.com/office/drawing/2014/main" id="{61ACA6FC-3909-4EA7-AADF-9AD69F555459}"/>
              </a:ext>
            </a:extLst>
          </p:cNvPr>
          <p:cNvSpPr txBox="1"/>
          <p:nvPr/>
        </p:nvSpPr>
        <p:spPr>
          <a:xfrm>
            <a:off x="981636" y="3730219"/>
            <a:ext cx="117687" cy="5097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1067" dirty="0">
                <a:latin typeface="Calibri"/>
                <a:cs typeface="Calibri"/>
              </a:rPr>
              <a:t>S  D  K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61" name="object 133">
            <a:extLst>
              <a:ext uri="{FF2B5EF4-FFF2-40B4-BE49-F238E27FC236}">
                <a16:creationId xmlns:a16="http://schemas.microsoft.com/office/drawing/2014/main" id="{E0DA4E3B-0D79-4151-B161-6A0AD2526E74}"/>
              </a:ext>
            </a:extLst>
          </p:cNvPr>
          <p:cNvSpPr/>
          <p:nvPr/>
        </p:nvSpPr>
        <p:spPr>
          <a:xfrm>
            <a:off x="2753740" y="3046320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4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3" name="object 134">
            <a:extLst>
              <a:ext uri="{FF2B5EF4-FFF2-40B4-BE49-F238E27FC236}">
                <a16:creationId xmlns:a16="http://schemas.microsoft.com/office/drawing/2014/main" id="{9DD8C403-E62B-4E0F-869E-245546731707}"/>
              </a:ext>
            </a:extLst>
          </p:cNvPr>
          <p:cNvSpPr/>
          <p:nvPr/>
        </p:nvSpPr>
        <p:spPr>
          <a:xfrm>
            <a:off x="2938956" y="3046303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4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5" name="object 135">
            <a:extLst>
              <a:ext uri="{FF2B5EF4-FFF2-40B4-BE49-F238E27FC236}">
                <a16:creationId xmlns:a16="http://schemas.microsoft.com/office/drawing/2014/main" id="{93FCD951-70FD-4DA2-B175-00EC5C39697C}"/>
              </a:ext>
            </a:extLst>
          </p:cNvPr>
          <p:cNvSpPr/>
          <p:nvPr/>
        </p:nvSpPr>
        <p:spPr>
          <a:xfrm>
            <a:off x="3121363" y="3046320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4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7" name="object 136">
            <a:extLst>
              <a:ext uri="{FF2B5EF4-FFF2-40B4-BE49-F238E27FC236}">
                <a16:creationId xmlns:a16="http://schemas.microsoft.com/office/drawing/2014/main" id="{52B3C2F5-9B06-42D8-8D26-71AB4C3C453C}"/>
              </a:ext>
            </a:extLst>
          </p:cNvPr>
          <p:cNvSpPr/>
          <p:nvPr/>
        </p:nvSpPr>
        <p:spPr>
          <a:xfrm>
            <a:off x="2877947" y="3104808"/>
            <a:ext cx="24384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56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9" name="object 137">
            <a:extLst>
              <a:ext uri="{FF2B5EF4-FFF2-40B4-BE49-F238E27FC236}">
                <a16:creationId xmlns:a16="http://schemas.microsoft.com/office/drawing/2014/main" id="{2D6F5B6E-485D-4C26-95C6-4D2EB3F746FF}"/>
              </a:ext>
            </a:extLst>
          </p:cNvPr>
          <p:cNvSpPr/>
          <p:nvPr/>
        </p:nvSpPr>
        <p:spPr>
          <a:xfrm>
            <a:off x="2759785" y="4427928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1" name="object 138">
            <a:extLst>
              <a:ext uri="{FF2B5EF4-FFF2-40B4-BE49-F238E27FC236}">
                <a16:creationId xmlns:a16="http://schemas.microsoft.com/office/drawing/2014/main" id="{A8A353D4-D937-46DE-A295-45BFC97D2AE0}"/>
              </a:ext>
            </a:extLst>
          </p:cNvPr>
          <p:cNvSpPr/>
          <p:nvPr/>
        </p:nvSpPr>
        <p:spPr>
          <a:xfrm>
            <a:off x="2945001" y="4427928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3" name="object 139">
            <a:extLst>
              <a:ext uri="{FF2B5EF4-FFF2-40B4-BE49-F238E27FC236}">
                <a16:creationId xmlns:a16="http://schemas.microsoft.com/office/drawing/2014/main" id="{B0FA207F-6410-40F8-9DDC-0DF8BDE37460}"/>
              </a:ext>
            </a:extLst>
          </p:cNvPr>
          <p:cNvSpPr/>
          <p:nvPr/>
        </p:nvSpPr>
        <p:spPr>
          <a:xfrm>
            <a:off x="3127408" y="4427928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5" name="object 140">
            <a:extLst>
              <a:ext uri="{FF2B5EF4-FFF2-40B4-BE49-F238E27FC236}">
                <a16:creationId xmlns:a16="http://schemas.microsoft.com/office/drawing/2014/main" id="{6C38019E-C5C8-4345-B6E0-02B2BB809AFF}"/>
              </a:ext>
            </a:extLst>
          </p:cNvPr>
          <p:cNvSpPr/>
          <p:nvPr/>
        </p:nvSpPr>
        <p:spPr>
          <a:xfrm>
            <a:off x="2883991" y="4490357"/>
            <a:ext cx="24384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56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7" name="object 141">
            <a:extLst>
              <a:ext uri="{FF2B5EF4-FFF2-40B4-BE49-F238E27FC236}">
                <a16:creationId xmlns:a16="http://schemas.microsoft.com/office/drawing/2014/main" id="{6D581793-DFA5-443B-AC2F-E132E01CA946}"/>
              </a:ext>
            </a:extLst>
          </p:cNvPr>
          <p:cNvSpPr/>
          <p:nvPr/>
        </p:nvSpPr>
        <p:spPr>
          <a:xfrm>
            <a:off x="2764425" y="5792110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79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9" name="object 142">
            <a:extLst>
              <a:ext uri="{FF2B5EF4-FFF2-40B4-BE49-F238E27FC236}">
                <a16:creationId xmlns:a16="http://schemas.microsoft.com/office/drawing/2014/main" id="{E342D6C9-B231-41DD-82AE-C2AE041DF186}"/>
              </a:ext>
            </a:extLst>
          </p:cNvPr>
          <p:cNvSpPr/>
          <p:nvPr/>
        </p:nvSpPr>
        <p:spPr>
          <a:xfrm>
            <a:off x="2949659" y="5792110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79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1" name="object 143">
            <a:extLst>
              <a:ext uri="{FF2B5EF4-FFF2-40B4-BE49-F238E27FC236}">
                <a16:creationId xmlns:a16="http://schemas.microsoft.com/office/drawing/2014/main" id="{929C996C-4979-493A-A5A2-C74881E99128}"/>
              </a:ext>
            </a:extLst>
          </p:cNvPr>
          <p:cNvSpPr/>
          <p:nvPr/>
        </p:nvSpPr>
        <p:spPr>
          <a:xfrm>
            <a:off x="3132064" y="5792110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79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3" name="object 144">
            <a:extLst>
              <a:ext uri="{FF2B5EF4-FFF2-40B4-BE49-F238E27FC236}">
                <a16:creationId xmlns:a16="http://schemas.microsoft.com/office/drawing/2014/main" id="{C8BB2C62-6F33-4E53-BDD7-4B648261931F}"/>
              </a:ext>
            </a:extLst>
          </p:cNvPr>
          <p:cNvSpPr/>
          <p:nvPr/>
        </p:nvSpPr>
        <p:spPr>
          <a:xfrm>
            <a:off x="2888637" y="5854544"/>
            <a:ext cx="24384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56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5" name="object 145">
            <a:extLst>
              <a:ext uri="{FF2B5EF4-FFF2-40B4-BE49-F238E27FC236}">
                <a16:creationId xmlns:a16="http://schemas.microsoft.com/office/drawing/2014/main" id="{93F6F581-E457-456C-A74B-59D64A91B49B}"/>
              </a:ext>
            </a:extLst>
          </p:cNvPr>
          <p:cNvSpPr/>
          <p:nvPr/>
        </p:nvSpPr>
        <p:spPr>
          <a:xfrm>
            <a:off x="4536447" y="3046320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5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7" name="object 146">
            <a:extLst>
              <a:ext uri="{FF2B5EF4-FFF2-40B4-BE49-F238E27FC236}">
                <a16:creationId xmlns:a16="http://schemas.microsoft.com/office/drawing/2014/main" id="{F4717EB2-C052-4082-964F-5943F46A7ECB}"/>
              </a:ext>
            </a:extLst>
          </p:cNvPr>
          <p:cNvSpPr/>
          <p:nvPr/>
        </p:nvSpPr>
        <p:spPr>
          <a:xfrm>
            <a:off x="4721664" y="3046303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5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9" name="object 147">
            <a:extLst>
              <a:ext uri="{FF2B5EF4-FFF2-40B4-BE49-F238E27FC236}">
                <a16:creationId xmlns:a16="http://schemas.microsoft.com/office/drawing/2014/main" id="{B2E2D99E-6F94-4473-A55F-CC083087F2C0}"/>
              </a:ext>
            </a:extLst>
          </p:cNvPr>
          <p:cNvSpPr/>
          <p:nvPr/>
        </p:nvSpPr>
        <p:spPr>
          <a:xfrm>
            <a:off x="4904071" y="3046320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5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1" name="object 148">
            <a:extLst>
              <a:ext uri="{FF2B5EF4-FFF2-40B4-BE49-F238E27FC236}">
                <a16:creationId xmlns:a16="http://schemas.microsoft.com/office/drawing/2014/main" id="{033F5187-1130-4B73-B7E3-CD6795BF0CD8}"/>
              </a:ext>
            </a:extLst>
          </p:cNvPr>
          <p:cNvSpPr/>
          <p:nvPr/>
        </p:nvSpPr>
        <p:spPr>
          <a:xfrm>
            <a:off x="4660655" y="3104806"/>
            <a:ext cx="24384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56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3" name="object 149">
            <a:extLst>
              <a:ext uri="{FF2B5EF4-FFF2-40B4-BE49-F238E27FC236}">
                <a16:creationId xmlns:a16="http://schemas.microsoft.com/office/drawing/2014/main" id="{E3F41364-D5E1-4686-94B2-BD493276467A}"/>
              </a:ext>
            </a:extLst>
          </p:cNvPr>
          <p:cNvSpPr/>
          <p:nvPr/>
        </p:nvSpPr>
        <p:spPr>
          <a:xfrm>
            <a:off x="6306437" y="3121673"/>
            <a:ext cx="124460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3167" y="0"/>
                </a:lnTo>
              </a:path>
            </a:pathLst>
          </a:custGeom>
          <a:ln w="8059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5" name="object 150">
            <a:extLst>
              <a:ext uri="{FF2B5EF4-FFF2-40B4-BE49-F238E27FC236}">
                <a16:creationId xmlns:a16="http://schemas.microsoft.com/office/drawing/2014/main" id="{3AA4DE66-AF09-47B0-B2FD-B5E7E1660D30}"/>
              </a:ext>
            </a:extLst>
          </p:cNvPr>
          <p:cNvSpPr/>
          <p:nvPr/>
        </p:nvSpPr>
        <p:spPr>
          <a:xfrm>
            <a:off x="6491671" y="3121656"/>
            <a:ext cx="124460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3167" y="0"/>
                </a:lnTo>
              </a:path>
            </a:pathLst>
          </a:custGeom>
          <a:ln w="8059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7" name="object 151">
            <a:extLst>
              <a:ext uri="{FF2B5EF4-FFF2-40B4-BE49-F238E27FC236}">
                <a16:creationId xmlns:a16="http://schemas.microsoft.com/office/drawing/2014/main" id="{11D7C653-38C6-4B18-9F59-75AC23341FA2}"/>
              </a:ext>
            </a:extLst>
          </p:cNvPr>
          <p:cNvSpPr/>
          <p:nvPr/>
        </p:nvSpPr>
        <p:spPr>
          <a:xfrm>
            <a:off x="6674077" y="3121673"/>
            <a:ext cx="124460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3167" y="0"/>
                </a:lnTo>
              </a:path>
            </a:pathLst>
          </a:custGeom>
          <a:ln w="8059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9" name="object 152">
            <a:extLst>
              <a:ext uri="{FF2B5EF4-FFF2-40B4-BE49-F238E27FC236}">
                <a16:creationId xmlns:a16="http://schemas.microsoft.com/office/drawing/2014/main" id="{2CA78266-2F34-4A8B-A265-9E7DF2EC1471}"/>
              </a:ext>
            </a:extLst>
          </p:cNvPr>
          <p:cNvSpPr/>
          <p:nvPr/>
        </p:nvSpPr>
        <p:spPr>
          <a:xfrm>
            <a:off x="6430659" y="3121665"/>
            <a:ext cx="24384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56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7209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Step 3/7: Proposal Response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D5D47955-0E32-4E25-95DF-11AEA4868FAF}"/>
              </a:ext>
            </a:extLst>
          </p:cNvPr>
          <p:cNvSpPr/>
          <p:nvPr/>
        </p:nvSpPr>
        <p:spPr>
          <a:xfrm>
            <a:off x="2248062" y="1769569"/>
            <a:ext cx="5378872" cy="4436533"/>
          </a:xfrm>
          <a:custGeom>
            <a:avLst/>
            <a:gdLst/>
            <a:ahLst/>
            <a:cxnLst/>
            <a:rect l="l" t="t" r="r" b="b"/>
            <a:pathLst>
              <a:path w="4034154" h="3327400">
                <a:moveTo>
                  <a:pt x="3479177" y="0"/>
                </a:moveTo>
                <a:lnTo>
                  <a:pt x="554494" y="0"/>
                </a:lnTo>
                <a:lnTo>
                  <a:pt x="506651" y="2035"/>
                </a:lnTo>
                <a:lnTo>
                  <a:pt x="459937" y="8030"/>
                </a:lnTo>
                <a:lnTo>
                  <a:pt x="414521" y="17818"/>
                </a:lnTo>
                <a:lnTo>
                  <a:pt x="370567" y="31234"/>
                </a:lnTo>
                <a:lnTo>
                  <a:pt x="328242" y="48109"/>
                </a:lnTo>
                <a:lnTo>
                  <a:pt x="287714" y="68279"/>
                </a:lnTo>
                <a:lnTo>
                  <a:pt x="249147" y="91576"/>
                </a:lnTo>
                <a:lnTo>
                  <a:pt x="212710" y="117834"/>
                </a:lnTo>
                <a:lnTo>
                  <a:pt x="178567" y="146886"/>
                </a:lnTo>
                <a:lnTo>
                  <a:pt x="146886" y="178567"/>
                </a:lnTo>
                <a:lnTo>
                  <a:pt x="117834" y="212710"/>
                </a:lnTo>
                <a:lnTo>
                  <a:pt x="91576" y="249147"/>
                </a:lnTo>
                <a:lnTo>
                  <a:pt x="68279" y="287714"/>
                </a:lnTo>
                <a:lnTo>
                  <a:pt x="48109" y="328242"/>
                </a:lnTo>
                <a:lnTo>
                  <a:pt x="31234" y="370567"/>
                </a:lnTo>
                <a:lnTo>
                  <a:pt x="17818" y="414521"/>
                </a:lnTo>
                <a:lnTo>
                  <a:pt x="8030" y="459937"/>
                </a:lnTo>
                <a:lnTo>
                  <a:pt x="2035" y="506651"/>
                </a:lnTo>
                <a:lnTo>
                  <a:pt x="0" y="554494"/>
                </a:lnTo>
                <a:lnTo>
                  <a:pt x="0" y="2772384"/>
                </a:lnTo>
                <a:lnTo>
                  <a:pt x="2035" y="2820227"/>
                </a:lnTo>
                <a:lnTo>
                  <a:pt x="8030" y="2866941"/>
                </a:lnTo>
                <a:lnTo>
                  <a:pt x="17818" y="2912358"/>
                </a:lnTo>
                <a:lnTo>
                  <a:pt x="31234" y="2956312"/>
                </a:lnTo>
                <a:lnTo>
                  <a:pt x="48109" y="2998636"/>
                </a:lnTo>
                <a:lnTo>
                  <a:pt x="68279" y="3039165"/>
                </a:lnTo>
                <a:lnTo>
                  <a:pt x="91576" y="3077731"/>
                </a:lnTo>
                <a:lnTo>
                  <a:pt x="117834" y="3114169"/>
                </a:lnTo>
                <a:lnTo>
                  <a:pt x="146886" y="3148311"/>
                </a:lnTo>
                <a:lnTo>
                  <a:pt x="178567" y="3179992"/>
                </a:lnTo>
                <a:lnTo>
                  <a:pt x="212710" y="3209044"/>
                </a:lnTo>
                <a:lnTo>
                  <a:pt x="249147" y="3235303"/>
                </a:lnTo>
                <a:lnTo>
                  <a:pt x="287714" y="3258600"/>
                </a:lnTo>
                <a:lnTo>
                  <a:pt x="328242" y="3278769"/>
                </a:lnTo>
                <a:lnTo>
                  <a:pt x="370567" y="3295645"/>
                </a:lnTo>
                <a:lnTo>
                  <a:pt x="414521" y="3309060"/>
                </a:lnTo>
                <a:lnTo>
                  <a:pt x="459937" y="3318848"/>
                </a:lnTo>
                <a:lnTo>
                  <a:pt x="506651" y="3324843"/>
                </a:lnTo>
                <a:lnTo>
                  <a:pt x="554494" y="3326879"/>
                </a:lnTo>
                <a:lnTo>
                  <a:pt x="3479177" y="3326879"/>
                </a:lnTo>
                <a:lnTo>
                  <a:pt x="3527021" y="3324843"/>
                </a:lnTo>
                <a:lnTo>
                  <a:pt x="3573734" y="3318848"/>
                </a:lnTo>
                <a:lnTo>
                  <a:pt x="3619151" y="3309060"/>
                </a:lnTo>
                <a:lnTo>
                  <a:pt x="3663105" y="3295645"/>
                </a:lnTo>
                <a:lnTo>
                  <a:pt x="3705429" y="3278769"/>
                </a:lnTo>
                <a:lnTo>
                  <a:pt x="3745958" y="3258600"/>
                </a:lnTo>
                <a:lnTo>
                  <a:pt x="3784524" y="3235303"/>
                </a:lnTo>
                <a:lnTo>
                  <a:pt x="3820962" y="3209044"/>
                </a:lnTo>
                <a:lnTo>
                  <a:pt x="3855104" y="3179992"/>
                </a:lnTo>
                <a:lnTo>
                  <a:pt x="3886785" y="3148311"/>
                </a:lnTo>
                <a:lnTo>
                  <a:pt x="3915838" y="3114169"/>
                </a:lnTo>
                <a:lnTo>
                  <a:pt x="3942096" y="3077731"/>
                </a:lnTo>
                <a:lnTo>
                  <a:pt x="3965393" y="3039165"/>
                </a:lnTo>
                <a:lnTo>
                  <a:pt x="3985562" y="2998636"/>
                </a:lnTo>
                <a:lnTo>
                  <a:pt x="4002438" y="2956312"/>
                </a:lnTo>
                <a:lnTo>
                  <a:pt x="4015853" y="2912358"/>
                </a:lnTo>
                <a:lnTo>
                  <a:pt x="4025641" y="2866941"/>
                </a:lnTo>
                <a:lnTo>
                  <a:pt x="4031637" y="2820227"/>
                </a:lnTo>
                <a:lnTo>
                  <a:pt x="4033672" y="2772384"/>
                </a:lnTo>
                <a:lnTo>
                  <a:pt x="4033672" y="554494"/>
                </a:lnTo>
                <a:lnTo>
                  <a:pt x="4031637" y="506651"/>
                </a:lnTo>
                <a:lnTo>
                  <a:pt x="4025641" y="459937"/>
                </a:lnTo>
                <a:lnTo>
                  <a:pt x="4015853" y="414521"/>
                </a:lnTo>
                <a:lnTo>
                  <a:pt x="4002438" y="370567"/>
                </a:lnTo>
                <a:lnTo>
                  <a:pt x="3985562" y="328242"/>
                </a:lnTo>
                <a:lnTo>
                  <a:pt x="3965393" y="287714"/>
                </a:lnTo>
                <a:lnTo>
                  <a:pt x="3942096" y="249147"/>
                </a:lnTo>
                <a:lnTo>
                  <a:pt x="3915838" y="212710"/>
                </a:lnTo>
                <a:lnTo>
                  <a:pt x="3886785" y="178567"/>
                </a:lnTo>
                <a:lnTo>
                  <a:pt x="3855104" y="146886"/>
                </a:lnTo>
                <a:lnTo>
                  <a:pt x="3820962" y="117834"/>
                </a:lnTo>
                <a:lnTo>
                  <a:pt x="3784524" y="91576"/>
                </a:lnTo>
                <a:lnTo>
                  <a:pt x="3745958" y="68279"/>
                </a:lnTo>
                <a:lnTo>
                  <a:pt x="3705429" y="48109"/>
                </a:lnTo>
                <a:lnTo>
                  <a:pt x="3663105" y="31234"/>
                </a:lnTo>
                <a:lnTo>
                  <a:pt x="3619151" y="17818"/>
                </a:lnTo>
                <a:lnTo>
                  <a:pt x="3573734" y="8030"/>
                </a:lnTo>
                <a:lnTo>
                  <a:pt x="3527021" y="2035"/>
                </a:lnTo>
                <a:lnTo>
                  <a:pt x="3479177" y="0"/>
                </a:lnTo>
                <a:close/>
              </a:path>
            </a:pathLst>
          </a:custGeom>
          <a:solidFill>
            <a:srgbClr val="E6E0E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46C0D4B-4850-4C87-B57D-87263BCEF8A1}"/>
              </a:ext>
            </a:extLst>
          </p:cNvPr>
          <p:cNvSpPr txBox="1"/>
          <p:nvPr/>
        </p:nvSpPr>
        <p:spPr>
          <a:xfrm>
            <a:off x="8526057" y="1797350"/>
            <a:ext cx="2883747" cy="2949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pc="-7" dirty="0">
                <a:solidFill>
                  <a:srgbClr val="FF0000"/>
                </a:solidFill>
                <a:latin typeface="Calibri"/>
                <a:cs typeface="Calibri"/>
              </a:rPr>
              <a:t>Application receives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FF0000"/>
                </a:solidFill>
                <a:latin typeface="Calibri"/>
                <a:cs typeface="Calibri"/>
              </a:rPr>
              <a:t>responses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662CF97F-520D-472F-B6BD-ECC6BAFC2E66}"/>
              </a:ext>
            </a:extLst>
          </p:cNvPr>
          <p:cNvSpPr/>
          <p:nvPr/>
        </p:nvSpPr>
        <p:spPr>
          <a:xfrm>
            <a:off x="1432554" y="2475073"/>
            <a:ext cx="1481667" cy="1112520"/>
          </a:xfrm>
          <a:custGeom>
            <a:avLst/>
            <a:gdLst/>
            <a:ahLst/>
            <a:cxnLst/>
            <a:rect l="l" t="t" r="r" b="b"/>
            <a:pathLst>
              <a:path w="1111250" h="834389">
                <a:moveTo>
                  <a:pt x="1111186" y="0"/>
                </a:moveTo>
                <a:lnTo>
                  <a:pt x="0" y="834009"/>
                </a:ln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30028372-BA6F-4378-91A1-613B306DBB24}"/>
              </a:ext>
            </a:extLst>
          </p:cNvPr>
          <p:cNvSpPr/>
          <p:nvPr/>
        </p:nvSpPr>
        <p:spPr>
          <a:xfrm>
            <a:off x="1364830" y="3536298"/>
            <a:ext cx="111760" cy="102447"/>
          </a:xfrm>
          <a:custGeom>
            <a:avLst/>
            <a:gdLst/>
            <a:ahLst/>
            <a:cxnLst/>
            <a:rect l="l" t="t" r="r" b="b"/>
            <a:pathLst>
              <a:path w="83819" h="76835">
                <a:moveTo>
                  <a:pt x="38074" y="0"/>
                </a:moveTo>
                <a:lnTo>
                  <a:pt x="0" y="76212"/>
                </a:lnTo>
                <a:lnTo>
                  <a:pt x="83820" y="60947"/>
                </a:lnTo>
                <a:lnTo>
                  <a:pt x="3807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7B81E991-22CA-451C-AF20-A1E2BD0892ED}"/>
              </a:ext>
            </a:extLst>
          </p:cNvPr>
          <p:cNvSpPr/>
          <p:nvPr/>
        </p:nvSpPr>
        <p:spPr>
          <a:xfrm>
            <a:off x="1453671" y="3839723"/>
            <a:ext cx="1460500" cy="11853"/>
          </a:xfrm>
          <a:custGeom>
            <a:avLst/>
            <a:gdLst/>
            <a:ahLst/>
            <a:cxnLst/>
            <a:rect l="l" t="t" r="r" b="b"/>
            <a:pathLst>
              <a:path w="1095375" h="8889">
                <a:moveTo>
                  <a:pt x="1095349" y="0"/>
                </a:moveTo>
                <a:lnTo>
                  <a:pt x="0" y="8712"/>
                </a:ln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EF61C11D-820D-4B8A-9C8A-D7F0F9EACB7F}"/>
              </a:ext>
            </a:extLst>
          </p:cNvPr>
          <p:cNvSpPr/>
          <p:nvPr/>
        </p:nvSpPr>
        <p:spPr>
          <a:xfrm>
            <a:off x="1369004" y="3800394"/>
            <a:ext cx="102447" cy="1016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5895" y="0"/>
                </a:moveTo>
                <a:lnTo>
                  <a:pt x="0" y="38709"/>
                </a:lnTo>
                <a:lnTo>
                  <a:pt x="76504" y="76200"/>
                </a:lnTo>
                <a:lnTo>
                  <a:pt x="758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294F35C3-49C3-43B7-84DB-56BCBF8DCBAC}"/>
              </a:ext>
            </a:extLst>
          </p:cNvPr>
          <p:cNvSpPr/>
          <p:nvPr/>
        </p:nvSpPr>
        <p:spPr>
          <a:xfrm>
            <a:off x="1433097" y="4117825"/>
            <a:ext cx="1481667" cy="1087120"/>
          </a:xfrm>
          <a:custGeom>
            <a:avLst/>
            <a:gdLst/>
            <a:ahLst/>
            <a:cxnLst/>
            <a:rect l="l" t="t" r="r" b="b"/>
            <a:pathLst>
              <a:path w="1111250" h="815339">
                <a:moveTo>
                  <a:pt x="1110780" y="814908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6C75C9BB-662D-437F-9ED0-09872AFB9CB5}"/>
              </a:ext>
            </a:extLst>
          </p:cNvPr>
          <p:cNvSpPr/>
          <p:nvPr/>
        </p:nvSpPr>
        <p:spPr>
          <a:xfrm>
            <a:off x="1364836" y="4067745"/>
            <a:ext cx="112607" cy="101600"/>
          </a:xfrm>
          <a:custGeom>
            <a:avLst/>
            <a:gdLst/>
            <a:ahLst/>
            <a:cxnLst/>
            <a:rect l="l" t="t" r="r" b="b"/>
            <a:pathLst>
              <a:path w="84455" h="76200">
                <a:moveTo>
                  <a:pt x="0" y="0"/>
                </a:moveTo>
                <a:lnTo>
                  <a:pt x="38900" y="75793"/>
                </a:lnTo>
                <a:lnTo>
                  <a:pt x="83972" y="143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16">
            <a:extLst>
              <a:ext uri="{FF2B5EF4-FFF2-40B4-BE49-F238E27FC236}">
                <a16:creationId xmlns:a16="http://schemas.microsoft.com/office/drawing/2014/main" id="{C42F3339-D184-4B1A-8DEA-B6344FC3BCED}"/>
              </a:ext>
            </a:extLst>
          </p:cNvPr>
          <p:cNvSpPr txBox="1"/>
          <p:nvPr/>
        </p:nvSpPr>
        <p:spPr>
          <a:xfrm>
            <a:off x="8042487" y="2346131"/>
            <a:ext cx="4149513" cy="218527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0319" marR="805160" indent="-4233">
              <a:spcBef>
                <a:spcPts val="140"/>
              </a:spcBef>
            </a:pPr>
            <a:r>
              <a:rPr spc="-13" dirty="0">
                <a:latin typeface="Calibri"/>
                <a:cs typeface="Calibri"/>
              </a:rPr>
              <a:t>Read-Write </a:t>
            </a:r>
            <a:r>
              <a:rPr spc="-7" dirty="0">
                <a:latin typeface="Calibri"/>
                <a:cs typeface="Calibri"/>
              </a:rPr>
              <a:t>sets </a:t>
            </a:r>
            <a:r>
              <a:rPr spc="-13" dirty="0">
                <a:latin typeface="Calibri"/>
                <a:cs typeface="Calibri"/>
              </a:rPr>
              <a:t>are </a:t>
            </a:r>
            <a:r>
              <a:rPr spc="-7" dirty="0">
                <a:latin typeface="Calibri"/>
                <a:cs typeface="Calibri"/>
              </a:rPr>
              <a:t>asynchronously  returned to application</a:t>
            </a:r>
            <a:endParaRPr>
              <a:latin typeface="Calibri"/>
              <a:cs typeface="Calibri"/>
            </a:endParaRPr>
          </a:p>
          <a:p>
            <a:pPr marL="20319" marR="281932" indent="-4233"/>
            <a:r>
              <a:rPr spc="-7" dirty="0">
                <a:latin typeface="Calibri"/>
                <a:cs typeface="Calibri"/>
              </a:rPr>
              <a:t>The </a:t>
            </a:r>
            <a:r>
              <a:rPr spc="-13" dirty="0">
                <a:latin typeface="Calibri"/>
                <a:cs typeface="Calibri"/>
              </a:rPr>
              <a:t>RW </a:t>
            </a:r>
            <a:r>
              <a:rPr spc="-7" dirty="0">
                <a:latin typeface="Calibri"/>
                <a:cs typeface="Calibri"/>
              </a:rPr>
              <a:t>sets </a:t>
            </a:r>
            <a:r>
              <a:rPr spc="-13" dirty="0">
                <a:latin typeface="Calibri"/>
                <a:cs typeface="Calibri"/>
              </a:rPr>
              <a:t>are </a:t>
            </a:r>
            <a:r>
              <a:rPr spc="-7" dirty="0">
                <a:latin typeface="Calibri"/>
                <a:cs typeface="Calibri"/>
              </a:rPr>
              <a:t>signed </a:t>
            </a:r>
            <a:r>
              <a:rPr spc="-13" dirty="0">
                <a:latin typeface="Calibri"/>
                <a:cs typeface="Calibri"/>
              </a:rPr>
              <a:t>by </a:t>
            </a:r>
            <a:r>
              <a:rPr dirty="0">
                <a:latin typeface="Calibri"/>
                <a:cs typeface="Calibri"/>
              </a:rPr>
              <a:t>each </a:t>
            </a:r>
            <a:r>
              <a:rPr spc="-27" dirty="0">
                <a:latin typeface="Calibri"/>
                <a:cs typeface="Calibri"/>
              </a:rPr>
              <a:t>endorser,  </a:t>
            </a:r>
            <a:r>
              <a:rPr spc="-7" dirty="0">
                <a:latin typeface="Calibri"/>
                <a:cs typeface="Calibri"/>
              </a:rPr>
              <a:t>and also </a:t>
            </a:r>
            <a:r>
              <a:rPr dirty="0">
                <a:latin typeface="Calibri"/>
                <a:cs typeface="Calibri"/>
              </a:rPr>
              <a:t>includes each </a:t>
            </a:r>
            <a:r>
              <a:rPr spc="-13" dirty="0">
                <a:latin typeface="Calibri"/>
                <a:cs typeface="Calibri"/>
              </a:rPr>
              <a:t>record </a:t>
            </a:r>
            <a:r>
              <a:rPr spc="-7" dirty="0">
                <a:latin typeface="Calibri"/>
                <a:cs typeface="Calibri"/>
              </a:rPr>
              <a:t>version  number</a:t>
            </a:r>
            <a:endParaRPr>
              <a:latin typeface="Calibri"/>
              <a:cs typeface="Calibri"/>
            </a:endParaRPr>
          </a:p>
          <a:p>
            <a:pPr marL="21166" marR="6773" indent="-4233"/>
            <a:r>
              <a:rPr spc="-7" dirty="0">
                <a:latin typeface="Calibri"/>
                <a:cs typeface="Calibri"/>
              </a:rPr>
              <a:t>(This information </a:t>
            </a:r>
            <a:r>
              <a:rPr dirty="0">
                <a:latin typeface="Calibri"/>
                <a:cs typeface="Calibri"/>
              </a:rPr>
              <a:t>will be </a:t>
            </a:r>
            <a:r>
              <a:rPr spc="-13" dirty="0">
                <a:latin typeface="Calibri"/>
                <a:cs typeface="Calibri"/>
              </a:rPr>
              <a:t>checked </a:t>
            </a:r>
            <a:r>
              <a:rPr dirty="0">
                <a:latin typeface="Calibri"/>
                <a:cs typeface="Calibri"/>
              </a:rPr>
              <a:t>much </a:t>
            </a:r>
            <a:r>
              <a:rPr spc="-7" dirty="0">
                <a:latin typeface="Calibri"/>
                <a:cs typeface="Calibri"/>
              </a:rPr>
              <a:t>later  </a:t>
            </a:r>
            <a:r>
              <a:rPr dirty="0">
                <a:latin typeface="Calibri"/>
                <a:cs typeface="Calibri"/>
              </a:rPr>
              <a:t>in the </a:t>
            </a:r>
            <a:r>
              <a:rPr spc="-7" dirty="0">
                <a:latin typeface="Calibri"/>
                <a:cs typeface="Calibri"/>
              </a:rPr>
              <a:t>consensus</a:t>
            </a:r>
            <a:r>
              <a:rPr spc="-27" dirty="0">
                <a:latin typeface="Calibri"/>
                <a:cs typeface="Calibri"/>
              </a:rPr>
              <a:t> </a:t>
            </a:r>
            <a:r>
              <a:rPr spc="-7" dirty="0">
                <a:latin typeface="Calibri"/>
                <a:cs typeface="Calibri"/>
              </a:rPr>
              <a:t>process)</a:t>
            </a:r>
            <a:endParaRPr>
              <a:latin typeface="Calibri"/>
              <a:cs typeface="Calibri"/>
            </a:endParaRPr>
          </a:p>
          <a:p>
            <a:pPr marL="37252">
              <a:spcBef>
                <a:spcPts val="500"/>
              </a:spcBef>
            </a:pPr>
            <a:r>
              <a:rPr sz="1067" spc="-7" dirty="0">
                <a:latin typeface="Calibri"/>
                <a:cs typeface="Calibri"/>
              </a:rPr>
              <a:t>Key: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9" name="object 17">
            <a:extLst>
              <a:ext uri="{FF2B5EF4-FFF2-40B4-BE49-F238E27FC236}">
                <a16:creationId xmlns:a16="http://schemas.microsoft.com/office/drawing/2014/main" id="{DAA72203-527D-43EA-957B-1459743E44E5}"/>
              </a:ext>
            </a:extLst>
          </p:cNvPr>
          <p:cNvSpPr txBox="1"/>
          <p:nvPr/>
        </p:nvSpPr>
        <p:spPr>
          <a:xfrm>
            <a:off x="3844397" y="6219978"/>
            <a:ext cx="235034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Calibri"/>
                <a:cs typeface="Calibri"/>
              </a:rPr>
              <a:t>Hyperledger </a:t>
            </a:r>
            <a:r>
              <a:rPr sz="1600" spc="-13" dirty="0">
                <a:latin typeface="Calibri"/>
                <a:cs typeface="Calibri"/>
              </a:rPr>
              <a:t>Fabric</a:t>
            </a:r>
            <a:r>
              <a:rPr sz="1600" spc="-87" dirty="0">
                <a:latin typeface="Calibri"/>
                <a:cs typeface="Calibri"/>
              </a:rPr>
              <a:t> </a:t>
            </a:r>
            <a:r>
              <a:rPr sz="1600" spc="-7" dirty="0">
                <a:latin typeface="Calibri"/>
                <a:cs typeface="Calibri"/>
              </a:rPr>
              <a:t>Network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31" name="object 18">
            <a:extLst>
              <a:ext uri="{FF2B5EF4-FFF2-40B4-BE49-F238E27FC236}">
                <a16:creationId xmlns:a16="http://schemas.microsoft.com/office/drawing/2014/main" id="{64E46585-56BB-4109-B484-730D98DA7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93024"/>
              </p:ext>
            </p:extLst>
          </p:nvPr>
        </p:nvGraphicFramePr>
        <p:xfrm>
          <a:off x="8076926" y="4568284"/>
          <a:ext cx="3523824" cy="2069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7441"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1440" marR="57785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Endorser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93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Ledger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93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948"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577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1440" marR="5778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Committing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Peer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Application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08"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1440" marR="5778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Ordering Node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47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  <a:tabLst>
                          <a:tab pos="1167765" algn="l"/>
                          <a:tab pos="144589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Smart</a:t>
                      </a:r>
                      <a:r>
                        <a:rPr sz="11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Contract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100" u="dash" dirty="0">
                          <a:uFill>
                            <a:solidFill>
                              <a:srgbClr val="1F497D"/>
                            </a:solidFill>
                          </a:uFill>
                          <a:latin typeface="Calibri"/>
                          <a:cs typeface="Calibri"/>
                        </a:rPr>
                        <a:t> 	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           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(Chaincode)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5993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 marR="1803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ndorse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 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Policy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5993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object 19">
            <a:extLst>
              <a:ext uri="{FF2B5EF4-FFF2-40B4-BE49-F238E27FC236}">
                <a16:creationId xmlns:a16="http://schemas.microsoft.com/office/drawing/2014/main" id="{3293976D-840D-4A35-A749-0C030045714A}"/>
              </a:ext>
            </a:extLst>
          </p:cNvPr>
          <p:cNvSpPr/>
          <p:nvPr/>
        </p:nvSpPr>
        <p:spPr>
          <a:xfrm>
            <a:off x="9216854" y="4656024"/>
            <a:ext cx="507999" cy="510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20">
            <a:extLst>
              <a:ext uri="{FF2B5EF4-FFF2-40B4-BE49-F238E27FC236}">
                <a16:creationId xmlns:a16="http://schemas.microsoft.com/office/drawing/2014/main" id="{49DAF52E-7C1F-49C4-92F0-C249A61689F4}"/>
              </a:ext>
            </a:extLst>
          </p:cNvPr>
          <p:cNvSpPr/>
          <p:nvPr/>
        </p:nvSpPr>
        <p:spPr>
          <a:xfrm>
            <a:off x="9290670" y="4700263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222707" y="0"/>
                </a:moveTo>
                <a:lnTo>
                  <a:pt x="44538" y="0"/>
                </a:lnTo>
                <a:lnTo>
                  <a:pt x="27201" y="3499"/>
                </a:lnTo>
                <a:lnTo>
                  <a:pt x="13044" y="13044"/>
                </a:lnTo>
                <a:lnTo>
                  <a:pt x="3499" y="27201"/>
                </a:lnTo>
                <a:lnTo>
                  <a:pt x="0" y="44538"/>
                </a:lnTo>
                <a:lnTo>
                  <a:pt x="0" y="222758"/>
                </a:lnTo>
                <a:lnTo>
                  <a:pt x="3499" y="240095"/>
                </a:lnTo>
                <a:lnTo>
                  <a:pt x="13044" y="254252"/>
                </a:lnTo>
                <a:lnTo>
                  <a:pt x="27201" y="263797"/>
                </a:lnTo>
                <a:lnTo>
                  <a:pt x="44538" y="267296"/>
                </a:lnTo>
                <a:lnTo>
                  <a:pt x="222707" y="267296"/>
                </a:lnTo>
                <a:lnTo>
                  <a:pt x="240044" y="263797"/>
                </a:lnTo>
                <a:lnTo>
                  <a:pt x="254201" y="254252"/>
                </a:lnTo>
                <a:lnTo>
                  <a:pt x="263746" y="240095"/>
                </a:lnTo>
                <a:lnTo>
                  <a:pt x="267246" y="222758"/>
                </a:lnTo>
                <a:lnTo>
                  <a:pt x="267246" y="44538"/>
                </a:lnTo>
                <a:lnTo>
                  <a:pt x="263746" y="27201"/>
                </a:lnTo>
                <a:lnTo>
                  <a:pt x="254201" y="13044"/>
                </a:lnTo>
                <a:lnTo>
                  <a:pt x="240044" y="3499"/>
                </a:lnTo>
                <a:lnTo>
                  <a:pt x="222707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7" name="object 21">
            <a:extLst>
              <a:ext uri="{FF2B5EF4-FFF2-40B4-BE49-F238E27FC236}">
                <a16:creationId xmlns:a16="http://schemas.microsoft.com/office/drawing/2014/main" id="{CAB12E31-55CB-41E3-8524-4CAE500ECABA}"/>
              </a:ext>
            </a:extLst>
          </p:cNvPr>
          <p:cNvSpPr/>
          <p:nvPr/>
        </p:nvSpPr>
        <p:spPr>
          <a:xfrm>
            <a:off x="9290670" y="4700263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8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8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22">
            <a:extLst>
              <a:ext uri="{FF2B5EF4-FFF2-40B4-BE49-F238E27FC236}">
                <a16:creationId xmlns:a16="http://schemas.microsoft.com/office/drawing/2014/main" id="{ADA56C76-5A8E-4843-BFCE-7A4273110934}"/>
              </a:ext>
            </a:extLst>
          </p:cNvPr>
          <p:cNvSpPr/>
          <p:nvPr/>
        </p:nvSpPr>
        <p:spPr>
          <a:xfrm>
            <a:off x="9218886" y="5164032"/>
            <a:ext cx="507999" cy="507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1" name="object 23">
            <a:extLst>
              <a:ext uri="{FF2B5EF4-FFF2-40B4-BE49-F238E27FC236}">
                <a16:creationId xmlns:a16="http://schemas.microsoft.com/office/drawing/2014/main" id="{E890D6A5-E765-4EB3-B36A-0756D56B3E4F}"/>
              </a:ext>
            </a:extLst>
          </p:cNvPr>
          <p:cNvSpPr/>
          <p:nvPr/>
        </p:nvSpPr>
        <p:spPr>
          <a:xfrm>
            <a:off x="9291896" y="5207999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222707" y="0"/>
                </a:moveTo>
                <a:lnTo>
                  <a:pt x="44538" y="0"/>
                </a:lnTo>
                <a:lnTo>
                  <a:pt x="27201" y="3499"/>
                </a:lnTo>
                <a:lnTo>
                  <a:pt x="13044" y="13044"/>
                </a:lnTo>
                <a:lnTo>
                  <a:pt x="3499" y="27201"/>
                </a:lnTo>
                <a:lnTo>
                  <a:pt x="0" y="44538"/>
                </a:lnTo>
                <a:lnTo>
                  <a:pt x="0" y="222758"/>
                </a:lnTo>
                <a:lnTo>
                  <a:pt x="3499" y="240095"/>
                </a:lnTo>
                <a:lnTo>
                  <a:pt x="13044" y="254252"/>
                </a:lnTo>
                <a:lnTo>
                  <a:pt x="27201" y="263797"/>
                </a:lnTo>
                <a:lnTo>
                  <a:pt x="44538" y="267296"/>
                </a:lnTo>
                <a:lnTo>
                  <a:pt x="222707" y="267296"/>
                </a:lnTo>
                <a:lnTo>
                  <a:pt x="240044" y="263797"/>
                </a:lnTo>
                <a:lnTo>
                  <a:pt x="254201" y="254252"/>
                </a:lnTo>
                <a:lnTo>
                  <a:pt x="263746" y="240095"/>
                </a:lnTo>
                <a:lnTo>
                  <a:pt x="267246" y="222758"/>
                </a:lnTo>
                <a:lnTo>
                  <a:pt x="267246" y="44538"/>
                </a:lnTo>
                <a:lnTo>
                  <a:pt x="263746" y="27201"/>
                </a:lnTo>
                <a:lnTo>
                  <a:pt x="254201" y="13044"/>
                </a:lnTo>
                <a:lnTo>
                  <a:pt x="240044" y="3499"/>
                </a:lnTo>
                <a:lnTo>
                  <a:pt x="222707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3" name="object 24">
            <a:extLst>
              <a:ext uri="{FF2B5EF4-FFF2-40B4-BE49-F238E27FC236}">
                <a16:creationId xmlns:a16="http://schemas.microsoft.com/office/drawing/2014/main" id="{5DFCBB75-A4DF-4E46-A37E-D731287D886F}"/>
              </a:ext>
            </a:extLst>
          </p:cNvPr>
          <p:cNvSpPr/>
          <p:nvPr/>
        </p:nvSpPr>
        <p:spPr>
          <a:xfrm>
            <a:off x="9291896" y="5207999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8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8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5" name="object 25">
            <a:extLst>
              <a:ext uri="{FF2B5EF4-FFF2-40B4-BE49-F238E27FC236}">
                <a16:creationId xmlns:a16="http://schemas.microsoft.com/office/drawing/2014/main" id="{1AEA40A6-6DD3-45C0-9E69-675917CA2DE4}"/>
              </a:ext>
            </a:extLst>
          </p:cNvPr>
          <p:cNvSpPr/>
          <p:nvPr/>
        </p:nvSpPr>
        <p:spPr>
          <a:xfrm>
            <a:off x="9216854" y="5645616"/>
            <a:ext cx="507999" cy="50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7" name="object 26">
            <a:extLst>
              <a:ext uri="{FF2B5EF4-FFF2-40B4-BE49-F238E27FC236}">
                <a16:creationId xmlns:a16="http://schemas.microsoft.com/office/drawing/2014/main" id="{43CF2249-2CD5-4EC7-9A91-505533D8A425}"/>
              </a:ext>
            </a:extLst>
          </p:cNvPr>
          <p:cNvSpPr/>
          <p:nvPr/>
        </p:nvSpPr>
        <p:spPr>
          <a:xfrm>
            <a:off x="9290670" y="5688323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222707" y="0"/>
                </a:moveTo>
                <a:lnTo>
                  <a:pt x="44538" y="0"/>
                </a:lnTo>
                <a:lnTo>
                  <a:pt x="27201" y="3499"/>
                </a:lnTo>
                <a:lnTo>
                  <a:pt x="13044" y="13044"/>
                </a:lnTo>
                <a:lnTo>
                  <a:pt x="3499" y="27201"/>
                </a:lnTo>
                <a:lnTo>
                  <a:pt x="0" y="44538"/>
                </a:lnTo>
                <a:lnTo>
                  <a:pt x="0" y="222757"/>
                </a:lnTo>
                <a:lnTo>
                  <a:pt x="3499" y="240095"/>
                </a:lnTo>
                <a:lnTo>
                  <a:pt x="13044" y="254252"/>
                </a:lnTo>
                <a:lnTo>
                  <a:pt x="27201" y="263797"/>
                </a:lnTo>
                <a:lnTo>
                  <a:pt x="44538" y="267296"/>
                </a:lnTo>
                <a:lnTo>
                  <a:pt x="222707" y="267296"/>
                </a:lnTo>
                <a:lnTo>
                  <a:pt x="240044" y="263797"/>
                </a:lnTo>
                <a:lnTo>
                  <a:pt x="254201" y="254252"/>
                </a:lnTo>
                <a:lnTo>
                  <a:pt x="263746" y="240095"/>
                </a:lnTo>
                <a:lnTo>
                  <a:pt x="267246" y="222757"/>
                </a:lnTo>
                <a:lnTo>
                  <a:pt x="267246" y="44538"/>
                </a:lnTo>
                <a:lnTo>
                  <a:pt x="263746" y="27201"/>
                </a:lnTo>
                <a:lnTo>
                  <a:pt x="254201" y="13044"/>
                </a:lnTo>
                <a:lnTo>
                  <a:pt x="240044" y="3499"/>
                </a:lnTo>
                <a:lnTo>
                  <a:pt x="222707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9" name="object 27">
            <a:extLst>
              <a:ext uri="{FF2B5EF4-FFF2-40B4-BE49-F238E27FC236}">
                <a16:creationId xmlns:a16="http://schemas.microsoft.com/office/drawing/2014/main" id="{C1C9389A-1028-45ED-8AE8-C6973EE0DEB0}"/>
              </a:ext>
            </a:extLst>
          </p:cNvPr>
          <p:cNvSpPr/>
          <p:nvPr/>
        </p:nvSpPr>
        <p:spPr>
          <a:xfrm>
            <a:off x="9290670" y="5688323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7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7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1" name="object 28">
            <a:extLst>
              <a:ext uri="{FF2B5EF4-FFF2-40B4-BE49-F238E27FC236}">
                <a16:creationId xmlns:a16="http://schemas.microsoft.com/office/drawing/2014/main" id="{05277985-13DC-4225-813F-96260F91CDBF}"/>
              </a:ext>
            </a:extLst>
          </p:cNvPr>
          <p:cNvSpPr/>
          <p:nvPr/>
        </p:nvSpPr>
        <p:spPr>
          <a:xfrm>
            <a:off x="9216854" y="6159714"/>
            <a:ext cx="507999" cy="50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3" name="object 29">
            <a:extLst>
              <a:ext uri="{FF2B5EF4-FFF2-40B4-BE49-F238E27FC236}">
                <a16:creationId xmlns:a16="http://schemas.microsoft.com/office/drawing/2014/main" id="{A8BBEBD7-3F44-4D09-B089-2FA67BC8ED18}"/>
              </a:ext>
            </a:extLst>
          </p:cNvPr>
          <p:cNvSpPr/>
          <p:nvPr/>
        </p:nvSpPr>
        <p:spPr>
          <a:xfrm>
            <a:off x="9290670" y="6202603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222707" y="0"/>
                </a:moveTo>
                <a:lnTo>
                  <a:pt x="44538" y="0"/>
                </a:lnTo>
                <a:lnTo>
                  <a:pt x="27201" y="3499"/>
                </a:lnTo>
                <a:lnTo>
                  <a:pt x="13044" y="13044"/>
                </a:lnTo>
                <a:lnTo>
                  <a:pt x="3499" y="27201"/>
                </a:lnTo>
                <a:lnTo>
                  <a:pt x="0" y="44538"/>
                </a:lnTo>
                <a:lnTo>
                  <a:pt x="0" y="222758"/>
                </a:lnTo>
                <a:lnTo>
                  <a:pt x="3499" y="240095"/>
                </a:lnTo>
                <a:lnTo>
                  <a:pt x="13044" y="254252"/>
                </a:lnTo>
                <a:lnTo>
                  <a:pt x="27201" y="263797"/>
                </a:lnTo>
                <a:lnTo>
                  <a:pt x="44538" y="267296"/>
                </a:lnTo>
                <a:lnTo>
                  <a:pt x="222707" y="267296"/>
                </a:lnTo>
                <a:lnTo>
                  <a:pt x="240044" y="263797"/>
                </a:lnTo>
                <a:lnTo>
                  <a:pt x="254201" y="254252"/>
                </a:lnTo>
                <a:lnTo>
                  <a:pt x="263746" y="240095"/>
                </a:lnTo>
                <a:lnTo>
                  <a:pt x="267246" y="222758"/>
                </a:lnTo>
                <a:lnTo>
                  <a:pt x="267246" y="44538"/>
                </a:lnTo>
                <a:lnTo>
                  <a:pt x="263746" y="27201"/>
                </a:lnTo>
                <a:lnTo>
                  <a:pt x="254201" y="13044"/>
                </a:lnTo>
                <a:lnTo>
                  <a:pt x="240044" y="3499"/>
                </a:lnTo>
                <a:lnTo>
                  <a:pt x="22270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5" name="object 30">
            <a:extLst>
              <a:ext uri="{FF2B5EF4-FFF2-40B4-BE49-F238E27FC236}">
                <a16:creationId xmlns:a16="http://schemas.microsoft.com/office/drawing/2014/main" id="{2BFF018C-7641-4E67-A21D-8C3810E1A26C}"/>
              </a:ext>
            </a:extLst>
          </p:cNvPr>
          <p:cNvSpPr/>
          <p:nvPr/>
        </p:nvSpPr>
        <p:spPr>
          <a:xfrm>
            <a:off x="9290670" y="6202603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8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8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7" name="object 31">
            <a:extLst>
              <a:ext uri="{FF2B5EF4-FFF2-40B4-BE49-F238E27FC236}">
                <a16:creationId xmlns:a16="http://schemas.microsoft.com/office/drawing/2014/main" id="{475D0342-515B-45CA-B6D1-0C9D5BC10715}"/>
              </a:ext>
            </a:extLst>
          </p:cNvPr>
          <p:cNvSpPr/>
          <p:nvPr/>
        </p:nvSpPr>
        <p:spPr>
          <a:xfrm>
            <a:off x="10009132" y="6212158"/>
            <a:ext cx="358140" cy="343747"/>
          </a:xfrm>
          <a:custGeom>
            <a:avLst/>
            <a:gdLst/>
            <a:ahLst/>
            <a:cxnLst/>
            <a:rect l="l" t="t" r="r" b="b"/>
            <a:pathLst>
              <a:path w="268604" h="257810">
                <a:moveTo>
                  <a:pt x="268363" y="0"/>
                </a:moveTo>
                <a:lnTo>
                  <a:pt x="0" y="0"/>
                </a:lnTo>
                <a:lnTo>
                  <a:pt x="0" y="257644"/>
                </a:lnTo>
                <a:lnTo>
                  <a:pt x="225412" y="257644"/>
                </a:lnTo>
                <a:lnTo>
                  <a:pt x="268363" y="214706"/>
                </a:lnTo>
                <a:lnTo>
                  <a:pt x="268363" y="0"/>
                </a:lnTo>
                <a:close/>
              </a:path>
            </a:pathLst>
          </a:custGeom>
          <a:solidFill>
            <a:srgbClr val="F7AD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9" name="object 32">
            <a:extLst>
              <a:ext uri="{FF2B5EF4-FFF2-40B4-BE49-F238E27FC236}">
                <a16:creationId xmlns:a16="http://schemas.microsoft.com/office/drawing/2014/main" id="{229220EC-A902-4116-B8DE-0E12871AE6E4}"/>
              </a:ext>
            </a:extLst>
          </p:cNvPr>
          <p:cNvSpPr/>
          <p:nvPr/>
        </p:nvSpPr>
        <p:spPr>
          <a:xfrm>
            <a:off x="10309684" y="6498440"/>
            <a:ext cx="57573" cy="57573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42938" y="0"/>
                </a:moveTo>
                <a:lnTo>
                  <a:pt x="8585" y="8585"/>
                </a:lnTo>
                <a:lnTo>
                  <a:pt x="0" y="42938"/>
                </a:lnTo>
                <a:lnTo>
                  <a:pt x="42938" y="0"/>
                </a:lnTo>
                <a:close/>
              </a:path>
            </a:pathLst>
          </a:custGeom>
          <a:solidFill>
            <a:srgbClr val="C78B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1" name="object 33">
            <a:extLst>
              <a:ext uri="{FF2B5EF4-FFF2-40B4-BE49-F238E27FC236}">
                <a16:creationId xmlns:a16="http://schemas.microsoft.com/office/drawing/2014/main" id="{E5E3E69B-EE8F-4025-8A11-F186DE24B358}"/>
              </a:ext>
            </a:extLst>
          </p:cNvPr>
          <p:cNvSpPr/>
          <p:nvPr/>
        </p:nvSpPr>
        <p:spPr>
          <a:xfrm>
            <a:off x="10009135" y="6212165"/>
            <a:ext cx="358140" cy="343747"/>
          </a:xfrm>
          <a:custGeom>
            <a:avLst/>
            <a:gdLst/>
            <a:ahLst/>
            <a:cxnLst/>
            <a:rect l="l" t="t" r="r" b="b"/>
            <a:pathLst>
              <a:path w="268604" h="257810">
                <a:moveTo>
                  <a:pt x="225412" y="257644"/>
                </a:moveTo>
                <a:lnTo>
                  <a:pt x="233997" y="223291"/>
                </a:lnTo>
                <a:lnTo>
                  <a:pt x="268351" y="214706"/>
                </a:lnTo>
                <a:lnTo>
                  <a:pt x="225412" y="257644"/>
                </a:lnTo>
                <a:lnTo>
                  <a:pt x="0" y="257644"/>
                </a:lnTo>
                <a:lnTo>
                  <a:pt x="0" y="0"/>
                </a:lnTo>
                <a:lnTo>
                  <a:pt x="268351" y="0"/>
                </a:lnTo>
                <a:lnTo>
                  <a:pt x="268351" y="214706"/>
                </a:lnTo>
              </a:path>
            </a:pathLst>
          </a:custGeom>
          <a:ln w="254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3" name="object 34">
            <a:extLst>
              <a:ext uri="{FF2B5EF4-FFF2-40B4-BE49-F238E27FC236}">
                <a16:creationId xmlns:a16="http://schemas.microsoft.com/office/drawing/2014/main" id="{FF59858E-D0C2-4C0F-B8E7-68251219C31A}"/>
              </a:ext>
            </a:extLst>
          </p:cNvPr>
          <p:cNvSpPr/>
          <p:nvPr/>
        </p:nvSpPr>
        <p:spPr>
          <a:xfrm>
            <a:off x="9923988" y="5164032"/>
            <a:ext cx="507999" cy="507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5" name="object 35">
            <a:extLst>
              <a:ext uri="{FF2B5EF4-FFF2-40B4-BE49-F238E27FC236}">
                <a16:creationId xmlns:a16="http://schemas.microsoft.com/office/drawing/2014/main" id="{9746107F-0397-4C26-9567-736C85BFB6F0}"/>
              </a:ext>
            </a:extLst>
          </p:cNvPr>
          <p:cNvSpPr/>
          <p:nvPr/>
        </p:nvSpPr>
        <p:spPr>
          <a:xfrm>
            <a:off x="9998256" y="5207999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8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8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7" name="object 36">
            <a:extLst>
              <a:ext uri="{FF2B5EF4-FFF2-40B4-BE49-F238E27FC236}">
                <a16:creationId xmlns:a16="http://schemas.microsoft.com/office/drawing/2014/main" id="{42AF002D-800A-4197-8F36-883439CBE388}"/>
              </a:ext>
            </a:extLst>
          </p:cNvPr>
          <p:cNvSpPr/>
          <p:nvPr/>
        </p:nvSpPr>
        <p:spPr>
          <a:xfrm>
            <a:off x="9930491" y="4783134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5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9" name="object 37">
            <a:extLst>
              <a:ext uri="{FF2B5EF4-FFF2-40B4-BE49-F238E27FC236}">
                <a16:creationId xmlns:a16="http://schemas.microsoft.com/office/drawing/2014/main" id="{3F961065-BF3E-4F81-B214-BD28B2011530}"/>
              </a:ext>
            </a:extLst>
          </p:cNvPr>
          <p:cNvSpPr/>
          <p:nvPr/>
        </p:nvSpPr>
        <p:spPr>
          <a:xfrm>
            <a:off x="10115724" y="4783117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5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1" name="object 38">
            <a:extLst>
              <a:ext uri="{FF2B5EF4-FFF2-40B4-BE49-F238E27FC236}">
                <a16:creationId xmlns:a16="http://schemas.microsoft.com/office/drawing/2014/main" id="{BA719DA5-74A9-4B6C-8ACF-B1F2F45C1D26}"/>
              </a:ext>
            </a:extLst>
          </p:cNvPr>
          <p:cNvSpPr/>
          <p:nvPr/>
        </p:nvSpPr>
        <p:spPr>
          <a:xfrm>
            <a:off x="10115724" y="4783117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5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3" name="object 39">
            <a:extLst>
              <a:ext uri="{FF2B5EF4-FFF2-40B4-BE49-F238E27FC236}">
                <a16:creationId xmlns:a16="http://schemas.microsoft.com/office/drawing/2014/main" id="{D91690CC-9AB9-4668-A6D5-92562317119E}"/>
              </a:ext>
            </a:extLst>
          </p:cNvPr>
          <p:cNvSpPr/>
          <p:nvPr/>
        </p:nvSpPr>
        <p:spPr>
          <a:xfrm>
            <a:off x="10298131" y="4783134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5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5" name="object 40">
            <a:extLst>
              <a:ext uri="{FF2B5EF4-FFF2-40B4-BE49-F238E27FC236}">
                <a16:creationId xmlns:a16="http://schemas.microsoft.com/office/drawing/2014/main" id="{59AF7B2D-D1C9-4D91-A14B-040FA3079A03}"/>
              </a:ext>
            </a:extLst>
          </p:cNvPr>
          <p:cNvSpPr/>
          <p:nvPr/>
        </p:nvSpPr>
        <p:spPr>
          <a:xfrm>
            <a:off x="10054714" y="4845558"/>
            <a:ext cx="24384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56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7" name="object 41">
            <a:extLst>
              <a:ext uri="{FF2B5EF4-FFF2-40B4-BE49-F238E27FC236}">
                <a16:creationId xmlns:a16="http://schemas.microsoft.com/office/drawing/2014/main" id="{1F5EFCB6-52D3-45C6-B5F4-035A7DCC0176}"/>
              </a:ext>
            </a:extLst>
          </p:cNvPr>
          <p:cNvSpPr/>
          <p:nvPr/>
        </p:nvSpPr>
        <p:spPr>
          <a:xfrm>
            <a:off x="5040092" y="3594255"/>
            <a:ext cx="2279227" cy="2145453"/>
          </a:xfrm>
          <a:custGeom>
            <a:avLst/>
            <a:gdLst/>
            <a:ahLst/>
            <a:cxnLst/>
            <a:rect l="l" t="t" r="r" b="b"/>
            <a:pathLst>
              <a:path w="1709420" h="1609089">
                <a:moveTo>
                  <a:pt x="1441145" y="0"/>
                </a:moveTo>
                <a:lnTo>
                  <a:pt x="268173" y="0"/>
                </a:lnTo>
                <a:lnTo>
                  <a:pt x="219968" y="4320"/>
                </a:lnTo>
                <a:lnTo>
                  <a:pt x="174599" y="16777"/>
                </a:lnTo>
                <a:lnTo>
                  <a:pt x="132821" y="36613"/>
                </a:lnTo>
                <a:lnTo>
                  <a:pt x="95392" y="63071"/>
                </a:lnTo>
                <a:lnTo>
                  <a:pt x="63071" y="95392"/>
                </a:lnTo>
                <a:lnTo>
                  <a:pt x="36613" y="132821"/>
                </a:lnTo>
                <a:lnTo>
                  <a:pt x="16777" y="174599"/>
                </a:lnTo>
                <a:lnTo>
                  <a:pt x="4320" y="219968"/>
                </a:lnTo>
                <a:lnTo>
                  <a:pt x="0" y="268173"/>
                </a:lnTo>
                <a:lnTo>
                  <a:pt x="0" y="1340827"/>
                </a:lnTo>
                <a:lnTo>
                  <a:pt x="4320" y="1389032"/>
                </a:lnTo>
                <a:lnTo>
                  <a:pt x="16777" y="1434401"/>
                </a:lnTo>
                <a:lnTo>
                  <a:pt x="36613" y="1476179"/>
                </a:lnTo>
                <a:lnTo>
                  <a:pt x="63071" y="1513608"/>
                </a:lnTo>
                <a:lnTo>
                  <a:pt x="95392" y="1545929"/>
                </a:lnTo>
                <a:lnTo>
                  <a:pt x="132821" y="1572387"/>
                </a:lnTo>
                <a:lnTo>
                  <a:pt x="174599" y="1592223"/>
                </a:lnTo>
                <a:lnTo>
                  <a:pt x="219968" y="1604680"/>
                </a:lnTo>
                <a:lnTo>
                  <a:pt x="268173" y="1609001"/>
                </a:lnTo>
                <a:lnTo>
                  <a:pt x="1441145" y="1609001"/>
                </a:lnTo>
                <a:lnTo>
                  <a:pt x="1489349" y="1604680"/>
                </a:lnTo>
                <a:lnTo>
                  <a:pt x="1534719" y="1592223"/>
                </a:lnTo>
                <a:lnTo>
                  <a:pt x="1576497" y="1572387"/>
                </a:lnTo>
                <a:lnTo>
                  <a:pt x="1613925" y="1545929"/>
                </a:lnTo>
                <a:lnTo>
                  <a:pt x="1646247" y="1513608"/>
                </a:lnTo>
                <a:lnTo>
                  <a:pt x="1672704" y="1476179"/>
                </a:lnTo>
                <a:lnTo>
                  <a:pt x="1692540" y="1434401"/>
                </a:lnTo>
                <a:lnTo>
                  <a:pt x="1704997" y="1389032"/>
                </a:lnTo>
                <a:lnTo>
                  <a:pt x="1709318" y="1340827"/>
                </a:lnTo>
                <a:lnTo>
                  <a:pt x="1709318" y="268173"/>
                </a:lnTo>
                <a:lnTo>
                  <a:pt x="1704997" y="219968"/>
                </a:lnTo>
                <a:lnTo>
                  <a:pt x="1692540" y="174599"/>
                </a:lnTo>
                <a:lnTo>
                  <a:pt x="1672704" y="132821"/>
                </a:lnTo>
                <a:lnTo>
                  <a:pt x="1646247" y="95392"/>
                </a:lnTo>
                <a:lnTo>
                  <a:pt x="1613925" y="63071"/>
                </a:lnTo>
                <a:lnTo>
                  <a:pt x="1576497" y="36613"/>
                </a:lnTo>
                <a:lnTo>
                  <a:pt x="1534719" y="16777"/>
                </a:lnTo>
                <a:lnTo>
                  <a:pt x="1489349" y="4320"/>
                </a:lnTo>
                <a:lnTo>
                  <a:pt x="1441145" y="0"/>
                </a:lnTo>
                <a:close/>
              </a:path>
            </a:pathLst>
          </a:custGeom>
          <a:solidFill>
            <a:srgbClr val="CCC1D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9" name="object 42">
            <a:extLst>
              <a:ext uri="{FF2B5EF4-FFF2-40B4-BE49-F238E27FC236}">
                <a16:creationId xmlns:a16="http://schemas.microsoft.com/office/drawing/2014/main" id="{8616F027-C048-4F8C-984A-981E42F171A8}"/>
              </a:ext>
            </a:extLst>
          </p:cNvPr>
          <p:cNvSpPr/>
          <p:nvPr/>
        </p:nvSpPr>
        <p:spPr>
          <a:xfrm>
            <a:off x="5163014" y="4702770"/>
            <a:ext cx="948927" cy="9489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1" name="object 43">
            <a:extLst>
              <a:ext uri="{FF2B5EF4-FFF2-40B4-BE49-F238E27FC236}">
                <a16:creationId xmlns:a16="http://schemas.microsoft.com/office/drawing/2014/main" id="{C0809B11-C918-4049-A1BC-C6C944983436}"/>
              </a:ext>
            </a:extLst>
          </p:cNvPr>
          <p:cNvSpPr/>
          <p:nvPr/>
        </p:nvSpPr>
        <p:spPr>
          <a:xfrm>
            <a:off x="5201621" y="4753570"/>
            <a:ext cx="961131" cy="9672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3" name="object 44">
            <a:extLst>
              <a:ext uri="{FF2B5EF4-FFF2-40B4-BE49-F238E27FC236}">
                <a16:creationId xmlns:a16="http://schemas.microsoft.com/office/drawing/2014/main" id="{F25CE250-DE13-4B4B-8A78-BA373FE506B2}"/>
              </a:ext>
            </a:extLst>
          </p:cNvPr>
          <p:cNvSpPr/>
          <p:nvPr/>
        </p:nvSpPr>
        <p:spPr>
          <a:xfrm>
            <a:off x="5236192" y="4745551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4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5" name="object 45">
            <a:extLst>
              <a:ext uri="{FF2B5EF4-FFF2-40B4-BE49-F238E27FC236}">
                <a16:creationId xmlns:a16="http://schemas.microsoft.com/office/drawing/2014/main" id="{7D1866BE-800B-4AE6-9B35-3DE29827EC78}"/>
              </a:ext>
            </a:extLst>
          </p:cNvPr>
          <p:cNvSpPr/>
          <p:nvPr/>
        </p:nvSpPr>
        <p:spPr>
          <a:xfrm>
            <a:off x="5236192" y="4745551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4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7" name="object 46">
            <a:extLst>
              <a:ext uri="{FF2B5EF4-FFF2-40B4-BE49-F238E27FC236}">
                <a16:creationId xmlns:a16="http://schemas.microsoft.com/office/drawing/2014/main" id="{74E37D0F-06DE-48CE-B430-CC45304D1405}"/>
              </a:ext>
            </a:extLst>
          </p:cNvPr>
          <p:cNvSpPr/>
          <p:nvPr/>
        </p:nvSpPr>
        <p:spPr>
          <a:xfrm>
            <a:off x="5163014" y="3707088"/>
            <a:ext cx="948927" cy="9489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9" name="object 47">
            <a:extLst>
              <a:ext uri="{FF2B5EF4-FFF2-40B4-BE49-F238E27FC236}">
                <a16:creationId xmlns:a16="http://schemas.microsoft.com/office/drawing/2014/main" id="{0E79F83A-EBE8-4A68-B327-9833D3FD12AD}"/>
              </a:ext>
            </a:extLst>
          </p:cNvPr>
          <p:cNvSpPr/>
          <p:nvPr/>
        </p:nvSpPr>
        <p:spPr>
          <a:xfrm>
            <a:off x="5201621" y="3759920"/>
            <a:ext cx="961131" cy="9672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1" name="object 48">
            <a:extLst>
              <a:ext uri="{FF2B5EF4-FFF2-40B4-BE49-F238E27FC236}">
                <a16:creationId xmlns:a16="http://schemas.microsoft.com/office/drawing/2014/main" id="{211AE905-6416-4F84-8DD1-9BD07D754282}"/>
              </a:ext>
            </a:extLst>
          </p:cNvPr>
          <p:cNvSpPr/>
          <p:nvPr/>
        </p:nvSpPr>
        <p:spPr>
          <a:xfrm>
            <a:off x="5236192" y="3750450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3" name="object 49">
            <a:extLst>
              <a:ext uri="{FF2B5EF4-FFF2-40B4-BE49-F238E27FC236}">
                <a16:creationId xmlns:a16="http://schemas.microsoft.com/office/drawing/2014/main" id="{68897B11-F70D-4E88-944C-720FA9796C4D}"/>
              </a:ext>
            </a:extLst>
          </p:cNvPr>
          <p:cNvSpPr/>
          <p:nvPr/>
        </p:nvSpPr>
        <p:spPr>
          <a:xfrm>
            <a:off x="5236192" y="3750450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5" name="object 50">
            <a:extLst>
              <a:ext uri="{FF2B5EF4-FFF2-40B4-BE49-F238E27FC236}">
                <a16:creationId xmlns:a16="http://schemas.microsoft.com/office/drawing/2014/main" id="{9C7EA77D-0A06-49A3-BED4-3461BF800714}"/>
              </a:ext>
            </a:extLst>
          </p:cNvPr>
          <p:cNvSpPr txBox="1"/>
          <p:nvPr/>
        </p:nvSpPr>
        <p:spPr>
          <a:xfrm>
            <a:off x="5482633" y="3862069"/>
            <a:ext cx="303105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7" name="object 51">
            <a:extLst>
              <a:ext uri="{FF2B5EF4-FFF2-40B4-BE49-F238E27FC236}">
                <a16:creationId xmlns:a16="http://schemas.microsoft.com/office/drawing/2014/main" id="{B38816BF-3B69-42DD-988D-04818C854366}"/>
              </a:ext>
            </a:extLst>
          </p:cNvPr>
          <p:cNvSpPr/>
          <p:nvPr/>
        </p:nvSpPr>
        <p:spPr>
          <a:xfrm>
            <a:off x="6246064" y="3711154"/>
            <a:ext cx="948931" cy="9489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9" name="object 52">
            <a:extLst>
              <a:ext uri="{FF2B5EF4-FFF2-40B4-BE49-F238E27FC236}">
                <a16:creationId xmlns:a16="http://schemas.microsoft.com/office/drawing/2014/main" id="{4E5522A1-1EBB-4CE0-8660-5CCCBCBD5AB1}"/>
              </a:ext>
            </a:extLst>
          </p:cNvPr>
          <p:cNvSpPr/>
          <p:nvPr/>
        </p:nvSpPr>
        <p:spPr>
          <a:xfrm>
            <a:off x="6284676" y="3763984"/>
            <a:ext cx="961119" cy="9672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1" name="object 53">
            <a:extLst>
              <a:ext uri="{FF2B5EF4-FFF2-40B4-BE49-F238E27FC236}">
                <a16:creationId xmlns:a16="http://schemas.microsoft.com/office/drawing/2014/main" id="{6CDDA048-56A7-4599-9428-74F12ADA078B}"/>
              </a:ext>
            </a:extLst>
          </p:cNvPr>
          <p:cNvSpPr/>
          <p:nvPr/>
        </p:nvSpPr>
        <p:spPr>
          <a:xfrm>
            <a:off x="6320146" y="3754138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3" name="object 54">
            <a:extLst>
              <a:ext uri="{FF2B5EF4-FFF2-40B4-BE49-F238E27FC236}">
                <a16:creationId xmlns:a16="http://schemas.microsoft.com/office/drawing/2014/main" id="{35FCEADF-89D8-4D6D-8560-2CB82C643D02}"/>
              </a:ext>
            </a:extLst>
          </p:cNvPr>
          <p:cNvSpPr/>
          <p:nvPr/>
        </p:nvSpPr>
        <p:spPr>
          <a:xfrm>
            <a:off x="6320147" y="3754138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5" name="object 55">
            <a:extLst>
              <a:ext uri="{FF2B5EF4-FFF2-40B4-BE49-F238E27FC236}">
                <a16:creationId xmlns:a16="http://schemas.microsoft.com/office/drawing/2014/main" id="{59FFB8AF-B52F-4C57-9366-8D147E036C0D}"/>
              </a:ext>
            </a:extLst>
          </p:cNvPr>
          <p:cNvSpPr txBox="1"/>
          <p:nvPr/>
        </p:nvSpPr>
        <p:spPr>
          <a:xfrm>
            <a:off x="6566586" y="3865754"/>
            <a:ext cx="303105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7" name="object 56">
            <a:extLst>
              <a:ext uri="{FF2B5EF4-FFF2-40B4-BE49-F238E27FC236}">
                <a16:creationId xmlns:a16="http://schemas.microsoft.com/office/drawing/2014/main" id="{6407B4C9-ACBC-483B-B17C-DE24C5419BCB}"/>
              </a:ext>
            </a:extLst>
          </p:cNvPr>
          <p:cNvSpPr/>
          <p:nvPr/>
        </p:nvSpPr>
        <p:spPr>
          <a:xfrm>
            <a:off x="6033791" y="4149259"/>
            <a:ext cx="287020" cy="4233"/>
          </a:xfrm>
          <a:custGeom>
            <a:avLst/>
            <a:gdLst/>
            <a:ahLst/>
            <a:cxnLst/>
            <a:rect l="l" t="t" r="r" b="b"/>
            <a:pathLst>
              <a:path w="215264" h="3175">
                <a:moveTo>
                  <a:pt x="0" y="0"/>
                </a:moveTo>
                <a:lnTo>
                  <a:pt x="214769" y="2768"/>
                </a:lnTo>
              </a:path>
            </a:pathLst>
          </a:custGeom>
          <a:ln w="19049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9" name="object 57">
            <a:extLst>
              <a:ext uri="{FF2B5EF4-FFF2-40B4-BE49-F238E27FC236}">
                <a16:creationId xmlns:a16="http://schemas.microsoft.com/office/drawing/2014/main" id="{DED4D3B5-1003-45EA-9E1D-2B19162C6692}"/>
              </a:ext>
            </a:extLst>
          </p:cNvPr>
          <p:cNvSpPr/>
          <p:nvPr/>
        </p:nvSpPr>
        <p:spPr>
          <a:xfrm>
            <a:off x="6033792" y="5144357"/>
            <a:ext cx="279400" cy="5080"/>
          </a:xfrm>
          <a:custGeom>
            <a:avLst/>
            <a:gdLst/>
            <a:ahLst/>
            <a:cxnLst/>
            <a:rect l="l" t="t" r="r" b="b"/>
            <a:pathLst>
              <a:path w="209550" h="3810">
                <a:moveTo>
                  <a:pt x="-9525" y="1905"/>
                </a:moveTo>
                <a:lnTo>
                  <a:pt x="218909" y="1905"/>
                </a:lnTo>
              </a:path>
            </a:pathLst>
          </a:custGeom>
          <a:ln w="2286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1" name="object 58">
            <a:extLst>
              <a:ext uri="{FF2B5EF4-FFF2-40B4-BE49-F238E27FC236}">
                <a16:creationId xmlns:a16="http://schemas.microsoft.com/office/drawing/2014/main" id="{28FFC1F5-08CD-4E14-9443-C3550BFCAA89}"/>
              </a:ext>
            </a:extLst>
          </p:cNvPr>
          <p:cNvSpPr/>
          <p:nvPr/>
        </p:nvSpPr>
        <p:spPr>
          <a:xfrm>
            <a:off x="5634993" y="4548057"/>
            <a:ext cx="0" cy="198120"/>
          </a:xfrm>
          <a:custGeom>
            <a:avLst/>
            <a:gdLst/>
            <a:ahLst/>
            <a:cxnLst/>
            <a:rect l="l" t="t" r="r" b="b"/>
            <a:pathLst>
              <a:path h="148589">
                <a:moveTo>
                  <a:pt x="0" y="0"/>
                </a:moveTo>
                <a:lnTo>
                  <a:pt x="0" y="14812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3" name="object 59">
            <a:extLst>
              <a:ext uri="{FF2B5EF4-FFF2-40B4-BE49-F238E27FC236}">
                <a16:creationId xmlns:a16="http://schemas.microsoft.com/office/drawing/2014/main" id="{8010847F-27DF-4026-AA4A-6264E8A81A14}"/>
              </a:ext>
            </a:extLst>
          </p:cNvPr>
          <p:cNvSpPr/>
          <p:nvPr/>
        </p:nvSpPr>
        <p:spPr>
          <a:xfrm>
            <a:off x="6711767" y="4551744"/>
            <a:ext cx="7620" cy="198967"/>
          </a:xfrm>
          <a:custGeom>
            <a:avLst/>
            <a:gdLst/>
            <a:ahLst/>
            <a:cxnLst/>
            <a:rect l="l" t="t" r="r" b="b"/>
            <a:pathLst>
              <a:path w="5714" h="149225">
                <a:moveTo>
                  <a:pt x="2692" y="-9525"/>
                </a:moveTo>
                <a:lnTo>
                  <a:pt x="2692" y="158699"/>
                </a:lnTo>
              </a:path>
            </a:pathLst>
          </a:custGeom>
          <a:ln w="2443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5" name="object 60">
            <a:extLst>
              <a:ext uri="{FF2B5EF4-FFF2-40B4-BE49-F238E27FC236}">
                <a16:creationId xmlns:a16="http://schemas.microsoft.com/office/drawing/2014/main" id="{95469F2D-4808-44BC-AE74-B465E2271E2E}"/>
              </a:ext>
            </a:extLst>
          </p:cNvPr>
          <p:cNvSpPr/>
          <p:nvPr/>
        </p:nvSpPr>
        <p:spPr>
          <a:xfrm>
            <a:off x="6001481" y="4512923"/>
            <a:ext cx="384387" cy="287020"/>
          </a:xfrm>
          <a:custGeom>
            <a:avLst/>
            <a:gdLst/>
            <a:ahLst/>
            <a:cxnLst/>
            <a:rect l="l" t="t" r="r" b="b"/>
            <a:pathLst>
              <a:path w="288289" h="215264">
                <a:moveTo>
                  <a:pt x="0" y="0"/>
                </a:moveTo>
                <a:lnTo>
                  <a:pt x="288099" y="214807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7" name="object 61">
            <a:extLst>
              <a:ext uri="{FF2B5EF4-FFF2-40B4-BE49-F238E27FC236}">
                <a16:creationId xmlns:a16="http://schemas.microsoft.com/office/drawing/2014/main" id="{F06CC64A-B1D1-4461-BA05-EAB37C91EA35}"/>
              </a:ext>
            </a:extLst>
          </p:cNvPr>
          <p:cNvSpPr/>
          <p:nvPr/>
        </p:nvSpPr>
        <p:spPr>
          <a:xfrm>
            <a:off x="6001482" y="4505018"/>
            <a:ext cx="375073" cy="294639"/>
          </a:xfrm>
          <a:custGeom>
            <a:avLst/>
            <a:gdLst/>
            <a:ahLst/>
            <a:cxnLst/>
            <a:rect l="l" t="t" r="r" b="b"/>
            <a:pathLst>
              <a:path w="281304" h="220980">
                <a:moveTo>
                  <a:pt x="0" y="220738"/>
                </a:moveTo>
                <a:lnTo>
                  <a:pt x="28129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9" name="object 62">
            <a:extLst>
              <a:ext uri="{FF2B5EF4-FFF2-40B4-BE49-F238E27FC236}">
                <a16:creationId xmlns:a16="http://schemas.microsoft.com/office/drawing/2014/main" id="{9B8FD0BD-6A22-43B1-A221-396234F6941B}"/>
              </a:ext>
            </a:extLst>
          </p:cNvPr>
          <p:cNvSpPr/>
          <p:nvPr/>
        </p:nvSpPr>
        <p:spPr>
          <a:xfrm>
            <a:off x="6239970" y="4706834"/>
            <a:ext cx="948929" cy="9509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1" name="object 63">
            <a:extLst>
              <a:ext uri="{FF2B5EF4-FFF2-40B4-BE49-F238E27FC236}">
                <a16:creationId xmlns:a16="http://schemas.microsoft.com/office/drawing/2014/main" id="{CAFC1F06-4F7D-4AF7-AC1D-7F6DDF932AB7}"/>
              </a:ext>
            </a:extLst>
          </p:cNvPr>
          <p:cNvSpPr/>
          <p:nvPr/>
        </p:nvSpPr>
        <p:spPr>
          <a:xfrm>
            <a:off x="6278582" y="4759666"/>
            <a:ext cx="961119" cy="9672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3" name="object 64">
            <a:extLst>
              <a:ext uri="{FF2B5EF4-FFF2-40B4-BE49-F238E27FC236}">
                <a16:creationId xmlns:a16="http://schemas.microsoft.com/office/drawing/2014/main" id="{220F44A0-B70F-4423-B739-F5219EBD8B21}"/>
              </a:ext>
            </a:extLst>
          </p:cNvPr>
          <p:cNvSpPr/>
          <p:nvPr/>
        </p:nvSpPr>
        <p:spPr>
          <a:xfrm>
            <a:off x="6312971" y="4750632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4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5" name="object 65">
            <a:extLst>
              <a:ext uri="{FF2B5EF4-FFF2-40B4-BE49-F238E27FC236}">
                <a16:creationId xmlns:a16="http://schemas.microsoft.com/office/drawing/2014/main" id="{4CA74EA2-EACE-4645-9A78-B0F8B050DCC1}"/>
              </a:ext>
            </a:extLst>
          </p:cNvPr>
          <p:cNvSpPr/>
          <p:nvPr/>
        </p:nvSpPr>
        <p:spPr>
          <a:xfrm>
            <a:off x="6312971" y="4750632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4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7" name="object 66">
            <a:extLst>
              <a:ext uri="{FF2B5EF4-FFF2-40B4-BE49-F238E27FC236}">
                <a16:creationId xmlns:a16="http://schemas.microsoft.com/office/drawing/2014/main" id="{95E3501B-FC7E-430A-9E1B-8BBCE8187F9B}"/>
              </a:ext>
            </a:extLst>
          </p:cNvPr>
          <p:cNvSpPr txBox="1"/>
          <p:nvPr/>
        </p:nvSpPr>
        <p:spPr>
          <a:xfrm>
            <a:off x="5482632" y="4862251"/>
            <a:ext cx="1380067" cy="115837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093019" algn="l"/>
              </a:tabLst>
            </a:pPr>
            <a:r>
              <a:rPr sz="4800" baseline="1157" dirty="0">
                <a:latin typeface="Calibri"/>
                <a:cs typeface="Calibri"/>
              </a:rPr>
              <a:t>O	</a:t>
            </a: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53"/>
              </a:spcBef>
            </a:pPr>
            <a:endParaRPr sz="2933">
              <a:latin typeface="Times New Roman"/>
              <a:cs typeface="Times New Roman"/>
            </a:endParaRPr>
          </a:p>
          <a:p>
            <a:pPr marL="113450"/>
            <a:r>
              <a:rPr sz="1200" spc="-7" dirty="0">
                <a:latin typeface="Calibri"/>
                <a:cs typeface="Calibri"/>
              </a:rPr>
              <a:t>Ordering-Service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9" name="object 67">
            <a:extLst>
              <a:ext uri="{FF2B5EF4-FFF2-40B4-BE49-F238E27FC236}">
                <a16:creationId xmlns:a16="http://schemas.microsoft.com/office/drawing/2014/main" id="{F78F50AB-4BDD-44C6-BEAB-B72B6B7E6F82}"/>
              </a:ext>
            </a:extLst>
          </p:cNvPr>
          <p:cNvSpPr/>
          <p:nvPr/>
        </p:nvSpPr>
        <p:spPr>
          <a:xfrm>
            <a:off x="2840436" y="2032721"/>
            <a:ext cx="948927" cy="9489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1" name="object 68">
            <a:extLst>
              <a:ext uri="{FF2B5EF4-FFF2-40B4-BE49-F238E27FC236}">
                <a16:creationId xmlns:a16="http://schemas.microsoft.com/office/drawing/2014/main" id="{158A54FE-A274-4690-83D9-E6AA156D1D57}"/>
              </a:ext>
            </a:extLst>
          </p:cNvPr>
          <p:cNvSpPr/>
          <p:nvPr/>
        </p:nvSpPr>
        <p:spPr>
          <a:xfrm>
            <a:off x="2846532" y="2085554"/>
            <a:ext cx="1028191" cy="9672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3" name="object 69">
            <a:extLst>
              <a:ext uri="{FF2B5EF4-FFF2-40B4-BE49-F238E27FC236}">
                <a16:creationId xmlns:a16="http://schemas.microsoft.com/office/drawing/2014/main" id="{6514CD54-B415-4BC6-B624-7F293CAF40F3}"/>
              </a:ext>
            </a:extLst>
          </p:cNvPr>
          <p:cNvSpPr/>
          <p:nvPr/>
        </p:nvSpPr>
        <p:spPr>
          <a:xfrm>
            <a:off x="2914138" y="2076267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5" name="object 70">
            <a:extLst>
              <a:ext uri="{FF2B5EF4-FFF2-40B4-BE49-F238E27FC236}">
                <a16:creationId xmlns:a16="http://schemas.microsoft.com/office/drawing/2014/main" id="{BE6AC5B3-B3B0-4ADC-AF77-F29FEB21FAD1}"/>
              </a:ext>
            </a:extLst>
          </p:cNvPr>
          <p:cNvSpPr/>
          <p:nvPr/>
        </p:nvSpPr>
        <p:spPr>
          <a:xfrm>
            <a:off x="2914138" y="2076267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7" name="object 71">
            <a:extLst>
              <a:ext uri="{FF2B5EF4-FFF2-40B4-BE49-F238E27FC236}">
                <a16:creationId xmlns:a16="http://schemas.microsoft.com/office/drawing/2014/main" id="{0394E53F-107C-46E8-8FBE-6F086A3C15B8}"/>
              </a:ext>
            </a:extLst>
          </p:cNvPr>
          <p:cNvSpPr txBox="1"/>
          <p:nvPr/>
        </p:nvSpPr>
        <p:spPr>
          <a:xfrm>
            <a:off x="3094202" y="2187884"/>
            <a:ext cx="4377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799">
              <a:spcBef>
                <a:spcPts val="133"/>
              </a:spcBef>
            </a:pPr>
            <a:r>
              <a:rPr sz="3200" spc="-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-9" baseline="-20833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200" baseline="-20833">
              <a:latin typeface="Calibri"/>
              <a:cs typeface="Calibri"/>
            </a:endParaRPr>
          </a:p>
        </p:txBody>
      </p:sp>
      <p:sp>
        <p:nvSpPr>
          <p:cNvPr id="139" name="object 72">
            <a:extLst>
              <a:ext uri="{FF2B5EF4-FFF2-40B4-BE49-F238E27FC236}">
                <a16:creationId xmlns:a16="http://schemas.microsoft.com/office/drawing/2014/main" id="{C47B4AD8-BD55-43A3-8E64-921909DA6438}"/>
              </a:ext>
            </a:extLst>
          </p:cNvPr>
          <p:cNvSpPr/>
          <p:nvPr/>
        </p:nvSpPr>
        <p:spPr>
          <a:xfrm>
            <a:off x="2840436" y="3398224"/>
            <a:ext cx="948927" cy="94893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1" name="object 73">
            <a:extLst>
              <a:ext uri="{FF2B5EF4-FFF2-40B4-BE49-F238E27FC236}">
                <a16:creationId xmlns:a16="http://schemas.microsoft.com/office/drawing/2014/main" id="{595B97EB-D0C8-4BAB-9AF5-F9B13AE143E1}"/>
              </a:ext>
            </a:extLst>
          </p:cNvPr>
          <p:cNvSpPr/>
          <p:nvPr/>
        </p:nvSpPr>
        <p:spPr>
          <a:xfrm>
            <a:off x="2846532" y="3449024"/>
            <a:ext cx="1028191" cy="9672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3" name="object 74">
            <a:extLst>
              <a:ext uri="{FF2B5EF4-FFF2-40B4-BE49-F238E27FC236}">
                <a16:creationId xmlns:a16="http://schemas.microsoft.com/office/drawing/2014/main" id="{A54034C7-46B2-46DF-814D-9E131FD87B83}"/>
              </a:ext>
            </a:extLst>
          </p:cNvPr>
          <p:cNvSpPr/>
          <p:nvPr/>
        </p:nvSpPr>
        <p:spPr>
          <a:xfrm>
            <a:off x="2914138" y="3440914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5" name="object 75">
            <a:extLst>
              <a:ext uri="{FF2B5EF4-FFF2-40B4-BE49-F238E27FC236}">
                <a16:creationId xmlns:a16="http://schemas.microsoft.com/office/drawing/2014/main" id="{65EAE99C-8261-4227-998F-A75845992828}"/>
              </a:ext>
            </a:extLst>
          </p:cNvPr>
          <p:cNvSpPr/>
          <p:nvPr/>
        </p:nvSpPr>
        <p:spPr>
          <a:xfrm>
            <a:off x="2914138" y="3440914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7" name="object 76">
            <a:extLst>
              <a:ext uri="{FF2B5EF4-FFF2-40B4-BE49-F238E27FC236}">
                <a16:creationId xmlns:a16="http://schemas.microsoft.com/office/drawing/2014/main" id="{2B12A302-DAA9-4AF8-82B8-979C971E21DE}"/>
              </a:ext>
            </a:extLst>
          </p:cNvPr>
          <p:cNvSpPr txBox="1"/>
          <p:nvPr/>
        </p:nvSpPr>
        <p:spPr>
          <a:xfrm>
            <a:off x="3094202" y="3552532"/>
            <a:ext cx="4377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799">
              <a:spcBef>
                <a:spcPts val="133"/>
              </a:spcBef>
            </a:pPr>
            <a:r>
              <a:rPr sz="3200" spc="-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-9" baseline="-20833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200" baseline="-20833">
              <a:latin typeface="Calibri"/>
              <a:cs typeface="Calibri"/>
            </a:endParaRPr>
          </a:p>
        </p:txBody>
      </p:sp>
      <p:sp>
        <p:nvSpPr>
          <p:cNvPr id="149" name="object 77">
            <a:extLst>
              <a:ext uri="{FF2B5EF4-FFF2-40B4-BE49-F238E27FC236}">
                <a16:creationId xmlns:a16="http://schemas.microsoft.com/office/drawing/2014/main" id="{2387BE60-6627-493C-AB35-C94FC71998F2}"/>
              </a:ext>
            </a:extLst>
          </p:cNvPr>
          <p:cNvSpPr/>
          <p:nvPr/>
        </p:nvSpPr>
        <p:spPr>
          <a:xfrm>
            <a:off x="2840436" y="4761696"/>
            <a:ext cx="948927" cy="9509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1" name="object 78">
            <a:extLst>
              <a:ext uri="{FF2B5EF4-FFF2-40B4-BE49-F238E27FC236}">
                <a16:creationId xmlns:a16="http://schemas.microsoft.com/office/drawing/2014/main" id="{6825B051-EBBB-4D03-9E83-9A3ABBE25CD8}"/>
              </a:ext>
            </a:extLst>
          </p:cNvPr>
          <p:cNvSpPr/>
          <p:nvPr/>
        </p:nvSpPr>
        <p:spPr>
          <a:xfrm>
            <a:off x="2846532" y="4814530"/>
            <a:ext cx="1028191" cy="9672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3" name="object 79">
            <a:extLst>
              <a:ext uri="{FF2B5EF4-FFF2-40B4-BE49-F238E27FC236}">
                <a16:creationId xmlns:a16="http://schemas.microsoft.com/office/drawing/2014/main" id="{8D6DE07D-FEE3-496A-BDAD-724B083C16BB}"/>
              </a:ext>
            </a:extLst>
          </p:cNvPr>
          <p:cNvSpPr/>
          <p:nvPr/>
        </p:nvSpPr>
        <p:spPr>
          <a:xfrm>
            <a:off x="2914138" y="4805563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4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5" name="object 80">
            <a:extLst>
              <a:ext uri="{FF2B5EF4-FFF2-40B4-BE49-F238E27FC236}">
                <a16:creationId xmlns:a16="http://schemas.microsoft.com/office/drawing/2014/main" id="{D43AE218-DF4F-4F99-B090-349D5C55C764}"/>
              </a:ext>
            </a:extLst>
          </p:cNvPr>
          <p:cNvSpPr/>
          <p:nvPr/>
        </p:nvSpPr>
        <p:spPr>
          <a:xfrm>
            <a:off x="2914138" y="4805563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4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7" name="object 81">
            <a:extLst>
              <a:ext uri="{FF2B5EF4-FFF2-40B4-BE49-F238E27FC236}">
                <a16:creationId xmlns:a16="http://schemas.microsoft.com/office/drawing/2014/main" id="{39551804-7FF3-42A8-A72C-C2A5AED6A3F8}"/>
              </a:ext>
            </a:extLst>
          </p:cNvPr>
          <p:cNvSpPr txBox="1"/>
          <p:nvPr/>
        </p:nvSpPr>
        <p:spPr>
          <a:xfrm>
            <a:off x="3094202" y="4917180"/>
            <a:ext cx="4377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799">
              <a:spcBef>
                <a:spcPts val="133"/>
              </a:spcBef>
            </a:pPr>
            <a:r>
              <a:rPr sz="3200" spc="-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-9" baseline="-2083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200" baseline="-20833">
              <a:latin typeface="Calibri"/>
              <a:cs typeface="Calibri"/>
            </a:endParaRPr>
          </a:p>
        </p:txBody>
      </p:sp>
      <p:sp>
        <p:nvSpPr>
          <p:cNvPr id="159" name="object 82">
            <a:extLst>
              <a:ext uri="{FF2B5EF4-FFF2-40B4-BE49-F238E27FC236}">
                <a16:creationId xmlns:a16="http://schemas.microsoft.com/office/drawing/2014/main" id="{CE56F072-AFE3-4F1E-AF40-7A80F941F558}"/>
              </a:ext>
            </a:extLst>
          </p:cNvPr>
          <p:cNvSpPr/>
          <p:nvPr/>
        </p:nvSpPr>
        <p:spPr>
          <a:xfrm>
            <a:off x="4302464" y="4866467"/>
            <a:ext cx="467360" cy="456353"/>
          </a:xfrm>
          <a:custGeom>
            <a:avLst/>
            <a:gdLst/>
            <a:ahLst/>
            <a:cxnLst/>
            <a:rect l="l" t="t" r="r" b="b"/>
            <a:pathLst>
              <a:path w="350520" h="342264">
                <a:moveTo>
                  <a:pt x="350354" y="0"/>
                </a:moveTo>
                <a:lnTo>
                  <a:pt x="0" y="0"/>
                </a:lnTo>
                <a:lnTo>
                  <a:pt x="0" y="342036"/>
                </a:lnTo>
                <a:lnTo>
                  <a:pt x="293344" y="342036"/>
                </a:lnTo>
                <a:lnTo>
                  <a:pt x="350354" y="285026"/>
                </a:lnTo>
                <a:lnTo>
                  <a:pt x="350354" y="0"/>
                </a:lnTo>
                <a:close/>
              </a:path>
            </a:pathLst>
          </a:custGeom>
          <a:solidFill>
            <a:srgbClr val="F7AD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1" name="object 83">
            <a:extLst>
              <a:ext uri="{FF2B5EF4-FFF2-40B4-BE49-F238E27FC236}">
                <a16:creationId xmlns:a16="http://schemas.microsoft.com/office/drawing/2014/main" id="{27FEE426-8BAF-4269-BB00-D325817AB281}"/>
              </a:ext>
            </a:extLst>
          </p:cNvPr>
          <p:cNvSpPr/>
          <p:nvPr/>
        </p:nvSpPr>
        <p:spPr>
          <a:xfrm>
            <a:off x="4693590" y="52464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010" y="0"/>
                </a:moveTo>
                <a:lnTo>
                  <a:pt x="11404" y="11404"/>
                </a:lnTo>
                <a:lnTo>
                  <a:pt x="0" y="57010"/>
                </a:lnTo>
                <a:lnTo>
                  <a:pt x="57010" y="0"/>
                </a:lnTo>
                <a:close/>
              </a:path>
            </a:pathLst>
          </a:custGeom>
          <a:solidFill>
            <a:srgbClr val="C78B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3" name="object 84">
            <a:extLst>
              <a:ext uri="{FF2B5EF4-FFF2-40B4-BE49-F238E27FC236}">
                <a16:creationId xmlns:a16="http://schemas.microsoft.com/office/drawing/2014/main" id="{48567999-A833-41C4-AF96-D322BDC66927}"/>
              </a:ext>
            </a:extLst>
          </p:cNvPr>
          <p:cNvSpPr/>
          <p:nvPr/>
        </p:nvSpPr>
        <p:spPr>
          <a:xfrm>
            <a:off x="4302464" y="4866462"/>
            <a:ext cx="467360" cy="456353"/>
          </a:xfrm>
          <a:custGeom>
            <a:avLst/>
            <a:gdLst/>
            <a:ahLst/>
            <a:cxnLst/>
            <a:rect l="l" t="t" r="r" b="b"/>
            <a:pathLst>
              <a:path w="350520" h="342264">
                <a:moveTo>
                  <a:pt x="293344" y="342036"/>
                </a:moveTo>
                <a:lnTo>
                  <a:pt x="304749" y="296430"/>
                </a:lnTo>
                <a:lnTo>
                  <a:pt x="350354" y="285026"/>
                </a:lnTo>
                <a:lnTo>
                  <a:pt x="293344" y="342036"/>
                </a:lnTo>
                <a:lnTo>
                  <a:pt x="0" y="342036"/>
                </a:lnTo>
                <a:lnTo>
                  <a:pt x="0" y="0"/>
                </a:lnTo>
                <a:lnTo>
                  <a:pt x="350354" y="0"/>
                </a:lnTo>
                <a:lnTo>
                  <a:pt x="350354" y="285026"/>
                </a:lnTo>
              </a:path>
            </a:pathLst>
          </a:custGeom>
          <a:ln w="254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5" name="object 85">
            <a:extLst>
              <a:ext uri="{FF2B5EF4-FFF2-40B4-BE49-F238E27FC236}">
                <a16:creationId xmlns:a16="http://schemas.microsoft.com/office/drawing/2014/main" id="{35E9C223-848D-41C5-820F-0FDE5402014F}"/>
              </a:ext>
            </a:extLst>
          </p:cNvPr>
          <p:cNvSpPr txBox="1"/>
          <p:nvPr/>
        </p:nvSpPr>
        <p:spPr>
          <a:xfrm>
            <a:off x="4466691" y="4905438"/>
            <a:ext cx="138852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dirty="0">
                <a:latin typeface="Calibri"/>
                <a:cs typeface="Calibri"/>
              </a:rPr>
              <a:t>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7" name="object 86">
            <a:extLst>
              <a:ext uri="{FF2B5EF4-FFF2-40B4-BE49-F238E27FC236}">
                <a16:creationId xmlns:a16="http://schemas.microsoft.com/office/drawing/2014/main" id="{E7786768-D7E1-46AA-BECF-FA1D7DB48549}"/>
              </a:ext>
            </a:extLst>
          </p:cNvPr>
          <p:cNvSpPr/>
          <p:nvPr/>
        </p:nvSpPr>
        <p:spPr>
          <a:xfrm>
            <a:off x="6378149" y="2036784"/>
            <a:ext cx="948939" cy="94893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9" name="object 87">
            <a:extLst>
              <a:ext uri="{FF2B5EF4-FFF2-40B4-BE49-F238E27FC236}">
                <a16:creationId xmlns:a16="http://schemas.microsoft.com/office/drawing/2014/main" id="{40D23DFE-49B8-493C-8671-A8AB62EFD165}"/>
              </a:ext>
            </a:extLst>
          </p:cNvPr>
          <p:cNvSpPr/>
          <p:nvPr/>
        </p:nvSpPr>
        <p:spPr>
          <a:xfrm>
            <a:off x="6378150" y="2087586"/>
            <a:ext cx="1038335" cy="9672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1" name="object 88">
            <a:extLst>
              <a:ext uri="{FF2B5EF4-FFF2-40B4-BE49-F238E27FC236}">
                <a16:creationId xmlns:a16="http://schemas.microsoft.com/office/drawing/2014/main" id="{29AD8ADA-88AD-4378-8037-56EF3B97B02D}"/>
              </a:ext>
            </a:extLst>
          </p:cNvPr>
          <p:cNvSpPr/>
          <p:nvPr/>
        </p:nvSpPr>
        <p:spPr>
          <a:xfrm>
            <a:off x="6451159" y="2079604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3" name="object 89">
            <a:extLst>
              <a:ext uri="{FF2B5EF4-FFF2-40B4-BE49-F238E27FC236}">
                <a16:creationId xmlns:a16="http://schemas.microsoft.com/office/drawing/2014/main" id="{B7800B11-36C0-44F6-94B2-70FA6367B6CB}"/>
              </a:ext>
            </a:extLst>
          </p:cNvPr>
          <p:cNvSpPr/>
          <p:nvPr/>
        </p:nvSpPr>
        <p:spPr>
          <a:xfrm>
            <a:off x="6451159" y="2079604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5" name="object 90">
            <a:extLst>
              <a:ext uri="{FF2B5EF4-FFF2-40B4-BE49-F238E27FC236}">
                <a16:creationId xmlns:a16="http://schemas.microsoft.com/office/drawing/2014/main" id="{6A8E801F-30B0-488F-B652-F4E97627FF68}"/>
              </a:ext>
            </a:extLst>
          </p:cNvPr>
          <p:cNvSpPr/>
          <p:nvPr/>
        </p:nvSpPr>
        <p:spPr>
          <a:xfrm>
            <a:off x="4612336" y="2030690"/>
            <a:ext cx="948932" cy="9509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7" name="object 91">
            <a:extLst>
              <a:ext uri="{FF2B5EF4-FFF2-40B4-BE49-F238E27FC236}">
                <a16:creationId xmlns:a16="http://schemas.microsoft.com/office/drawing/2014/main" id="{B974C007-FC44-4B3D-824E-0379DB38FCA4}"/>
              </a:ext>
            </a:extLst>
          </p:cNvPr>
          <p:cNvSpPr/>
          <p:nvPr/>
        </p:nvSpPr>
        <p:spPr>
          <a:xfrm>
            <a:off x="4612336" y="2083522"/>
            <a:ext cx="1038351" cy="9672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9" name="object 92">
            <a:extLst>
              <a:ext uri="{FF2B5EF4-FFF2-40B4-BE49-F238E27FC236}">
                <a16:creationId xmlns:a16="http://schemas.microsoft.com/office/drawing/2014/main" id="{5F243A31-61DA-45DC-B842-0D9345E7F540}"/>
              </a:ext>
            </a:extLst>
          </p:cNvPr>
          <p:cNvSpPr/>
          <p:nvPr/>
        </p:nvSpPr>
        <p:spPr>
          <a:xfrm>
            <a:off x="4685474" y="2074880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1" name="object 93">
            <a:extLst>
              <a:ext uri="{FF2B5EF4-FFF2-40B4-BE49-F238E27FC236}">
                <a16:creationId xmlns:a16="http://schemas.microsoft.com/office/drawing/2014/main" id="{D8D79140-8052-4C04-8E18-BF893565A551}"/>
              </a:ext>
            </a:extLst>
          </p:cNvPr>
          <p:cNvSpPr/>
          <p:nvPr/>
        </p:nvSpPr>
        <p:spPr>
          <a:xfrm>
            <a:off x="4685474" y="2074880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3" name="object 94">
            <a:extLst>
              <a:ext uri="{FF2B5EF4-FFF2-40B4-BE49-F238E27FC236}">
                <a16:creationId xmlns:a16="http://schemas.microsoft.com/office/drawing/2014/main" id="{6CCAEABC-C040-443F-88D8-9781C3AFA013}"/>
              </a:ext>
            </a:extLst>
          </p:cNvPr>
          <p:cNvSpPr txBox="1"/>
          <p:nvPr/>
        </p:nvSpPr>
        <p:spPr>
          <a:xfrm>
            <a:off x="4842466" y="2191221"/>
            <a:ext cx="224790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7732">
              <a:spcBef>
                <a:spcPts val="133"/>
              </a:spcBef>
              <a:tabLst>
                <a:tab pos="1832988" algn="l"/>
              </a:tabLst>
            </a:pPr>
            <a:r>
              <a:rPr sz="4800" spc="-9" baseline="1157" dirty="0">
                <a:latin typeface="Calibri"/>
                <a:cs typeface="Calibri"/>
              </a:rPr>
              <a:t>P</a:t>
            </a:r>
            <a:r>
              <a:rPr sz="3200" spc="-9" baseline="-19097" dirty="0">
                <a:latin typeface="Calibri"/>
                <a:cs typeface="Calibri"/>
              </a:rPr>
              <a:t>3	</a:t>
            </a:r>
            <a:r>
              <a:rPr sz="3200" spc="-7" dirty="0">
                <a:latin typeface="Calibri"/>
                <a:cs typeface="Calibri"/>
              </a:rPr>
              <a:t>P</a:t>
            </a:r>
            <a:r>
              <a:rPr sz="3200" spc="-9" baseline="-20833" dirty="0">
                <a:latin typeface="Calibri"/>
                <a:cs typeface="Calibri"/>
              </a:rPr>
              <a:t>4</a:t>
            </a:r>
            <a:endParaRPr sz="3200" baseline="-20833">
              <a:latin typeface="Calibri"/>
              <a:cs typeface="Calibri"/>
            </a:endParaRPr>
          </a:p>
        </p:txBody>
      </p:sp>
      <p:sp>
        <p:nvSpPr>
          <p:cNvPr id="185" name="object 95">
            <a:extLst>
              <a:ext uri="{FF2B5EF4-FFF2-40B4-BE49-F238E27FC236}">
                <a16:creationId xmlns:a16="http://schemas.microsoft.com/office/drawing/2014/main" id="{8175B45D-3603-416C-BF34-F8CF796887AD}"/>
              </a:ext>
            </a:extLst>
          </p:cNvPr>
          <p:cNvSpPr/>
          <p:nvPr/>
        </p:nvSpPr>
        <p:spPr>
          <a:xfrm>
            <a:off x="3655260" y="2660626"/>
            <a:ext cx="522215" cy="49172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7" name="object 96">
            <a:extLst>
              <a:ext uri="{FF2B5EF4-FFF2-40B4-BE49-F238E27FC236}">
                <a16:creationId xmlns:a16="http://schemas.microsoft.com/office/drawing/2014/main" id="{DFFFC350-6895-403F-B2C6-8327965C6F1F}"/>
              </a:ext>
            </a:extLst>
          </p:cNvPr>
          <p:cNvSpPr/>
          <p:nvPr/>
        </p:nvSpPr>
        <p:spPr>
          <a:xfrm>
            <a:off x="3734506" y="2725632"/>
            <a:ext cx="396233" cy="40639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9" name="object 97">
            <a:extLst>
              <a:ext uri="{FF2B5EF4-FFF2-40B4-BE49-F238E27FC236}">
                <a16:creationId xmlns:a16="http://schemas.microsoft.com/office/drawing/2014/main" id="{DB9808CB-83BA-48D8-80F2-CCF40BDDDB19}"/>
              </a:ext>
            </a:extLst>
          </p:cNvPr>
          <p:cNvSpPr/>
          <p:nvPr/>
        </p:nvSpPr>
        <p:spPr>
          <a:xfrm>
            <a:off x="3729670" y="2703093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39">
                <a:moveTo>
                  <a:pt x="234835" y="0"/>
                </a:moveTo>
                <a:lnTo>
                  <a:pt x="42697" y="0"/>
                </a:lnTo>
                <a:lnTo>
                  <a:pt x="26076" y="3354"/>
                </a:lnTo>
                <a:lnTo>
                  <a:pt x="12504" y="12504"/>
                </a:lnTo>
                <a:lnTo>
                  <a:pt x="3354" y="26076"/>
                </a:lnTo>
                <a:lnTo>
                  <a:pt x="0" y="42697"/>
                </a:lnTo>
                <a:lnTo>
                  <a:pt x="0" y="213474"/>
                </a:lnTo>
                <a:lnTo>
                  <a:pt x="3354" y="230095"/>
                </a:lnTo>
                <a:lnTo>
                  <a:pt x="12504" y="243666"/>
                </a:lnTo>
                <a:lnTo>
                  <a:pt x="26076" y="252816"/>
                </a:lnTo>
                <a:lnTo>
                  <a:pt x="42697" y="256171"/>
                </a:lnTo>
                <a:lnTo>
                  <a:pt x="234835" y="256171"/>
                </a:lnTo>
                <a:lnTo>
                  <a:pt x="251456" y="252816"/>
                </a:lnTo>
                <a:lnTo>
                  <a:pt x="265028" y="243666"/>
                </a:lnTo>
                <a:lnTo>
                  <a:pt x="274178" y="230095"/>
                </a:lnTo>
                <a:lnTo>
                  <a:pt x="277533" y="213474"/>
                </a:lnTo>
                <a:lnTo>
                  <a:pt x="277533" y="42697"/>
                </a:lnTo>
                <a:lnTo>
                  <a:pt x="274178" y="26076"/>
                </a:lnTo>
                <a:lnTo>
                  <a:pt x="265028" y="12504"/>
                </a:lnTo>
                <a:lnTo>
                  <a:pt x="251456" y="3354"/>
                </a:lnTo>
                <a:lnTo>
                  <a:pt x="23483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1" name="object 98">
            <a:extLst>
              <a:ext uri="{FF2B5EF4-FFF2-40B4-BE49-F238E27FC236}">
                <a16:creationId xmlns:a16="http://schemas.microsoft.com/office/drawing/2014/main" id="{A10A7A96-5E54-4ED7-A724-E84EC0237EB1}"/>
              </a:ext>
            </a:extLst>
          </p:cNvPr>
          <p:cNvSpPr/>
          <p:nvPr/>
        </p:nvSpPr>
        <p:spPr>
          <a:xfrm>
            <a:off x="3729670" y="2703093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39">
                <a:moveTo>
                  <a:pt x="0" y="42697"/>
                </a:moveTo>
                <a:lnTo>
                  <a:pt x="3354" y="26076"/>
                </a:lnTo>
                <a:lnTo>
                  <a:pt x="12504" y="12504"/>
                </a:lnTo>
                <a:lnTo>
                  <a:pt x="26076" y="3354"/>
                </a:lnTo>
                <a:lnTo>
                  <a:pt x="42697" y="0"/>
                </a:lnTo>
                <a:lnTo>
                  <a:pt x="234835" y="0"/>
                </a:lnTo>
                <a:lnTo>
                  <a:pt x="251456" y="3354"/>
                </a:lnTo>
                <a:lnTo>
                  <a:pt x="265028" y="12504"/>
                </a:lnTo>
                <a:lnTo>
                  <a:pt x="274178" y="26076"/>
                </a:lnTo>
                <a:lnTo>
                  <a:pt x="277533" y="42697"/>
                </a:lnTo>
                <a:lnTo>
                  <a:pt x="277533" y="213474"/>
                </a:lnTo>
                <a:lnTo>
                  <a:pt x="274178" y="230095"/>
                </a:lnTo>
                <a:lnTo>
                  <a:pt x="265028" y="243666"/>
                </a:lnTo>
                <a:lnTo>
                  <a:pt x="251456" y="252816"/>
                </a:lnTo>
                <a:lnTo>
                  <a:pt x="234835" y="256171"/>
                </a:lnTo>
                <a:lnTo>
                  <a:pt x="42697" y="256171"/>
                </a:lnTo>
                <a:lnTo>
                  <a:pt x="26076" y="252816"/>
                </a:lnTo>
                <a:lnTo>
                  <a:pt x="12504" y="243666"/>
                </a:lnTo>
                <a:lnTo>
                  <a:pt x="3354" y="230095"/>
                </a:lnTo>
                <a:lnTo>
                  <a:pt x="0" y="213474"/>
                </a:lnTo>
                <a:lnTo>
                  <a:pt x="0" y="4269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3" name="object 99">
            <a:extLst>
              <a:ext uri="{FF2B5EF4-FFF2-40B4-BE49-F238E27FC236}">
                <a16:creationId xmlns:a16="http://schemas.microsoft.com/office/drawing/2014/main" id="{88FBA33C-F272-4CEB-9834-FBBEE9737FC8}"/>
              </a:ext>
            </a:extLst>
          </p:cNvPr>
          <p:cNvSpPr txBox="1"/>
          <p:nvPr/>
        </p:nvSpPr>
        <p:spPr>
          <a:xfrm>
            <a:off x="3856100" y="2762958"/>
            <a:ext cx="115147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A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195" name="object 100">
            <a:extLst>
              <a:ext uri="{FF2B5EF4-FFF2-40B4-BE49-F238E27FC236}">
                <a16:creationId xmlns:a16="http://schemas.microsoft.com/office/drawing/2014/main" id="{A821CFB7-44FF-4E6D-BB99-5B231998FEEB}"/>
              </a:ext>
            </a:extLst>
          </p:cNvPr>
          <p:cNvSpPr/>
          <p:nvPr/>
        </p:nvSpPr>
        <p:spPr>
          <a:xfrm>
            <a:off x="3923494" y="2750018"/>
            <a:ext cx="487679" cy="49376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7" name="object 101">
            <a:extLst>
              <a:ext uri="{FF2B5EF4-FFF2-40B4-BE49-F238E27FC236}">
                <a16:creationId xmlns:a16="http://schemas.microsoft.com/office/drawing/2014/main" id="{3DDB2442-A051-49AE-9AAD-CA2464AF84CE}"/>
              </a:ext>
            </a:extLst>
          </p:cNvPr>
          <p:cNvSpPr/>
          <p:nvPr/>
        </p:nvSpPr>
        <p:spPr>
          <a:xfrm>
            <a:off x="3990539" y="2815040"/>
            <a:ext cx="392169" cy="40639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9" name="object 102">
            <a:extLst>
              <a:ext uri="{FF2B5EF4-FFF2-40B4-BE49-F238E27FC236}">
                <a16:creationId xmlns:a16="http://schemas.microsoft.com/office/drawing/2014/main" id="{67DB5A80-39E5-4891-82E6-37009C48BFB3}"/>
              </a:ext>
            </a:extLst>
          </p:cNvPr>
          <p:cNvSpPr/>
          <p:nvPr/>
        </p:nvSpPr>
        <p:spPr>
          <a:xfrm>
            <a:off x="3997746" y="2793712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210248" y="0"/>
                </a:moveTo>
                <a:lnTo>
                  <a:pt x="42049" y="0"/>
                </a:lnTo>
                <a:lnTo>
                  <a:pt x="25679" y="3303"/>
                </a:lnTo>
                <a:lnTo>
                  <a:pt x="12314" y="12314"/>
                </a:lnTo>
                <a:lnTo>
                  <a:pt x="3303" y="25679"/>
                </a:lnTo>
                <a:lnTo>
                  <a:pt x="0" y="42049"/>
                </a:lnTo>
                <a:lnTo>
                  <a:pt x="0" y="214109"/>
                </a:lnTo>
                <a:lnTo>
                  <a:pt x="3303" y="230479"/>
                </a:lnTo>
                <a:lnTo>
                  <a:pt x="12314" y="243844"/>
                </a:lnTo>
                <a:lnTo>
                  <a:pt x="25679" y="252855"/>
                </a:lnTo>
                <a:lnTo>
                  <a:pt x="42049" y="256158"/>
                </a:lnTo>
                <a:lnTo>
                  <a:pt x="210248" y="256158"/>
                </a:lnTo>
                <a:lnTo>
                  <a:pt x="226618" y="252855"/>
                </a:lnTo>
                <a:lnTo>
                  <a:pt x="239983" y="243844"/>
                </a:lnTo>
                <a:lnTo>
                  <a:pt x="248994" y="230479"/>
                </a:lnTo>
                <a:lnTo>
                  <a:pt x="252298" y="214109"/>
                </a:lnTo>
                <a:lnTo>
                  <a:pt x="252298" y="42049"/>
                </a:lnTo>
                <a:lnTo>
                  <a:pt x="248994" y="25679"/>
                </a:lnTo>
                <a:lnTo>
                  <a:pt x="239983" y="12314"/>
                </a:lnTo>
                <a:lnTo>
                  <a:pt x="226618" y="3303"/>
                </a:lnTo>
                <a:lnTo>
                  <a:pt x="2102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1" name="object 103">
            <a:extLst>
              <a:ext uri="{FF2B5EF4-FFF2-40B4-BE49-F238E27FC236}">
                <a16:creationId xmlns:a16="http://schemas.microsoft.com/office/drawing/2014/main" id="{272A8982-BA2E-4092-A470-18AD875345E0}"/>
              </a:ext>
            </a:extLst>
          </p:cNvPr>
          <p:cNvSpPr/>
          <p:nvPr/>
        </p:nvSpPr>
        <p:spPr>
          <a:xfrm>
            <a:off x="3997746" y="2793712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0" y="42049"/>
                </a:moveTo>
                <a:lnTo>
                  <a:pt x="3303" y="25679"/>
                </a:lnTo>
                <a:lnTo>
                  <a:pt x="12314" y="12314"/>
                </a:lnTo>
                <a:lnTo>
                  <a:pt x="25679" y="3303"/>
                </a:lnTo>
                <a:lnTo>
                  <a:pt x="42049" y="0"/>
                </a:lnTo>
                <a:lnTo>
                  <a:pt x="210248" y="0"/>
                </a:lnTo>
                <a:lnTo>
                  <a:pt x="226618" y="3303"/>
                </a:lnTo>
                <a:lnTo>
                  <a:pt x="239983" y="12314"/>
                </a:lnTo>
                <a:lnTo>
                  <a:pt x="248994" y="25679"/>
                </a:lnTo>
                <a:lnTo>
                  <a:pt x="252298" y="42049"/>
                </a:lnTo>
                <a:lnTo>
                  <a:pt x="252298" y="214109"/>
                </a:lnTo>
                <a:lnTo>
                  <a:pt x="248994" y="230479"/>
                </a:lnTo>
                <a:lnTo>
                  <a:pt x="239983" y="243844"/>
                </a:lnTo>
                <a:lnTo>
                  <a:pt x="226618" y="252855"/>
                </a:lnTo>
                <a:lnTo>
                  <a:pt x="210248" y="256158"/>
                </a:lnTo>
                <a:lnTo>
                  <a:pt x="42049" y="256158"/>
                </a:lnTo>
                <a:lnTo>
                  <a:pt x="25679" y="252855"/>
                </a:lnTo>
                <a:lnTo>
                  <a:pt x="12314" y="243844"/>
                </a:lnTo>
                <a:lnTo>
                  <a:pt x="3303" y="230479"/>
                </a:lnTo>
                <a:lnTo>
                  <a:pt x="0" y="214109"/>
                </a:lnTo>
                <a:lnTo>
                  <a:pt x="0" y="42049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3" name="object 104">
            <a:extLst>
              <a:ext uri="{FF2B5EF4-FFF2-40B4-BE49-F238E27FC236}">
                <a16:creationId xmlns:a16="http://schemas.microsoft.com/office/drawing/2014/main" id="{A254D20E-4C68-40FB-8693-62FBA09832B5}"/>
              </a:ext>
            </a:extLst>
          </p:cNvPr>
          <p:cNvSpPr txBox="1"/>
          <p:nvPr/>
        </p:nvSpPr>
        <p:spPr>
          <a:xfrm>
            <a:off x="4110913" y="2853574"/>
            <a:ext cx="110913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B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05" name="object 105">
            <a:extLst>
              <a:ext uri="{FF2B5EF4-FFF2-40B4-BE49-F238E27FC236}">
                <a16:creationId xmlns:a16="http://schemas.microsoft.com/office/drawing/2014/main" id="{3CB265DD-F3B6-4951-A9CF-03F48DFAD932}"/>
              </a:ext>
            </a:extLst>
          </p:cNvPr>
          <p:cNvSpPr/>
          <p:nvPr/>
        </p:nvSpPr>
        <p:spPr>
          <a:xfrm>
            <a:off x="3655260" y="4024080"/>
            <a:ext cx="522215" cy="49376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7" name="object 106">
            <a:extLst>
              <a:ext uri="{FF2B5EF4-FFF2-40B4-BE49-F238E27FC236}">
                <a16:creationId xmlns:a16="http://schemas.microsoft.com/office/drawing/2014/main" id="{A59E31F7-EBCD-4B64-9290-55211FFC223C}"/>
              </a:ext>
            </a:extLst>
          </p:cNvPr>
          <p:cNvSpPr/>
          <p:nvPr/>
        </p:nvSpPr>
        <p:spPr>
          <a:xfrm>
            <a:off x="3734506" y="4089104"/>
            <a:ext cx="396233" cy="40639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9" name="object 107">
            <a:extLst>
              <a:ext uri="{FF2B5EF4-FFF2-40B4-BE49-F238E27FC236}">
                <a16:creationId xmlns:a16="http://schemas.microsoft.com/office/drawing/2014/main" id="{E2D30A52-F296-4071-BCF1-8AECFA9DCAAE}"/>
              </a:ext>
            </a:extLst>
          </p:cNvPr>
          <p:cNvSpPr/>
          <p:nvPr/>
        </p:nvSpPr>
        <p:spPr>
          <a:xfrm>
            <a:off x="3729670" y="4067740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39">
                <a:moveTo>
                  <a:pt x="234835" y="0"/>
                </a:moveTo>
                <a:lnTo>
                  <a:pt x="42697" y="0"/>
                </a:lnTo>
                <a:lnTo>
                  <a:pt x="26076" y="3354"/>
                </a:lnTo>
                <a:lnTo>
                  <a:pt x="12504" y="12504"/>
                </a:lnTo>
                <a:lnTo>
                  <a:pt x="3354" y="26076"/>
                </a:lnTo>
                <a:lnTo>
                  <a:pt x="0" y="42697"/>
                </a:lnTo>
                <a:lnTo>
                  <a:pt x="0" y="213474"/>
                </a:lnTo>
                <a:lnTo>
                  <a:pt x="3354" y="230095"/>
                </a:lnTo>
                <a:lnTo>
                  <a:pt x="12504" y="243666"/>
                </a:lnTo>
                <a:lnTo>
                  <a:pt x="26076" y="252816"/>
                </a:lnTo>
                <a:lnTo>
                  <a:pt x="42697" y="256171"/>
                </a:lnTo>
                <a:lnTo>
                  <a:pt x="234835" y="256171"/>
                </a:lnTo>
                <a:lnTo>
                  <a:pt x="251456" y="252816"/>
                </a:lnTo>
                <a:lnTo>
                  <a:pt x="265028" y="243666"/>
                </a:lnTo>
                <a:lnTo>
                  <a:pt x="274178" y="230095"/>
                </a:lnTo>
                <a:lnTo>
                  <a:pt x="277533" y="213474"/>
                </a:lnTo>
                <a:lnTo>
                  <a:pt x="277533" y="42697"/>
                </a:lnTo>
                <a:lnTo>
                  <a:pt x="274178" y="26076"/>
                </a:lnTo>
                <a:lnTo>
                  <a:pt x="265028" y="12504"/>
                </a:lnTo>
                <a:lnTo>
                  <a:pt x="251456" y="3354"/>
                </a:lnTo>
                <a:lnTo>
                  <a:pt x="23483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1" name="object 108">
            <a:extLst>
              <a:ext uri="{FF2B5EF4-FFF2-40B4-BE49-F238E27FC236}">
                <a16:creationId xmlns:a16="http://schemas.microsoft.com/office/drawing/2014/main" id="{65643B4A-61D6-4120-928D-98495BB92E93}"/>
              </a:ext>
            </a:extLst>
          </p:cNvPr>
          <p:cNvSpPr/>
          <p:nvPr/>
        </p:nvSpPr>
        <p:spPr>
          <a:xfrm>
            <a:off x="3729670" y="4067740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39">
                <a:moveTo>
                  <a:pt x="0" y="42697"/>
                </a:moveTo>
                <a:lnTo>
                  <a:pt x="3354" y="26076"/>
                </a:lnTo>
                <a:lnTo>
                  <a:pt x="12504" y="12504"/>
                </a:lnTo>
                <a:lnTo>
                  <a:pt x="26076" y="3354"/>
                </a:lnTo>
                <a:lnTo>
                  <a:pt x="42697" y="0"/>
                </a:lnTo>
                <a:lnTo>
                  <a:pt x="234835" y="0"/>
                </a:lnTo>
                <a:lnTo>
                  <a:pt x="251456" y="3354"/>
                </a:lnTo>
                <a:lnTo>
                  <a:pt x="265028" y="12504"/>
                </a:lnTo>
                <a:lnTo>
                  <a:pt x="274178" y="26076"/>
                </a:lnTo>
                <a:lnTo>
                  <a:pt x="277533" y="42697"/>
                </a:lnTo>
                <a:lnTo>
                  <a:pt x="277533" y="213474"/>
                </a:lnTo>
                <a:lnTo>
                  <a:pt x="274178" y="230095"/>
                </a:lnTo>
                <a:lnTo>
                  <a:pt x="265028" y="243666"/>
                </a:lnTo>
                <a:lnTo>
                  <a:pt x="251456" y="252816"/>
                </a:lnTo>
                <a:lnTo>
                  <a:pt x="234835" y="256171"/>
                </a:lnTo>
                <a:lnTo>
                  <a:pt x="42697" y="256171"/>
                </a:lnTo>
                <a:lnTo>
                  <a:pt x="26076" y="252816"/>
                </a:lnTo>
                <a:lnTo>
                  <a:pt x="12504" y="243666"/>
                </a:lnTo>
                <a:lnTo>
                  <a:pt x="3354" y="230095"/>
                </a:lnTo>
                <a:lnTo>
                  <a:pt x="0" y="213474"/>
                </a:lnTo>
                <a:lnTo>
                  <a:pt x="0" y="4269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3" name="object 109">
            <a:extLst>
              <a:ext uri="{FF2B5EF4-FFF2-40B4-BE49-F238E27FC236}">
                <a16:creationId xmlns:a16="http://schemas.microsoft.com/office/drawing/2014/main" id="{590B193E-155D-4A5A-9B2B-2D0A3912BD68}"/>
              </a:ext>
            </a:extLst>
          </p:cNvPr>
          <p:cNvSpPr txBox="1"/>
          <p:nvPr/>
        </p:nvSpPr>
        <p:spPr>
          <a:xfrm>
            <a:off x="3856100" y="4127608"/>
            <a:ext cx="115147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A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15" name="object 110">
            <a:extLst>
              <a:ext uri="{FF2B5EF4-FFF2-40B4-BE49-F238E27FC236}">
                <a16:creationId xmlns:a16="http://schemas.microsoft.com/office/drawing/2014/main" id="{EC8B8FC9-92CD-4852-9B7F-F06DA64D6DE6}"/>
              </a:ext>
            </a:extLst>
          </p:cNvPr>
          <p:cNvSpPr/>
          <p:nvPr/>
        </p:nvSpPr>
        <p:spPr>
          <a:xfrm>
            <a:off x="3923494" y="4115520"/>
            <a:ext cx="487679" cy="49376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7" name="object 111">
            <a:extLst>
              <a:ext uri="{FF2B5EF4-FFF2-40B4-BE49-F238E27FC236}">
                <a16:creationId xmlns:a16="http://schemas.microsoft.com/office/drawing/2014/main" id="{C8D90ABB-CB09-407F-B1E9-B391C9F3A9B6}"/>
              </a:ext>
            </a:extLst>
          </p:cNvPr>
          <p:cNvSpPr/>
          <p:nvPr/>
        </p:nvSpPr>
        <p:spPr>
          <a:xfrm>
            <a:off x="3990539" y="4180546"/>
            <a:ext cx="392169" cy="40639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9" name="object 112">
            <a:extLst>
              <a:ext uri="{FF2B5EF4-FFF2-40B4-BE49-F238E27FC236}">
                <a16:creationId xmlns:a16="http://schemas.microsoft.com/office/drawing/2014/main" id="{DDC9D6BD-2556-4DC9-AE92-E080B3D1CC58}"/>
              </a:ext>
            </a:extLst>
          </p:cNvPr>
          <p:cNvSpPr/>
          <p:nvPr/>
        </p:nvSpPr>
        <p:spPr>
          <a:xfrm>
            <a:off x="3997746" y="4158360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210248" y="0"/>
                </a:moveTo>
                <a:lnTo>
                  <a:pt x="42049" y="0"/>
                </a:lnTo>
                <a:lnTo>
                  <a:pt x="25679" y="3303"/>
                </a:lnTo>
                <a:lnTo>
                  <a:pt x="12314" y="12314"/>
                </a:lnTo>
                <a:lnTo>
                  <a:pt x="3303" y="25679"/>
                </a:lnTo>
                <a:lnTo>
                  <a:pt x="0" y="42049"/>
                </a:lnTo>
                <a:lnTo>
                  <a:pt x="0" y="214109"/>
                </a:lnTo>
                <a:lnTo>
                  <a:pt x="3303" y="230479"/>
                </a:lnTo>
                <a:lnTo>
                  <a:pt x="12314" y="243844"/>
                </a:lnTo>
                <a:lnTo>
                  <a:pt x="25679" y="252855"/>
                </a:lnTo>
                <a:lnTo>
                  <a:pt x="42049" y="256159"/>
                </a:lnTo>
                <a:lnTo>
                  <a:pt x="210248" y="256159"/>
                </a:lnTo>
                <a:lnTo>
                  <a:pt x="226618" y="252855"/>
                </a:lnTo>
                <a:lnTo>
                  <a:pt x="239983" y="243844"/>
                </a:lnTo>
                <a:lnTo>
                  <a:pt x="248994" y="230479"/>
                </a:lnTo>
                <a:lnTo>
                  <a:pt x="252298" y="214109"/>
                </a:lnTo>
                <a:lnTo>
                  <a:pt x="252298" y="42049"/>
                </a:lnTo>
                <a:lnTo>
                  <a:pt x="248994" y="25679"/>
                </a:lnTo>
                <a:lnTo>
                  <a:pt x="239983" y="12314"/>
                </a:lnTo>
                <a:lnTo>
                  <a:pt x="226618" y="3303"/>
                </a:lnTo>
                <a:lnTo>
                  <a:pt x="2102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1" name="object 113">
            <a:extLst>
              <a:ext uri="{FF2B5EF4-FFF2-40B4-BE49-F238E27FC236}">
                <a16:creationId xmlns:a16="http://schemas.microsoft.com/office/drawing/2014/main" id="{8D719D9B-CCF0-475C-886C-435906767403}"/>
              </a:ext>
            </a:extLst>
          </p:cNvPr>
          <p:cNvSpPr/>
          <p:nvPr/>
        </p:nvSpPr>
        <p:spPr>
          <a:xfrm>
            <a:off x="3997746" y="4158360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0" y="42049"/>
                </a:moveTo>
                <a:lnTo>
                  <a:pt x="3303" y="25679"/>
                </a:lnTo>
                <a:lnTo>
                  <a:pt x="12314" y="12314"/>
                </a:lnTo>
                <a:lnTo>
                  <a:pt x="25679" y="3303"/>
                </a:lnTo>
                <a:lnTo>
                  <a:pt x="42049" y="0"/>
                </a:lnTo>
                <a:lnTo>
                  <a:pt x="210248" y="0"/>
                </a:lnTo>
                <a:lnTo>
                  <a:pt x="226618" y="3303"/>
                </a:lnTo>
                <a:lnTo>
                  <a:pt x="239983" y="12314"/>
                </a:lnTo>
                <a:lnTo>
                  <a:pt x="248994" y="25679"/>
                </a:lnTo>
                <a:lnTo>
                  <a:pt x="252298" y="42049"/>
                </a:lnTo>
                <a:lnTo>
                  <a:pt x="252298" y="214109"/>
                </a:lnTo>
                <a:lnTo>
                  <a:pt x="248994" y="230479"/>
                </a:lnTo>
                <a:lnTo>
                  <a:pt x="239983" y="243844"/>
                </a:lnTo>
                <a:lnTo>
                  <a:pt x="226618" y="252855"/>
                </a:lnTo>
                <a:lnTo>
                  <a:pt x="210248" y="256159"/>
                </a:lnTo>
                <a:lnTo>
                  <a:pt x="42049" y="256159"/>
                </a:lnTo>
                <a:lnTo>
                  <a:pt x="25679" y="252855"/>
                </a:lnTo>
                <a:lnTo>
                  <a:pt x="12314" y="243844"/>
                </a:lnTo>
                <a:lnTo>
                  <a:pt x="3303" y="230479"/>
                </a:lnTo>
                <a:lnTo>
                  <a:pt x="0" y="214109"/>
                </a:lnTo>
                <a:lnTo>
                  <a:pt x="0" y="42049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3" name="object 114">
            <a:extLst>
              <a:ext uri="{FF2B5EF4-FFF2-40B4-BE49-F238E27FC236}">
                <a16:creationId xmlns:a16="http://schemas.microsoft.com/office/drawing/2014/main" id="{803C7756-CE4B-479D-A84E-C80107A214F6}"/>
              </a:ext>
            </a:extLst>
          </p:cNvPr>
          <p:cNvSpPr txBox="1"/>
          <p:nvPr/>
        </p:nvSpPr>
        <p:spPr>
          <a:xfrm>
            <a:off x="4110913" y="4218221"/>
            <a:ext cx="110913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B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25" name="object 115">
            <a:extLst>
              <a:ext uri="{FF2B5EF4-FFF2-40B4-BE49-F238E27FC236}">
                <a16:creationId xmlns:a16="http://schemas.microsoft.com/office/drawing/2014/main" id="{7E7900EB-1556-453F-9C62-0642E556B73C}"/>
              </a:ext>
            </a:extLst>
          </p:cNvPr>
          <p:cNvSpPr/>
          <p:nvPr/>
        </p:nvSpPr>
        <p:spPr>
          <a:xfrm>
            <a:off x="3655260" y="5389584"/>
            <a:ext cx="522215" cy="49376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7" name="object 116">
            <a:extLst>
              <a:ext uri="{FF2B5EF4-FFF2-40B4-BE49-F238E27FC236}">
                <a16:creationId xmlns:a16="http://schemas.microsoft.com/office/drawing/2014/main" id="{BC45D26F-DCC7-4B96-A02D-CFCC05C9979F}"/>
              </a:ext>
            </a:extLst>
          </p:cNvPr>
          <p:cNvSpPr/>
          <p:nvPr/>
        </p:nvSpPr>
        <p:spPr>
          <a:xfrm>
            <a:off x="3734506" y="5454608"/>
            <a:ext cx="396233" cy="40639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9" name="object 117">
            <a:extLst>
              <a:ext uri="{FF2B5EF4-FFF2-40B4-BE49-F238E27FC236}">
                <a16:creationId xmlns:a16="http://schemas.microsoft.com/office/drawing/2014/main" id="{39140AEA-00C4-43BC-A05E-E716AF6D9569}"/>
              </a:ext>
            </a:extLst>
          </p:cNvPr>
          <p:cNvSpPr/>
          <p:nvPr/>
        </p:nvSpPr>
        <p:spPr>
          <a:xfrm>
            <a:off x="3729670" y="5432387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39">
                <a:moveTo>
                  <a:pt x="234835" y="0"/>
                </a:moveTo>
                <a:lnTo>
                  <a:pt x="42697" y="0"/>
                </a:lnTo>
                <a:lnTo>
                  <a:pt x="26076" y="3354"/>
                </a:lnTo>
                <a:lnTo>
                  <a:pt x="12504" y="12504"/>
                </a:lnTo>
                <a:lnTo>
                  <a:pt x="3354" y="26076"/>
                </a:lnTo>
                <a:lnTo>
                  <a:pt x="0" y="42697"/>
                </a:lnTo>
                <a:lnTo>
                  <a:pt x="0" y="213474"/>
                </a:lnTo>
                <a:lnTo>
                  <a:pt x="3354" y="230095"/>
                </a:lnTo>
                <a:lnTo>
                  <a:pt x="12504" y="243666"/>
                </a:lnTo>
                <a:lnTo>
                  <a:pt x="26076" y="252816"/>
                </a:lnTo>
                <a:lnTo>
                  <a:pt x="42697" y="256171"/>
                </a:lnTo>
                <a:lnTo>
                  <a:pt x="234835" y="256171"/>
                </a:lnTo>
                <a:lnTo>
                  <a:pt x="251456" y="252816"/>
                </a:lnTo>
                <a:lnTo>
                  <a:pt x="265028" y="243666"/>
                </a:lnTo>
                <a:lnTo>
                  <a:pt x="274178" y="230095"/>
                </a:lnTo>
                <a:lnTo>
                  <a:pt x="277533" y="213474"/>
                </a:lnTo>
                <a:lnTo>
                  <a:pt x="277533" y="42697"/>
                </a:lnTo>
                <a:lnTo>
                  <a:pt x="274178" y="26076"/>
                </a:lnTo>
                <a:lnTo>
                  <a:pt x="265028" y="12504"/>
                </a:lnTo>
                <a:lnTo>
                  <a:pt x="251456" y="3354"/>
                </a:lnTo>
                <a:lnTo>
                  <a:pt x="23483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1" name="object 118">
            <a:extLst>
              <a:ext uri="{FF2B5EF4-FFF2-40B4-BE49-F238E27FC236}">
                <a16:creationId xmlns:a16="http://schemas.microsoft.com/office/drawing/2014/main" id="{72A4825D-7A50-4ADB-A31F-52399D552C11}"/>
              </a:ext>
            </a:extLst>
          </p:cNvPr>
          <p:cNvSpPr/>
          <p:nvPr/>
        </p:nvSpPr>
        <p:spPr>
          <a:xfrm>
            <a:off x="3729670" y="5432387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39">
                <a:moveTo>
                  <a:pt x="0" y="42697"/>
                </a:moveTo>
                <a:lnTo>
                  <a:pt x="3354" y="26076"/>
                </a:lnTo>
                <a:lnTo>
                  <a:pt x="12504" y="12504"/>
                </a:lnTo>
                <a:lnTo>
                  <a:pt x="26076" y="3354"/>
                </a:lnTo>
                <a:lnTo>
                  <a:pt x="42697" y="0"/>
                </a:lnTo>
                <a:lnTo>
                  <a:pt x="234835" y="0"/>
                </a:lnTo>
                <a:lnTo>
                  <a:pt x="251456" y="3354"/>
                </a:lnTo>
                <a:lnTo>
                  <a:pt x="265028" y="12504"/>
                </a:lnTo>
                <a:lnTo>
                  <a:pt x="274178" y="26076"/>
                </a:lnTo>
                <a:lnTo>
                  <a:pt x="277533" y="42697"/>
                </a:lnTo>
                <a:lnTo>
                  <a:pt x="277533" y="213474"/>
                </a:lnTo>
                <a:lnTo>
                  <a:pt x="274178" y="230095"/>
                </a:lnTo>
                <a:lnTo>
                  <a:pt x="265028" y="243666"/>
                </a:lnTo>
                <a:lnTo>
                  <a:pt x="251456" y="252816"/>
                </a:lnTo>
                <a:lnTo>
                  <a:pt x="234835" y="256171"/>
                </a:lnTo>
                <a:lnTo>
                  <a:pt x="42697" y="256171"/>
                </a:lnTo>
                <a:lnTo>
                  <a:pt x="26076" y="252816"/>
                </a:lnTo>
                <a:lnTo>
                  <a:pt x="12504" y="243666"/>
                </a:lnTo>
                <a:lnTo>
                  <a:pt x="3354" y="230095"/>
                </a:lnTo>
                <a:lnTo>
                  <a:pt x="0" y="213474"/>
                </a:lnTo>
                <a:lnTo>
                  <a:pt x="0" y="4269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3" name="object 119">
            <a:extLst>
              <a:ext uri="{FF2B5EF4-FFF2-40B4-BE49-F238E27FC236}">
                <a16:creationId xmlns:a16="http://schemas.microsoft.com/office/drawing/2014/main" id="{EE8560D6-9DAA-4A8B-81EB-80AF3C1B2ED2}"/>
              </a:ext>
            </a:extLst>
          </p:cNvPr>
          <p:cNvSpPr txBox="1"/>
          <p:nvPr/>
        </p:nvSpPr>
        <p:spPr>
          <a:xfrm>
            <a:off x="3856100" y="5492254"/>
            <a:ext cx="115147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A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35" name="object 120">
            <a:extLst>
              <a:ext uri="{FF2B5EF4-FFF2-40B4-BE49-F238E27FC236}">
                <a16:creationId xmlns:a16="http://schemas.microsoft.com/office/drawing/2014/main" id="{7545AA15-6900-485F-A0B6-EB4CF2E5D253}"/>
              </a:ext>
            </a:extLst>
          </p:cNvPr>
          <p:cNvSpPr/>
          <p:nvPr/>
        </p:nvSpPr>
        <p:spPr>
          <a:xfrm>
            <a:off x="3923494" y="5478982"/>
            <a:ext cx="487679" cy="49376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7" name="object 121">
            <a:extLst>
              <a:ext uri="{FF2B5EF4-FFF2-40B4-BE49-F238E27FC236}">
                <a16:creationId xmlns:a16="http://schemas.microsoft.com/office/drawing/2014/main" id="{42C4BC61-5198-4422-BF56-A9B5D73D9E26}"/>
              </a:ext>
            </a:extLst>
          </p:cNvPr>
          <p:cNvSpPr/>
          <p:nvPr/>
        </p:nvSpPr>
        <p:spPr>
          <a:xfrm>
            <a:off x="3990539" y="5544016"/>
            <a:ext cx="392169" cy="40639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9" name="object 122">
            <a:extLst>
              <a:ext uri="{FF2B5EF4-FFF2-40B4-BE49-F238E27FC236}">
                <a16:creationId xmlns:a16="http://schemas.microsoft.com/office/drawing/2014/main" id="{E28D676A-08A1-4FDA-B509-E9C26BA3DA9F}"/>
              </a:ext>
            </a:extLst>
          </p:cNvPr>
          <p:cNvSpPr/>
          <p:nvPr/>
        </p:nvSpPr>
        <p:spPr>
          <a:xfrm>
            <a:off x="3997746" y="5522051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210248" y="0"/>
                </a:moveTo>
                <a:lnTo>
                  <a:pt x="42049" y="0"/>
                </a:lnTo>
                <a:lnTo>
                  <a:pt x="25679" y="3303"/>
                </a:lnTo>
                <a:lnTo>
                  <a:pt x="12314" y="12314"/>
                </a:lnTo>
                <a:lnTo>
                  <a:pt x="3303" y="25679"/>
                </a:lnTo>
                <a:lnTo>
                  <a:pt x="0" y="42049"/>
                </a:lnTo>
                <a:lnTo>
                  <a:pt x="0" y="214109"/>
                </a:lnTo>
                <a:lnTo>
                  <a:pt x="3303" y="230479"/>
                </a:lnTo>
                <a:lnTo>
                  <a:pt x="12314" y="243844"/>
                </a:lnTo>
                <a:lnTo>
                  <a:pt x="25679" y="252855"/>
                </a:lnTo>
                <a:lnTo>
                  <a:pt x="42049" y="256158"/>
                </a:lnTo>
                <a:lnTo>
                  <a:pt x="210248" y="256158"/>
                </a:lnTo>
                <a:lnTo>
                  <a:pt x="226618" y="252855"/>
                </a:lnTo>
                <a:lnTo>
                  <a:pt x="239983" y="243844"/>
                </a:lnTo>
                <a:lnTo>
                  <a:pt x="248994" y="230479"/>
                </a:lnTo>
                <a:lnTo>
                  <a:pt x="252298" y="214109"/>
                </a:lnTo>
                <a:lnTo>
                  <a:pt x="252298" y="42049"/>
                </a:lnTo>
                <a:lnTo>
                  <a:pt x="248994" y="25679"/>
                </a:lnTo>
                <a:lnTo>
                  <a:pt x="239983" y="12314"/>
                </a:lnTo>
                <a:lnTo>
                  <a:pt x="226618" y="3303"/>
                </a:lnTo>
                <a:lnTo>
                  <a:pt x="2102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1" name="object 123">
            <a:extLst>
              <a:ext uri="{FF2B5EF4-FFF2-40B4-BE49-F238E27FC236}">
                <a16:creationId xmlns:a16="http://schemas.microsoft.com/office/drawing/2014/main" id="{14DEA8FF-E8AC-4260-BF04-EC219A2DF249}"/>
              </a:ext>
            </a:extLst>
          </p:cNvPr>
          <p:cNvSpPr/>
          <p:nvPr/>
        </p:nvSpPr>
        <p:spPr>
          <a:xfrm>
            <a:off x="3997746" y="5522051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0" y="42049"/>
                </a:moveTo>
                <a:lnTo>
                  <a:pt x="3303" y="25679"/>
                </a:lnTo>
                <a:lnTo>
                  <a:pt x="12314" y="12314"/>
                </a:lnTo>
                <a:lnTo>
                  <a:pt x="25679" y="3303"/>
                </a:lnTo>
                <a:lnTo>
                  <a:pt x="42049" y="0"/>
                </a:lnTo>
                <a:lnTo>
                  <a:pt x="210248" y="0"/>
                </a:lnTo>
                <a:lnTo>
                  <a:pt x="226618" y="3303"/>
                </a:lnTo>
                <a:lnTo>
                  <a:pt x="239983" y="12314"/>
                </a:lnTo>
                <a:lnTo>
                  <a:pt x="248994" y="25679"/>
                </a:lnTo>
                <a:lnTo>
                  <a:pt x="252298" y="42049"/>
                </a:lnTo>
                <a:lnTo>
                  <a:pt x="252298" y="214109"/>
                </a:lnTo>
                <a:lnTo>
                  <a:pt x="248994" y="230479"/>
                </a:lnTo>
                <a:lnTo>
                  <a:pt x="239983" y="243844"/>
                </a:lnTo>
                <a:lnTo>
                  <a:pt x="226618" y="252855"/>
                </a:lnTo>
                <a:lnTo>
                  <a:pt x="210248" y="256158"/>
                </a:lnTo>
                <a:lnTo>
                  <a:pt x="42049" y="256158"/>
                </a:lnTo>
                <a:lnTo>
                  <a:pt x="25679" y="252855"/>
                </a:lnTo>
                <a:lnTo>
                  <a:pt x="12314" y="243844"/>
                </a:lnTo>
                <a:lnTo>
                  <a:pt x="3303" y="230479"/>
                </a:lnTo>
                <a:lnTo>
                  <a:pt x="0" y="214109"/>
                </a:lnTo>
                <a:lnTo>
                  <a:pt x="0" y="42049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3" name="object 124">
            <a:extLst>
              <a:ext uri="{FF2B5EF4-FFF2-40B4-BE49-F238E27FC236}">
                <a16:creationId xmlns:a16="http://schemas.microsoft.com/office/drawing/2014/main" id="{C2660566-62D6-4E52-8922-10C693EE4401}"/>
              </a:ext>
            </a:extLst>
          </p:cNvPr>
          <p:cNvSpPr txBox="1"/>
          <p:nvPr/>
        </p:nvSpPr>
        <p:spPr>
          <a:xfrm>
            <a:off x="4110913" y="5581912"/>
            <a:ext cx="110913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B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45" name="object 125">
            <a:extLst>
              <a:ext uri="{FF2B5EF4-FFF2-40B4-BE49-F238E27FC236}">
                <a16:creationId xmlns:a16="http://schemas.microsoft.com/office/drawing/2014/main" id="{5364CE1F-E6FD-4E4C-A7EB-3C442B499486}"/>
              </a:ext>
            </a:extLst>
          </p:cNvPr>
          <p:cNvSpPr/>
          <p:nvPr/>
        </p:nvSpPr>
        <p:spPr>
          <a:xfrm>
            <a:off x="5427174" y="2656536"/>
            <a:ext cx="522207" cy="49376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7" name="object 126">
            <a:extLst>
              <a:ext uri="{FF2B5EF4-FFF2-40B4-BE49-F238E27FC236}">
                <a16:creationId xmlns:a16="http://schemas.microsoft.com/office/drawing/2014/main" id="{12D27672-CE5C-47C9-9496-26A0BE876A62}"/>
              </a:ext>
            </a:extLst>
          </p:cNvPr>
          <p:cNvSpPr/>
          <p:nvPr/>
        </p:nvSpPr>
        <p:spPr>
          <a:xfrm>
            <a:off x="5506422" y="2723602"/>
            <a:ext cx="396228" cy="40639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9" name="object 127">
            <a:extLst>
              <a:ext uri="{FF2B5EF4-FFF2-40B4-BE49-F238E27FC236}">
                <a16:creationId xmlns:a16="http://schemas.microsoft.com/office/drawing/2014/main" id="{C2EA29ED-A7AA-44B5-97F1-83087BFCE5A7}"/>
              </a:ext>
            </a:extLst>
          </p:cNvPr>
          <p:cNvSpPr/>
          <p:nvPr/>
        </p:nvSpPr>
        <p:spPr>
          <a:xfrm>
            <a:off x="5501005" y="2700748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29" h="256539">
                <a:moveTo>
                  <a:pt x="234835" y="0"/>
                </a:moveTo>
                <a:lnTo>
                  <a:pt x="42697" y="0"/>
                </a:lnTo>
                <a:lnTo>
                  <a:pt x="26076" y="3354"/>
                </a:lnTo>
                <a:lnTo>
                  <a:pt x="12504" y="12504"/>
                </a:lnTo>
                <a:lnTo>
                  <a:pt x="3354" y="26076"/>
                </a:lnTo>
                <a:lnTo>
                  <a:pt x="0" y="42697"/>
                </a:lnTo>
                <a:lnTo>
                  <a:pt x="0" y="213474"/>
                </a:lnTo>
                <a:lnTo>
                  <a:pt x="3354" y="230095"/>
                </a:lnTo>
                <a:lnTo>
                  <a:pt x="12504" y="243666"/>
                </a:lnTo>
                <a:lnTo>
                  <a:pt x="26076" y="252816"/>
                </a:lnTo>
                <a:lnTo>
                  <a:pt x="42697" y="256171"/>
                </a:lnTo>
                <a:lnTo>
                  <a:pt x="234835" y="256171"/>
                </a:lnTo>
                <a:lnTo>
                  <a:pt x="251456" y="252816"/>
                </a:lnTo>
                <a:lnTo>
                  <a:pt x="265028" y="243666"/>
                </a:lnTo>
                <a:lnTo>
                  <a:pt x="274178" y="230095"/>
                </a:lnTo>
                <a:lnTo>
                  <a:pt x="277533" y="213474"/>
                </a:lnTo>
                <a:lnTo>
                  <a:pt x="277533" y="42697"/>
                </a:lnTo>
                <a:lnTo>
                  <a:pt x="274178" y="26076"/>
                </a:lnTo>
                <a:lnTo>
                  <a:pt x="265028" y="12504"/>
                </a:lnTo>
                <a:lnTo>
                  <a:pt x="251456" y="3354"/>
                </a:lnTo>
                <a:lnTo>
                  <a:pt x="23483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1" name="object 128">
            <a:extLst>
              <a:ext uri="{FF2B5EF4-FFF2-40B4-BE49-F238E27FC236}">
                <a16:creationId xmlns:a16="http://schemas.microsoft.com/office/drawing/2014/main" id="{C906041E-AF1D-4023-AE21-6645F68DF036}"/>
              </a:ext>
            </a:extLst>
          </p:cNvPr>
          <p:cNvSpPr/>
          <p:nvPr/>
        </p:nvSpPr>
        <p:spPr>
          <a:xfrm>
            <a:off x="5501005" y="2700748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29" h="256539">
                <a:moveTo>
                  <a:pt x="0" y="42697"/>
                </a:moveTo>
                <a:lnTo>
                  <a:pt x="3354" y="26076"/>
                </a:lnTo>
                <a:lnTo>
                  <a:pt x="12504" y="12504"/>
                </a:lnTo>
                <a:lnTo>
                  <a:pt x="26076" y="3354"/>
                </a:lnTo>
                <a:lnTo>
                  <a:pt x="42697" y="0"/>
                </a:lnTo>
                <a:lnTo>
                  <a:pt x="234835" y="0"/>
                </a:lnTo>
                <a:lnTo>
                  <a:pt x="251456" y="3354"/>
                </a:lnTo>
                <a:lnTo>
                  <a:pt x="265028" y="12504"/>
                </a:lnTo>
                <a:lnTo>
                  <a:pt x="274178" y="26076"/>
                </a:lnTo>
                <a:lnTo>
                  <a:pt x="277533" y="42697"/>
                </a:lnTo>
                <a:lnTo>
                  <a:pt x="277533" y="213474"/>
                </a:lnTo>
                <a:lnTo>
                  <a:pt x="274178" y="230095"/>
                </a:lnTo>
                <a:lnTo>
                  <a:pt x="265028" y="243666"/>
                </a:lnTo>
                <a:lnTo>
                  <a:pt x="251456" y="252816"/>
                </a:lnTo>
                <a:lnTo>
                  <a:pt x="234835" y="256171"/>
                </a:lnTo>
                <a:lnTo>
                  <a:pt x="42697" y="256171"/>
                </a:lnTo>
                <a:lnTo>
                  <a:pt x="26076" y="252816"/>
                </a:lnTo>
                <a:lnTo>
                  <a:pt x="12504" y="243666"/>
                </a:lnTo>
                <a:lnTo>
                  <a:pt x="3354" y="230095"/>
                </a:lnTo>
                <a:lnTo>
                  <a:pt x="0" y="213474"/>
                </a:lnTo>
                <a:lnTo>
                  <a:pt x="0" y="4269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3" name="object 129">
            <a:extLst>
              <a:ext uri="{FF2B5EF4-FFF2-40B4-BE49-F238E27FC236}">
                <a16:creationId xmlns:a16="http://schemas.microsoft.com/office/drawing/2014/main" id="{C76AA1EE-74DF-44CF-B26A-CB2FC4EE0CF5}"/>
              </a:ext>
            </a:extLst>
          </p:cNvPr>
          <p:cNvSpPr txBox="1"/>
          <p:nvPr/>
        </p:nvSpPr>
        <p:spPr>
          <a:xfrm>
            <a:off x="5627436" y="2760616"/>
            <a:ext cx="115147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A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55" name="object 130">
            <a:extLst>
              <a:ext uri="{FF2B5EF4-FFF2-40B4-BE49-F238E27FC236}">
                <a16:creationId xmlns:a16="http://schemas.microsoft.com/office/drawing/2014/main" id="{0A502A28-0A18-450B-8E93-A6892C78191C}"/>
              </a:ext>
            </a:extLst>
          </p:cNvPr>
          <p:cNvSpPr/>
          <p:nvPr/>
        </p:nvSpPr>
        <p:spPr>
          <a:xfrm>
            <a:off x="5695398" y="2747976"/>
            <a:ext cx="487679" cy="49376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7" name="object 131">
            <a:extLst>
              <a:ext uri="{FF2B5EF4-FFF2-40B4-BE49-F238E27FC236}">
                <a16:creationId xmlns:a16="http://schemas.microsoft.com/office/drawing/2014/main" id="{9C233117-25F6-46C3-8CD5-AE46A2C99BE6}"/>
              </a:ext>
            </a:extLst>
          </p:cNvPr>
          <p:cNvSpPr/>
          <p:nvPr/>
        </p:nvSpPr>
        <p:spPr>
          <a:xfrm>
            <a:off x="5756358" y="2813010"/>
            <a:ext cx="400287" cy="40639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9" name="object 132">
            <a:extLst>
              <a:ext uri="{FF2B5EF4-FFF2-40B4-BE49-F238E27FC236}">
                <a16:creationId xmlns:a16="http://schemas.microsoft.com/office/drawing/2014/main" id="{FA8370A8-A8C3-4316-B2D7-D09D2544624F}"/>
              </a:ext>
            </a:extLst>
          </p:cNvPr>
          <p:cNvSpPr/>
          <p:nvPr/>
        </p:nvSpPr>
        <p:spPr>
          <a:xfrm>
            <a:off x="5769083" y="2791368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29" h="256539">
                <a:moveTo>
                  <a:pt x="210248" y="0"/>
                </a:moveTo>
                <a:lnTo>
                  <a:pt x="42049" y="0"/>
                </a:lnTo>
                <a:lnTo>
                  <a:pt x="25679" y="3303"/>
                </a:lnTo>
                <a:lnTo>
                  <a:pt x="12314" y="12314"/>
                </a:lnTo>
                <a:lnTo>
                  <a:pt x="3303" y="25679"/>
                </a:lnTo>
                <a:lnTo>
                  <a:pt x="0" y="42049"/>
                </a:lnTo>
                <a:lnTo>
                  <a:pt x="0" y="214109"/>
                </a:lnTo>
                <a:lnTo>
                  <a:pt x="3303" y="230479"/>
                </a:lnTo>
                <a:lnTo>
                  <a:pt x="12314" y="243844"/>
                </a:lnTo>
                <a:lnTo>
                  <a:pt x="25679" y="252855"/>
                </a:lnTo>
                <a:lnTo>
                  <a:pt x="42049" y="256158"/>
                </a:lnTo>
                <a:lnTo>
                  <a:pt x="210248" y="256158"/>
                </a:lnTo>
                <a:lnTo>
                  <a:pt x="226618" y="252855"/>
                </a:lnTo>
                <a:lnTo>
                  <a:pt x="239983" y="243844"/>
                </a:lnTo>
                <a:lnTo>
                  <a:pt x="248994" y="230479"/>
                </a:lnTo>
                <a:lnTo>
                  <a:pt x="252298" y="214109"/>
                </a:lnTo>
                <a:lnTo>
                  <a:pt x="252298" y="42049"/>
                </a:lnTo>
                <a:lnTo>
                  <a:pt x="248994" y="25679"/>
                </a:lnTo>
                <a:lnTo>
                  <a:pt x="239983" y="12314"/>
                </a:lnTo>
                <a:lnTo>
                  <a:pt x="226618" y="3303"/>
                </a:lnTo>
                <a:lnTo>
                  <a:pt x="2102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1" name="object 133">
            <a:extLst>
              <a:ext uri="{FF2B5EF4-FFF2-40B4-BE49-F238E27FC236}">
                <a16:creationId xmlns:a16="http://schemas.microsoft.com/office/drawing/2014/main" id="{8A7371DB-0B19-4801-9C22-5FC1505D994A}"/>
              </a:ext>
            </a:extLst>
          </p:cNvPr>
          <p:cNvSpPr/>
          <p:nvPr/>
        </p:nvSpPr>
        <p:spPr>
          <a:xfrm>
            <a:off x="5769083" y="2791368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29" h="256539">
                <a:moveTo>
                  <a:pt x="0" y="42049"/>
                </a:moveTo>
                <a:lnTo>
                  <a:pt x="3303" y="25679"/>
                </a:lnTo>
                <a:lnTo>
                  <a:pt x="12314" y="12314"/>
                </a:lnTo>
                <a:lnTo>
                  <a:pt x="25679" y="3303"/>
                </a:lnTo>
                <a:lnTo>
                  <a:pt x="42049" y="0"/>
                </a:lnTo>
                <a:lnTo>
                  <a:pt x="210248" y="0"/>
                </a:lnTo>
                <a:lnTo>
                  <a:pt x="226618" y="3303"/>
                </a:lnTo>
                <a:lnTo>
                  <a:pt x="239983" y="12314"/>
                </a:lnTo>
                <a:lnTo>
                  <a:pt x="248994" y="25679"/>
                </a:lnTo>
                <a:lnTo>
                  <a:pt x="252298" y="42049"/>
                </a:lnTo>
                <a:lnTo>
                  <a:pt x="252298" y="214109"/>
                </a:lnTo>
                <a:lnTo>
                  <a:pt x="248994" y="230479"/>
                </a:lnTo>
                <a:lnTo>
                  <a:pt x="239983" y="243844"/>
                </a:lnTo>
                <a:lnTo>
                  <a:pt x="226618" y="252855"/>
                </a:lnTo>
                <a:lnTo>
                  <a:pt x="210248" y="256158"/>
                </a:lnTo>
                <a:lnTo>
                  <a:pt x="42049" y="256158"/>
                </a:lnTo>
                <a:lnTo>
                  <a:pt x="25679" y="252855"/>
                </a:lnTo>
                <a:lnTo>
                  <a:pt x="12314" y="243844"/>
                </a:lnTo>
                <a:lnTo>
                  <a:pt x="3303" y="230479"/>
                </a:lnTo>
                <a:lnTo>
                  <a:pt x="0" y="214109"/>
                </a:lnTo>
                <a:lnTo>
                  <a:pt x="0" y="42049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3" name="object 134">
            <a:extLst>
              <a:ext uri="{FF2B5EF4-FFF2-40B4-BE49-F238E27FC236}">
                <a16:creationId xmlns:a16="http://schemas.microsoft.com/office/drawing/2014/main" id="{782651E7-583A-4EB0-BF83-20131DA7B5E7}"/>
              </a:ext>
            </a:extLst>
          </p:cNvPr>
          <p:cNvSpPr txBox="1"/>
          <p:nvPr/>
        </p:nvSpPr>
        <p:spPr>
          <a:xfrm>
            <a:off x="5876957" y="2851230"/>
            <a:ext cx="120227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D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65" name="object 135">
            <a:extLst>
              <a:ext uri="{FF2B5EF4-FFF2-40B4-BE49-F238E27FC236}">
                <a16:creationId xmlns:a16="http://schemas.microsoft.com/office/drawing/2014/main" id="{60924664-07D9-48B5-891E-887099E7869F}"/>
              </a:ext>
            </a:extLst>
          </p:cNvPr>
          <p:cNvSpPr txBox="1"/>
          <p:nvPr/>
        </p:nvSpPr>
        <p:spPr>
          <a:xfrm>
            <a:off x="276178" y="3682375"/>
            <a:ext cx="656167" cy="34552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152396">
              <a:spcBef>
                <a:spcPts val="133"/>
              </a:spcBef>
            </a:pPr>
            <a:r>
              <a:rPr sz="1067" spc="-7" dirty="0">
                <a:latin typeface="Calibri"/>
                <a:cs typeface="Calibri"/>
              </a:rPr>
              <a:t>Client  </a:t>
            </a:r>
            <a:r>
              <a:rPr sz="1067" dirty="0">
                <a:latin typeface="Calibri"/>
                <a:cs typeface="Calibri"/>
              </a:rPr>
              <a:t>A</a:t>
            </a:r>
            <a:r>
              <a:rPr sz="1067" spc="-7" dirty="0">
                <a:latin typeface="Calibri"/>
                <a:cs typeface="Calibri"/>
              </a:rPr>
              <a:t>pplica</a:t>
            </a:r>
            <a:r>
              <a:rPr sz="1067" spc="-13" dirty="0">
                <a:latin typeface="Calibri"/>
                <a:cs typeface="Calibri"/>
              </a:rPr>
              <a:t>t</a:t>
            </a:r>
            <a:r>
              <a:rPr sz="1067" spc="-7" dirty="0">
                <a:latin typeface="Calibri"/>
                <a:cs typeface="Calibri"/>
              </a:rPr>
              <a:t>io</a:t>
            </a:r>
            <a:r>
              <a:rPr sz="1067" dirty="0">
                <a:latin typeface="Calibri"/>
                <a:cs typeface="Calibri"/>
              </a:rPr>
              <a:t>n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67" name="object 136">
            <a:extLst>
              <a:ext uri="{FF2B5EF4-FFF2-40B4-BE49-F238E27FC236}">
                <a16:creationId xmlns:a16="http://schemas.microsoft.com/office/drawing/2014/main" id="{03BA960E-0E08-472B-9B04-0C12D9E21452}"/>
              </a:ext>
            </a:extLst>
          </p:cNvPr>
          <p:cNvSpPr/>
          <p:nvPr/>
        </p:nvSpPr>
        <p:spPr>
          <a:xfrm>
            <a:off x="233478" y="3312366"/>
            <a:ext cx="1136225" cy="1079500"/>
          </a:xfrm>
          <a:custGeom>
            <a:avLst/>
            <a:gdLst/>
            <a:ahLst/>
            <a:cxnLst/>
            <a:rect l="l" t="t" r="r" b="b"/>
            <a:pathLst>
              <a:path w="852169" h="809625">
                <a:moveTo>
                  <a:pt x="0" y="134912"/>
                </a:moveTo>
                <a:lnTo>
                  <a:pt x="6877" y="92269"/>
                </a:lnTo>
                <a:lnTo>
                  <a:pt x="26029" y="55234"/>
                </a:lnTo>
                <a:lnTo>
                  <a:pt x="55234" y="26029"/>
                </a:lnTo>
                <a:lnTo>
                  <a:pt x="92269" y="6877"/>
                </a:lnTo>
                <a:lnTo>
                  <a:pt x="134912" y="0"/>
                </a:lnTo>
                <a:lnTo>
                  <a:pt x="716737" y="0"/>
                </a:lnTo>
                <a:lnTo>
                  <a:pt x="759380" y="6877"/>
                </a:lnTo>
                <a:lnTo>
                  <a:pt x="796414" y="26029"/>
                </a:lnTo>
                <a:lnTo>
                  <a:pt x="825619" y="55234"/>
                </a:lnTo>
                <a:lnTo>
                  <a:pt x="844771" y="92269"/>
                </a:lnTo>
                <a:lnTo>
                  <a:pt x="851649" y="134912"/>
                </a:lnTo>
                <a:lnTo>
                  <a:pt x="851649" y="674547"/>
                </a:lnTo>
                <a:lnTo>
                  <a:pt x="844771" y="717190"/>
                </a:lnTo>
                <a:lnTo>
                  <a:pt x="825619" y="754225"/>
                </a:lnTo>
                <a:lnTo>
                  <a:pt x="796414" y="783429"/>
                </a:lnTo>
                <a:lnTo>
                  <a:pt x="759380" y="802582"/>
                </a:lnTo>
                <a:lnTo>
                  <a:pt x="716737" y="809459"/>
                </a:lnTo>
                <a:lnTo>
                  <a:pt x="134912" y="809459"/>
                </a:lnTo>
                <a:lnTo>
                  <a:pt x="92269" y="802582"/>
                </a:lnTo>
                <a:lnTo>
                  <a:pt x="55234" y="783429"/>
                </a:lnTo>
                <a:lnTo>
                  <a:pt x="26029" y="754225"/>
                </a:lnTo>
                <a:lnTo>
                  <a:pt x="6877" y="717190"/>
                </a:lnTo>
                <a:lnTo>
                  <a:pt x="0" y="674547"/>
                </a:lnTo>
                <a:lnTo>
                  <a:pt x="0" y="134912"/>
                </a:lnTo>
                <a:close/>
              </a:path>
            </a:pathLst>
          </a:custGeom>
          <a:ln w="254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9" name="object 137">
            <a:extLst>
              <a:ext uri="{FF2B5EF4-FFF2-40B4-BE49-F238E27FC236}">
                <a16:creationId xmlns:a16="http://schemas.microsoft.com/office/drawing/2014/main" id="{ECFBB22B-CC11-4179-9E79-59181B086F2D}"/>
              </a:ext>
            </a:extLst>
          </p:cNvPr>
          <p:cNvSpPr/>
          <p:nvPr/>
        </p:nvSpPr>
        <p:spPr>
          <a:xfrm>
            <a:off x="985790" y="3312364"/>
            <a:ext cx="0" cy="1079500"/>
          </a:xfrm>
          <a:custGeom>
            <a:avLst/>
            <a:gdLst/>
            <a:ahLst/>
            <a:cxnLst/>
            <a:rect l="l" t="t" r="r" b="b"/>
            <a:pathLst>
              <a:path h="809625">
                <a:moveTo>
                  <a:pt x="0" y="0"/>
                </a:moveTo>
                <a:lnTo>
                  <a:pt x="0" y="809459"/>
                </a:lnTo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1" name="object 138">
            <a:extLst>
              <a:ext uri="{FF2B5EF4-FFF2-40B4-BE49-F238E27FC236}">
                <a16:creationId xmlns:a16="http://schemas.microsoft.com/office/drawing/2014/main" id="{C72D4825-BE03-494A-81EC-82A68897EE44}"/>
              </a:ext>
            </a:extLst>
          </p:cNvPr>
          <p:cNvSpPr txBox="1"/>
          <p:nvPr/>
        </p:nvSpPr>
        <p:spPr>
          <a:xfrm>
            <a:off x="1084403" y="3630935"/>
            <a:ext cx="117687" cy="5097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1067" dirty="0">
                <a:latin typeface="Calibri"/>
                <a:cs typeface="Calibri"/>
              </a:rPr>
              <a:t>S  D  K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73" name="object 139">
            <a:extLst>
              <a:ext uri="{FF2B5EF4-FFF2-40B4-BE49-F238E27FC236}">
                <a16:creationId xmlns:a16="http://schemas.microsoft.com/office/drawing/2014/main" id="{CB830CC6-8337-4D78-BB13-454B8CA3480F}"/>
              </a:ext>
            </a:extLst>
          </p:cNvPr>
          <p:cNvSpPr/>
          <p:nvPr/>
        </p:nvSpPr>
        <p:spPr>
          <a:xfrm>
            <a:off x="2856507" y="2947036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4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5" name="object 140">
            <a:extLst>
              <a:ext uri="{FF2B5EF4-FFF2-40B4-BE49-F238E27FC236}">
                <a16:creationId xmlns:a16="http://schemas.microsoft.com/office/drawing/2014/main" id="{B85DD815-FF3F-4B69-A273-E25EB1499FB7}"/>
              </a:ext>
            </a:extLst>
          </p:cNvPr>
          <p:cNvSpPr/>
          <p:nvPr/>
        </p:nvSpPr>
        <p:spPr>
          <a:xfrm>
            <a:off x="3041723" y="2947019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4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7" name="object 141">
            <a:extLst>
              <a:ext uri="{FF2B5EF4-FFF2-40B4-BE49-F238E27FC236}">
                <a16:creationId xmlns:a16="http://schemas.microsoft.com/office/drawing/2014/main" id="{BAAADD78-4700-4AE3-8318-9C1A22CCA792}"/>
              </a:ext>
            </a:extLst>
          </p:cNvPr>
          <p:cNvSpPr/>
          <p:nvPr/>
        </p:nvSpPr>
        <p:spPr>
          <a:xfrm>
            <a:off x="3224130" y="2947036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4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9" name="object 142">
            <a:extLst>
              <a:ext uri="{FF2B5EF4-FFF2-40B4-BE49-F238E27FC236}">
                <a16:creationId xmlns:a16="http://schemas.microsoft.com/office/drawing/2014/main" id="{41217818-4627-4C99-AD9D-8F9AE5BEE2C3}"/>
              </a:ext>
            </a:extLst>
          </p:cNvPr>
          <p:cNvSpPr/>
          <p:nvPr/>
        </p:nvSpPr>
        <p:spPr>
          <a:xfrm>
            <a:off x="2980714" y="3005524"/>
            <a:ext cx="24384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56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1" name="object 143">
            <a:extLst>
              <a:ext uri="{FF2B5EF4-FFF2-40B4-BE49-F238E27FC236}">
                <a16:creationId xmlns:a16="http://schemas.microsoft.com/office/drawing/2014/main" id="{000E3EA4-5816-4C65-89FA-A9A3D843F3BC}"/>
              </a:ext>
            </a:extLst>
          </p:cNvPr>
          <p:cNvSpPr/>
          <p:nvPr/>
        </p:nvSpPr>
        <p:spPr>
          <a:xfrm>
            <a:off x="2862552" y="4328644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3" name="object 144">
            <a:extLst>
              <a:ext uri="{FF2B5EF4-FFF2-40B4-BE49-F238E27FC236}">
                <a16:creationId xmlns:a16="http://schemas.microsoft.com/office/drawing/2014/main" id="{9BC425A4-9D0C-4885-AC49-9FCBACFF0858}"/>
              </a:ext>
            </a:extLst>
          </p:cNvPr>
          <p:cNvSpPr/>
          <p:nvPr/>
        </p:nvSpPr>
        <p:spPr>
          <a:xfrm>
            <a:off x="3047768" y="4328644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5" name="object 145">
            <a:extLst>
              <a:ext uri="{FF2B5EF4-FFF2-40B4-BE49-F238E27FC236}">
                <a16:creationId xmlns:a16="http://schemas.microsoft.com/office/drawing/2014/main" id="{51A69E61-13CD-4474-BC8A-06DFB953971E}"/>
              </a:ext>
            </a:extLst>
          </p:cNvPr>
          <p:cNvSpPr/>
          <p:nvPr/>
        </p:nvSpPr>
        <p:spPr>
          <a:xfrm>
            <a:off x="3230175" y="4328644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7" name="object 146">
            <a:extLst>
              <a:ext uri="{FF2B5EF4-FFF2-40B4-BE49-F238E27FC236}">
                <a16:creationId xmlns:a16="http://schemas.microsoft.com/office/drawing/2014/main" id="{7CA14741-A636-472B-A6AC-1D01E2374931}"/>
              </a:ext>
            </a:extLst>
          </p:cNvPr>
          <p:cNvSpPr/>
          <p:nvPr/>
        </p:nvSpPr>
        <p:spPr>
          <a:xfrm>
            <a:off x="2986758" y="4391073"/>
            <a:ext cx="24384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56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9" name="object 147">
            <a:extLst>
              <a:ext uri="{FF2B5EF4-FFF2-40B4-BE49-F238E27FC236}">
                <a16:creationId xmlns:a16="http://schemas.microsoft.com/office/drawing/2014/main" id="{F8BC8822-AF16-4796-B3ED-7C53D970F38E}"/>
              </a:ext>
            </a:extLst>
          </p:cNvPr>
          <p:cNvSpPr/>
          <p:nvPr/>
        </p:nvSpPr>
        <p:spPr>
          <a:xfrm>
            <a:off x="2867192" y="5692826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79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1" name="object 148">
            <a:extLst>
              <a:ext uri="{FF2B5EF4-FFF2-40B4-BE49-F238E27FC236}">
                <a16:creationId xmlns:a16="http://schemas.microsoft.com/office/drawing/2014/main" id="{EED1C5C7-8828-4782-B875-1A39363A5CC6}"/>
              </a:ext>
            </a:extLst>
          </p:cNvPr>
          <p:cNvSpPr/>
          <p:nvPr/>
        </p:nvSpPr>
        <p:spPr>
          <a:xfrm>
            <a:off x="3052426" y="5692826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79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3" name="object 149">
            <a:extLst>
              <a:ext uri="{FF2B5EF4-FFF2-40B4-BE49-F238E27FC236}">
                <a16:creationId xmlns:a16="http://schemas.microsoft.com/office/drawing/2014/main" id="{DDB6D4D7-F7F4-496E-B081-C726D514D913}"/>
              </a:ext>
            </a:extLst>
          </p:cNvPr>
          <p:cNvSpPr/>
          <p:nvPr/>
        </p:nvSpPr>
        <p:spPr>
          <a:xfrm>
            <a:off x="3234831" y="5692826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79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5" name="object 150">
            <a:extLst>
              <a:ext uri="{FF2B5EF4-FFF2-40B4-BE49-F238E27FC236}">
                <a16:creationId xmlns:a16="http://schemas.microsoft.com/office/drawing/2014/main" id="{799EFE03-00A5-4683-9A69-396C82A06BA3}"/>
              </a:ext>
            </a:extLst>
          </p:cNvPr>
          <p:cNvSpPr/>
          <p:nvPr/>
        </p:nvSpPr>
        <p:spPr>
          <a:xfrm>
            <a:off x="2991404" y="5755260"/>
            <a:ext cx="24384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56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7" name="object 151">
            <a:extLst>
              <a:ext uri="{FF2B5EF4-FFF2-40B4-BE49-F238E27FC236}">
                <a16:creationId xmlns:a16="http://schemas.microsoft.com/office/drawing/2014/main" id="{9C859F23-649E-4A84-88DA-467FD4159C6A}"/>
              </a:ext>
            </a:extLst>
          </p:cNvPr>
          <p:cNvSpPr/>
          <p:nvPr/>
        </p:nvSpPr>
        <p:spPr>
          <a:xfrm>
            <a:off x="4639214" y="2947036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5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9" name="object 152">
            <a:extLst>
              <a:ext uri="{FF2B5EF4-FFF2-40B4-BE49-F238E27FC236}">
                <a16:creationId xmlns:a16="http://schemas.microsoft.com/office/drawing/2014/main" id="{B3DD2F65-75E6-40EA-9876-6FB4E4F033E9}"/>
              </a:ext>
            </a:extLst>
          </p:cNvPr>
          <p:cNvSpPr/>
          <p:nvPr/>
        </p:nvSpPr>
        <p:spPr>
          <a:xfrm>
            <a:off x="4824431" y="2947019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5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1" name="object 153">
            <a:extLst>
              <a:ext uri="{FF2B5EF4-FFF2-40B4-BE49-F238E27FC236}">
                <a16:creationId xmlns:a16="http://schemas.microsoft.com/office/drawing/2014/main" id="{145AAABF-A602-401A-B19E-9C455BACA763}"/>
              </a:ext>
            </a:extLst>
          </p:cNvPr>
          <p:cNvSpPr/>
          <p:nvPr/>
        </p:nvSpPr>
        <p:spPr>
          <a:xfrm>
            <a:off x="5006838" y="2947036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5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3" name="object 154">
            <a:extLst>
              <a:ext uri="{FF2B5EF4-FFF2-40B4-BE49-F238E27FC236}">
                <a16:creationId xmlns:a16="http://schemas.microsoft.com/office/drawing/2014/main" id="{09463DAD-ED16-47A1-93DD-AB74199E1C25}"/>
              </a:ext>
            </a:extLst>
          </p:cNvPr>
          <p:cNvSpPr/>
          <p:nvPr/>
        </p:nvSpPr>
        <p:spPr>
          <a:xfrm>
            <a:off x="4763422" y="3005522"/>
            <a:ext cx="24384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56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5" name="object 155">
            <a:extLst>
              <a:ext uri="{FF2B5EF4-FFF2-40B4-BE49-F238E27FC236}">
                <a16:creationId xmlns:a16="http://schemas.microsoft.com/office/drawing/2014/main" id="{711B3762-6E1B-4BEA-A68C-CAB74D5BE31A}"/>
              </a:ext>
            </a:extLst>
          </p:cNvPr>
          <p:cNvSpPr/>
          <p:nvPr/>
        </p:nvSpPr>
        <p:spPr>
          <a:xfrm>
            <a:off x="6409204" y="3022389"/>
            <a:ext cx="124460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3167" y="0"/>
                </a:lnTo>
              </a:path>
            </a:pathLst>
          </a:custGeom>
          <a:ln w="8059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7" name="object 156">
            <a:extLst>
              <a:ext uri="{FF2B5EF4-FFF2-40B4-BE49-F238E27FC236}">
                <a16:creationId xmlns:a16="http://schemas.microsoft.com/office/drawing/2014/main" id="{45545353-264A-4FBC-90FC-E302732F92AD}"/>
              </a:ext>
            </a:extLst>
          </p:cNvPr>
          <p:cNvSpPr/>
          <p:nvPr/>
        </p:nvSpPr>
        <p:spPr>
          <a:xfrm>
            <a:off x="6594438" y="3022372"/>
            <a:ext cx="124460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3167" y="0"/>
                </a:lnTo>
              </a:path>
            </a:pathLst>
          </a:custGeom>
          <a:ln w="8059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9" name="object 157">
            <a:extLst>
              <a:ext uri="{FF2B5EF4-FFF2-40B4-BE49-F238E27FC236}">
                <a16:creationId xmlns:a16="http://schemas.microsoft.com/office/drawing/2014/main" id="{6E015C66-98EB-45A7-AD4C-9A46C6094CFE}"/>
              </a:ext>
            </a:extLst>
          </p:cNvPr>
          <p:cNvSpPr/>
          <p:nvPr/>
        </p:nvSpPr>
        <p:spPr>
          <a:xfrm>
            <a:off x="6776844" y="3022389"/>
            <a:ext cx="124460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3167" y="0"/>
                </a:lnTo>
              </a:path>
            </a:pathLst>
          </a:custGeom>
          <a:ln w="8059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1" name="object 158">
            <a:extLst>
              <a:ext uri="{FF2B5EF4-FFF2-40B4-BE49-F238E27FC236}">
                <a16:creationId xmlns:a16="http://schemas.microsoft.com/office/drawing/2014/main" id="{ED56FF91-99C7-4CA4-A763-6CB7CAB31333}"/>
              </a:ext>
            </a:extLst>
          </p:cNvPr>
          <p:cNvSpPr/>
          <p:nvPr/>
        </p:nvSpPr>
        <p:spPr>
          <a:xfrm>
            <a:off x="6533426" y="3022381"/>
            <a:ext cx="24384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56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1047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Step 4/7: Order Transaction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26C66FB6-195C-41EA-92AF-6D54C35FDB46}"/>
              </a:ext>
            </a:extLst>
          </p:cNvPr>
          <p:cNvSpPr txBox="1"/>
          <p:nvPr/>
        </p:nvSpPr>
        <p:spPr>
          <a:xfrm>
            <a:off x="8522219" y="1896622"/>
            <a:ext cx="3166533" cy="2949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pc="-7" dirty="0">
                <a:solidFill>
                  <a:srgbClr val="FF0000"/>
                </a:solidFill>
                <a:latin typeface="Calibri"/>
                <a:cs typeface="Calibri"/>
              </a:rPr>
              <a:t>Responses submitted </a:t>
            </a:r>
            <a:r>
              <a:rPr spc="-13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pc="-10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FF0000"/>
                </a:solidFill>
                <a:latin typeface="Calibri"/>
                <a:cs typeface="Calibri"/>
              </a:rPr>
              <a:t>ordering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58F8873E-405D-41A0-B525-E3515DAFB840}"/>
              </a:ext>
            </a:extLst>
          </p:cNvPr>
          <p:cNvSpPr txBox="1"/>
          <p:nvPr/>
        </p:nvSpPr>
        <p:spPr>
          <a:xfrm>
            <a:off x="8181010" y="2445403"/>
            <a:ext cx="3263053" cy="57195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0319" marR="6773" indent="-4233">
              <a:spcBef>
                <a:spcPts val="140"/>
              </a:spcBef>
            </a:pPr>
            <a:r>
              <a:rPr spc="-7" dirty="0">
                <a:latin typeface="Calibri"/>
                <a:cs typeface="Calibri"/>
              </a:rPr>
              <a:t>Application submits responses </a:t>
            </a:r>
            <a:r>
              <a:rPr dirty="0">
                <a:latin typeface="Calibri"/>
                <a:cs typeface="Calibri"/>
              </a:rPr>
              <a:t>as a  </a:t>
            </a:r>
            <a:r>
              <a:rPr spc="-7" dirty="0">
                <a:latin typeface="Calibri"/>
                <a:cs typeface="Calibri"/>
              </a:rPr>
              <a:t>transaction to </a:t>
            </a:r>
            <a:r>
              <a:rPr dirty="0">
                <a:latin typeface="Calibri"/>
                <a:cs typeface="Calibri"/>
              </a:rPr>
              <a:t>be</a:t>
            </a:r>
            <a:r>
              <a:rPr spc="-47" dirty="0">
                <a:latin typeface="Calibri"/>
                <a:cs typeface="Calibri"/>
              </a:rPr>
              <a:t> </a:t>
            </a:r>
            <a:r>
              <a:rPr spc="-13" dirty="0">
                <a:latin typeface="Calibri"/>
                <a:cs typeface="Calibri"/>
              </a:rPr>
              <a:t>ordered.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A2773065-5910-4FA0-927D-C3395E67CE8E}"/>
              </a:ext>
            </a:extLst>
          </p:cNvPr>
          <p:cNvSpPr txBox="1"/>
          <p:nvPr/>
        </p:nvSpPr>
        <p:spPr>
          <a:xfrm>
            <a:off x="8181011" y="3268577"/>
            <a:ext cx="3504353" cy="2949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pc="-7" dirty="0">
                <a:latin typeface="Calibri"/>
                <a:cs typeface="Calibri"/>
              </a:rPr>
              <a:t>Ordering happens across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13" dirty="0">
                <a:latin typeface="Calibri"/>
                <a:cs typeface="Calibri"/>
              </a:rPr>
              <a:t>fabric</a:t>
            </a:r>
            <a:r>
              <a:rPr spc="27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7C150BDB-C2BD-4EEB-94A8-4F64750D9517}"/>
              </a:ext>
            </a:extLst>
          </p:cNvPr>
          <p:cNvSpPr txBox="1"/>
          <p:nvPr/>
        </p:nvSpPr>
        <p:spPr>
          <a:xfrm>
            <a:off x="8185144" y="3542968"/>
            <a:ext cx="3646593" cy="57195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marR="6773">
              <a:spcBef>
                <a:spcPts val="140"/>
              </a:spcBef>
            </a:pPr>
            <a:r>
              <a:rPr spc="-7" dirty="0">
                <a:latin typeface="Calibri"/>
                <a:cs typeface="Calibri"/>
              </a:rPr>
              <a:t>parallel </a:t>
            </a:r>
            <a:r>
              <a:rPr dirty="0">
                <a:latin typeface="Calibri"/>
                <a:cs typeface="Calibri"/>
              </a:rPr>
              <a:t>with </a:t>
            </a:r>
            <a:r>
              <a:rPr spc="-7" dirty="0">
                <a:latin typeface="Calibri"/>
                <a:cs typeface="Calibri"/>
              </a:rPr>
              <a:t>transactions submitted </a:t>
            </a:r>
            <a:r>
              <a:rPr spc="-13" dirty="0">
                <a:latin typeface="Calibri"/>
                <a:cs typeface="Calibri"/>
              </a:rPr>
              <a:t>by  </a:t>
            </a:r>
            <a:r>
              <a:rPr dirty="0">
                <a:latin typeface="Calibri"/>
                <a:cs typeface="Calibri"/>
              </a:rPr>
              <a:t>other</a:t>
            </a:r>
            <a:r>
              <a:rPr spc="-27" dirty="0">
                <a:latin typeface="Calibri"/>
                <a:cs typeface="Calibri"/>
              </a:rPr>
              <a:t> </a:t>
            </a:r>
            <a:r>
              <a:rPr spc="-7" dirty="0">
                <a:latin typeface="Calibri"/>
                <a:cs typeface="Calibri"/>
              </a:rPr>
              <a:t>applications</a:t>
            </a:r>
            <a:endParaRPr>
              <a:latin typeface="Calibri"/>
              <a:cs typeface="Calibri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A9EEAF40-5116-4FE0-8175-A9A096B1FD0A}"/>
              </a:ext>
            </a:extLst>
          </p:cNvPr>
          <p:cNvSpPr txBox="1"/>
          <p:nvPr/>
        </p:nvSpPr>
        <p:spPr>
          <a:xfrm>
            <a:off x="8201908" y="4531128"/>
            <a:ext cx="26924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Calibri"/>
                <a:cs typeface="Calibri"/>
              </a:rPr>
              <a:t>K</a:t>
            </a:r>
            <a:r>
              <a:rPr sz="1067" spc="-7" dirty="0">
                <a:latin typeface="Calibri"/>
                <a:cs typeface="Calibri"/>
              </a:rPr>
              <a:t>ey:</a:t>
            </a:r>
            <a:endParaRPr sz="1067">
              <a:latin typeface="Calibri"/>
              <a:cs typeface="Calibri"/>
            </a:endParaRPr>
          </a:p>
        </p:txBody>
      </p:sp>
      <p:graphicFrame>
        <p:nvGraphicFramePr>
          <p:cNvPr id="19" name="object 13">
            <a:extLst>
              <a:ext uri="{FF2B5EF4-FFF2-40B4-BE49-F238E27FC236}">
                <a16:creationId xmlns:a16="http://schemas.microsoft.com/office/drawing/2014/main" id="{0AEE8347-433B-4073-B6D9-BB404191C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954439"/>
              </p:ext>
            </p:extLst>
          </p:nvPr>
        </p:nvGraphicFramePr>
        <p:xfrm>
          <a:off x="8215328" y="4769156"/>
          <a:ext cx="3523824" cy="2069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7441"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1440" marR="57785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Endorser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93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Ledger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93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948"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577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1440" marR="5778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Committing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Peer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Application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08"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1440" marR="5778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Ordering Node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47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  <a:tabLst>
                          <a:tab pos="1167765" algn="l"/>
                          <a:tab pos="144589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Smart</a:t>
                      </a:r>
                      <a:r>
                        <a:rPr sz="11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Contract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100" u="dash" dirty="0">
                          <a:uFill>
                            <a:solidFill>
                              <a:srgbClr val="1F497D"/>
                            </a:solidFill>
                          </a:uFill>
                          <a:latin typeface="Calibri"/>
                          <a:cs typeface="Calibri"/>
                        </a:rPr>
                        <a:t> 	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           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(Chaincode)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5993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 marR="1803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ndorse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 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Policy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5993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object 14">
            <a:extLst>
              <a:ext uri="{FF2B5EF4-FFF2-40B4-BE49-F238E27FC236}">
                <a16:creationId xmlns:a16="http://schemas.microsoft.com/office/drawing/2014/main" id="{442A79E5-2320-43FF-9B8E-DC3BD32D813F}"/>
              </a:ext>
            </a:extLst>
          </p:cNvPr>
          <p:cNvSpPr/>
          <p:nvPr/>
        </p:nvSpPr>
        <p:spPr>
          <a:xfrm>
            <a:off x="9355256" y="4856896"/>
            <a:ext cx="507999" cy="510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532BB37B-04D5-49D5-9147-5F5BB44D6734}"/>
              </a:ext>
            </a:extLst>
          </p:cNvPr>
          <p:cNvSpPr/>
          <p:nvPr/>
        </p:nvSpPr>
        <p:spPr>
          <a:xfrm>
            <a:off x="9429072" y="4901135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222707" y="0"/>
                </a:moveTo>
                <a:lnTo>
                  <a:pt x="44538" y="0"/>
                </a:lnTo>
                <a:lnTo>
                  <a:pt x="27201" y="3499"/>
                </a:lnTo>
                <a:lnTo>
                  <a:pt x="13044" y="13044"/>
                </a:lnTo>
                <a:lnTo>
                  <a:pt x="3499" y="27201"/>
                </a:lnTo>
                <a:lnTo>
                  <a:pt x="0" y="44538"/>
                </a:lnTo>
                <a:lnTo>
                  <a:pt x="0" y="222758"/>
                </a:lnTo>
                <a:lnTo>
                  <a:pt x="3499" y="240095"/>
                </a:lnTo>
                <a:lnTo>
                  <a:pt x="13044" y="254252"/>
                </a:lnTo>
                <a:lnTo>
                  <a:pt x="27201" y="263797"/>
                </a:lnTo>
                <a:lnTo>
                  <a:pt x="44538" y="267296"/>
                </a:lnTo>
                <a:lnTo>
                  <a:pt x="222707" y="267296"/>
                </a:lnTo>
                <a:lnTo>
                  <a:pt x="240044" y="263797"/>
                </a:lnTo>
                <a:lnTo>
                  <a:pt x="254201" y="254252"/>
                </a:lnTo>
                <a:lnTo>
                  <a:pt x="263746" y="240095"/>
                </a:lnTo>
                <a:lnTo>
                  <a:pt x="267246" y="222758"/>
                </a:lnTo>
                <a:lnTo>
                  <a:pt x="267246" y="44538"/>
                </a:lnTo>
                <a:lnTo>
                  <a:pt x="263746" y="27201"/>
                </a:lnTo>
                <a:lnTo>
                  <a:pt x="254201" y="13044"/>
                </a:lnTo>
                <a:lnTo>
                  <a:pt x="240044" y="3499"/>
                </a:lnTo>
                <a:lnTo>
                  <a:pt x="222707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16">
            <a:extLst>
              <a:ext uri="{FF2B5EF4-FFF2-40B4-BE49-F238E27FC236}">
                <a16:creationId xmlns:a16="http://schemas.microsoft.com/office/drawing/2014/main" id="{7D0E6F4A-F2B1-4B83-8A9B-2ABE30EB434F}"/>
              </a:ext>
            </a:extLst>
          </p:cNvPr>
          <p:cNvSpPr/>
          <p:nvPr/>
        </p:nvSpPr>
        <p:spPr>
          <a:xfrm>
            <a:off x="9429072" y="4901135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8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8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17">
            <a:extLst>
              <a:ext uri="{FF2B5EF4-FFF2-40B4-BE49-F238E27FC236}">
                <a16:creationId xmlns:a16="http://schemas.microsoft.com/office/drawing/2014/main" id="{24795B55-1D9E-4128-B826-66200F53EAB0}"/>
              </a:ext>
            </a:extLst>
          </p:cNvPr>
          <p:cNvSpPr/>
          <p:nvPr/>
        </p:nvSpPr>
        <p:spPr>
          <a:xfrm>
            <a:off x="9357288" y="5364904"/>
            <a:ext cx="507999" cy="507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18">
            <a:extLst>
              <a:ext uri="{FF2B5EF4-FFF2-40B4-BE49-F238E27FC236}">
                <a16:creationId xmlns:a16="http://schemas.microsoft.com/office/drawing/2014/main" id="{3C2D1F4E-71C2-456A-A5CE-744D26116D83}"/>
              </a:ext>
            </a:extLst>
          </p:cNvPr>
          <p:cNvSpPr/>
          <p:nvPr/>
        </p:nvSpPr>
        <p:spPr>
          <a:xfrm>
            <a:off x="9430298" y="5408871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222707" y="0"/>
                </a:moveTo>
                <a:lnTo>
                  <a:pt x="44538" y="0"/>
                </a:lnTo>
                <a:lnTo>
                  <a:pt x="27201" y="3499"/>
                </a:lnTo>
                <a:lnTo>
                  <a:pt x="13044" y="13044"/>
                </a:lnTo>
                <a:lnTo>
                  <a:pt x="3499" y="27201"/>
                </a:lnTo>
                <a:lnTo>
                  <a:pt x="0" y="44538"/>
                </a:lnTo>
                <a:lnTo>
                  <a:pt x="0" y="222758"/>
                </a:lnTo>
                <a:lnTo>
                  <a:pt x="3499" y="240095"/>
                </a:lnTo>
                <a:lnTo>
                  <a:pt x="13044" y="254252"/>
                </a:lnTo>
                <a:lnTo>
                  <a:pt x="27201" y="263797"/>
                </a:lnTo>
                <a:lnTo>
                  <a:pt x="44538" y="267296"/>
                </a:lnTo>
                <a:lnTo>
                  <a:pt x="222707" y="267296"/>
                </a:lnTo>
                <a:lnTo>
                  <a:pt x="240044" y="263797"/>
                </a:lnTo>
                <a:lnTo>
                  <a:pt x="254201" y="254252"/>
                </a:lnTo>
                <a:lnTo>
                  <a:pt x="263746" y="240095"/>
                </a:lnTo>
                <a:lnTo>
                  <a:pt x="267246" y="222758"/>
                </a:lnTo>
                <a:lnTo>
                  <a:pt x="267246" y="44538"/>
                </a:lnTo>
                <a:lnTo>
                  <a:pt x="263746" y="27201"/>
                </a:lnTo>
                <a:lnTo>
                  <a:pt x="254201" y="13044"/>
                </a:lnTo>
                <a:lnTo>
                  <a:pt x="240044" y="3499"/>
                </a:lnTo>
                <a:lnTo>
                  <a:pt x="222707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19">
            <a:extLst>
              <a:ext uri="{FF2B5EF4-FFF2-40B4-BE49-F238E27FC236}">
                <a16:creationId xmlns:a16="http://schemas.microsoft.com/office/drawing/2014/main" id="{49FF1E08-7792-4212-B2D9-C41ADCBB3A0E}"/>
              </a:ext>
            </a:extLst>
          </p:cNvPr>
          <p:cNvSpPr/>
          <p:nvPr/>
        </p:nvSpPr>
        <p:spPr>
          <a:xfrm>
            <a:off x="9430298" y="5408871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8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8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20">
            <a:extLst>
              <a:ext uri="{FF2B5EF4-FFF2-40B4-BE49-F238E27FC236}">
                <a16:creationId xmlns:a16="http://schemas.microsoft.com/office/drawing/2014/main" id="{ADD6D27A-6E33-4849-A525-7C9A51BADCB2}"/>
              </a:ext>
            </a:extLst>
          </p:cNvPr>
          <p:cNvSpPr/>
          <p:nvPr/>
        </p:nvSpPr>
        <p:spPr>
          <a:xfrm>
            <a:off x="9355256" y="5846488"/>
            <a:ext cx="507999" cy="50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7" name="object 21">
            <a:extLst>
              <a:ext uri="{FF2B5EF4-FFF2-40B4-BE49-F238E27FC236}">
                <a16:creationId xmlns:a16="http://schemas.microsoft.com/office/drawing/2014/main" id="{7701894A-E545-4DA6-957A-B63ADBDFBC39}"/>
              </a:ext>
            </a:extLst>
          </p:cNvPr>
          <p:cNvSpPr/>
          <p:nvPr/>
        </p:nvSpPr>
        <p:spPr>
          <a:xfrm>
            <a:off x="9429072" y="5889195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222707" y="0"/>
                </a:moveTo>
                <a:lnTo>
                  <a:pt x="44538" y="0"/>
                </a:lnTo>
                <a:lnTo>
                  <a:pt x="27201" y="3499"/>
                </a:lnTo>
                <a:lnTo>
                  <a:pt x="13044" y="13044"/>
                </a:lnTo>
                <a:lnTo>
                  <a:pt x="3499" y="27201"/>
                </a:lnTo>
                <a:lnTo>
                  <a:pt x="0" y="44538"/>
                </a:lnTo>
                <a:lnTo>
                  <a:pt x="0" y="222757"/>
                </a:lnTo>
                <a:lnTo>
                  <a:pt x="3499" y="240095"/>
                </a:lnTo>
                <a:lnTo>
                  <a:pt x="13044" y="254252"/>
                </a:lnTo>
                <a:lnTo>
                  <a:pt x="27201" y="263797"/>
                </a:lnTo>
                <a:lnTo>
                  <a:pt x="44538" y="267296"/>
                </a:lnTo>
                <a:lnTo>
                  <a:pt x="222707" y="267296"/>
                </a:lnTo>
                <a:lnTo>
                  <a:pt x="240044" y="263797"/>
                </a:lnTo>
                <a:lnTo>
                  <a:pt x="254201" y="254252"/>
                </a:lnTo>
                <a:lnTo>
                  <a:pt x="263746" y="240095"/>
                </a:lnTo>
                <a:lnTo>
                  <a:pt x="267246" y="222757"/>
                </a:lnTo>
                <a:lnTo>
                  <a:pt x="267246" y="44538"/>
                </a:lnTo>
                <a:lnTo>
                  <a:pt x="263746" y="27201"/>
                </a:lnTo>
                <a:lnTo>
                  <a:pt x="254201" y="13044"/>
                </a:lnTo>
                <a:lnTo>
                  <a:pt x="240044" y="3499"/>
                </a:lnTo>
                <a:lnTo>
                  <a:pt x="222707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22">
            <a:extLst>
              <a:ext uri="{FF2B5EF4-FFF2-40B4-BE49-F238E27FC236}">
                <a16:creationId xmlns:a16="http://schemas.microsoft.com/office/drawing/2014/main" id="{9D578A60-F969-457D-86CE-48F446FAEDC6}"/>
              </a:ext>
            </a:extLst>
          </p:cNvPr>
          <p:cNvSpPr/>
          <p:nvPr/>
        </p:nvSpPr>
        <p:spPr>
          <a:xfrm>
            <a:off x="9429072" y="5889195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7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7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1" name="object 23">
            <a:extLst>
              <a:ext uri="{FF2B5EF4-FFF2-40B4-BE49-F238E27FC236}">
                <a16:creationId xmlns:a16="http://schemas.microsoft.com/office/drawing/2014/main" id="{17F0745B-C480-4EC5-BF8C-B961DBDC8F9E}"/>
              </a:ext>
            </a:extLst>
          </p:cNvPr>
          <p:cNvSpPr/>
          <p:nvPr/>
        </p:nvSpPr>
        <p:spPr>
          <a:xfrm>
            <a:off x="9355256" y="6360586"/>
            <a:ext cx="507999" cy="50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3" name="object 24">
            <a:extLst>
              <a:ext uri="{FF2B5EF4-FFF2-40B4-BE49-F238E27FC236}">
                <a16:creationId xmlns:a16="http://schemas.microsoft.com/office/drawing/2014/main" id="{DFFD265C-AB3E-41AF-A3BF-55FF22310F1A}"/>
              </a:ext>
            </a:extLst>
          </p:cNvPr>
          <p:cNvSpPr/>
          <p:nvPr/>
        </p:nvSpPr>
        <p:spPr>
          <a:xfrm>
            <a:off x="9429072" y="6403475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222707" y="0"/>
                </a:moveTo>
                <a:lnTo>
                  <a:pt x="44538" y="0"/>
                </a:lnTo>
                <a:lnTo>
                  <a:pt x="27201" y="3499"/>
                </a:lnTo>
                <a:lnTo>
                  <a:pt x="13044" y="13044"/>
                </a:lnTo>
                <a:lnTo>
                  <a:pt x="3499" y="27201"/>
                </a:lnTo>
                <a:lnTo>
                  <a:pt x="0" y="44538"/>
                </a:lnTo>
                <a:lnTo>
                  <a:pt x="0" y="222758"/>
                </a:lnTo>
                <a:lnTo>
                  <a:pt x="3499" y="240095"/>
                </a:lnTo>
                <a:lnTo>
                  <a:pt x="13044" y="254252"/>
                </a:lnTo>
                <a:lnTo>
                  <a:pt x="27201" y="263797"/>
                </a:lnTo>
                <a:lnTo>
                  <a:pt x="44538" y="267296"/>
                </a:lnTo>
                <a:lnTo>
                  <a:pt x="222707" y="267296"/>
                </a:lnTo>
                <a:lnTo>
                  <a:pt x="240044" y="263797"/>
                </a:lnTo>
                <a:lnTo>
                  <a:pt x="254201" y="254252"/>
                </a:lnTo>
                <a:lnTo>
                  <a:pt x="263746" y="240095"/>
                </a:lnTo>
                <a:lnTo>
                  <a:pt x="267246" y="222758"/>
                </a:lnTo>
                <a:lnTo>
                  <a:pt x="267246" y="44538"/>
                </a:lnTo>
                <a:lnTo>
                  <a:pt x="263746" y="27201"/>
                </a:lnTo>
                <a:lnTo>
                  <a:pt x="254201" y="13044"/>
                </a:lnTo>
                <a:lnTo>
                  <a:pt x="240044" y="3499"/>
                </a:lnTo>
                <a:lnTo>
                  <a:pt x="22270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5" name="object 25">
            <a:extLst>
              <a:ext uri="{FF2B5EF4-FFF2-40B4-BE49-F238E27FC236}">
                <a16:creationId xmlns:a16="http://schemas.microsoft.com/office/drawing/2014/main" id="{1823BB61-9FDC-4739-8D9C-99B2B7C07E6A}"/>
              </a:ext>
            </a:extLst>
          </p:cNvPr>
          <p:cNvSpPr/>
          <p:nvPr/>
        </p:nvSpPr>
        <p:spPr>
          <a:xfrm>
            <a:off x="9429072" y="6403475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8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8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7" name="object 26">
            <a:extLst>
              <a:ext uri="{FF2B5EF4-FFF2-40B4-BE49-F238E27FC236}">
                <a16:creationId xmlns:a16="http://schemas.microsoft.com/office/drawing/2014/main" id="{77EC8307-CA8F-4795-A298-4CC8F9FB426C}"/>
              </a:ext>
            </a:extLst>
          </p:cNvPr>
          <p:cNvSpPr/>
          <p:nvPr/>
        </p:nvSpPr>
        <p:spPr>
          <a:xfrm>
            <a:off x="10147534" y="6413030"/>
            <a:ext cx="358140" cy="343747"/>
          </a:xfrm>
          <a:custGeom>
            <a:avLst/>
            <a:gdLst/>
            <a:ahLst/>
            <a:cxnLst/>
            <a:rect l="l" t="t" r="r" b="b"/>
            <a:pathLst>
              <a:path w="268604" h="257810">
                <a:moveTo>
                  <a:pt x="268363" y="0"/>
                </a:moveTo>
                <a:lnTo>
                  <a:pt x="0" y="0"/>
                </a:lnTo>
                <a:lnTo>
                  <a:pt x="0" y="257644"/>
                </a:lnTo>
                <a:lnTo>
                  <a:pt x="225412" y="257644"/>
                </a:lnTo>
                <a:lnTo>
                  <a:pt x="268363" y="214706"/>
                </a:lnTo>
                <a:lnTo>
                  <a:pt x="268363" y="0"/>
                </a:lnTo>
                <a:close/>
              </a:path>
            </a:pathLst>
          </a:custGeom>
          <a:solidFill>
            <a:srgbClr val="F7AD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9" name="object 27">
            <a:extLst>
              <a:ext uri="{FF2B5EF4-FFF2-40B4-BE49-F238E27FC236}">
                <a16:creationId xmlns:a16="http://schemas.microsoft.com/office/drawing/2014/main" id="{A876A0EA-22C3-4EDA-AAF7-CDF521FF2DA8}"/>
              </a:ext>
            </a:extLst>
          </p:cNvPr>
          <p:cNvSpPr/>
          <p:nvPr/>
        </p:nvSpPr>
        <p:spPr>
          <a:xfrm>
            <a:off x="10448086" y="6699312"/>
            <a:ext cx="57573" cy="57573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42938" y="0"/>
                </a:moveTo>
                <a:lnTo>
                  <a:pt x="8585" y="8585"/>
                </a:lnTo>
                <a:lnTo>
                  <a:pt x="0" y="42938"/>
                </a:lnTo>
                <a:lnTo>
                  <a:pt x="42938" y="0"/>
                </a:lnTo>
                <a:close/>
              </a:path>
            </a:pathLst>
          </a:custGeom>
          <a:solidFill>
            <a:srgbClr val="C78B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1" name="object 28">
            <a:extLst>
              <a:ext uri="{FF2B5EF4-FFF2-40B4-BE49-F238E27FC236}">
                <a16:creationId xmlns:a16="http://schemas.microsoft.com/office/drawing/2014/main" id="{B6D1052E-527A-470F-B0CB-5D67DBA6DA8B}"/>
              </a:ext>
            </a:extLst>
          </p:cNvPr>
          <p:cNvSpPr/>
          <p:nvPr/>
        </p:nvSpPr>
        <p:spPr>
          <a:xfrm>
            <a:off x="10147537" y="6413037"/>
            <a:ext cx="358140" cy="343747"/>
          </a:xfrm>
          <a:custGeom>
            <a:avLst/>
            <a:gdLst/>
            <a:ahLst/>
            <a:cxnLst/>
            <a:rect l="l" t="t" r="r" b="b"/>
            <a:pathLst>
              <a:path w="268604" h="257810">
                <a:moveTo>
                  <a:pt x="225412" y="257644"/>
                </a:moveTo>
                <a:lnTo>
                  <a:pt x="233997" y="223291"/>
                </a:lnTo>
                <a:lnTo>
                  <a:pt x="268351" y="214706"/>
                </a:lnTo>
                <a:lnTo>
                  <a:pt x="225412" y="257644"/>
                </a:lnTo>
                <a:lnTo>
                  <a:pt x="0" y="257644"/>
                </a:lnTo>
                <a:lnTo>
                  <a:pt x="0" y="0"/>
                </a:lnTo>
                <a:lnTo>
                  <a:pt x="268351" y="0"/>
                </a:lnTo>
                <a:lnTo>
                  <a:pt x="268351" y="214706"/>
                </a:lnTo>
              </a:path>
            </a:pathLst>
          </a:custGeom>
          <a:ln w="254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3" name="object 29">
            <a:extLst>
              <a:ext uri="{FF2B5EF4-FFF2-40B4-BE49-F238E27FC236}">
                <a16:creationId xmlns:a16="http://schemas.microsoft.com/office/drawing/2014/main" id="{3E366C9B-9D34-4A97-BBE4-C11F10B2A491}"/>
              </a:ext>
            </a:extLst>
          </p:cNvPr>
          <p:cNvSpPr/>
          <p:nvPr/>
        </p:nvSpPr>
        <p:spPr>
          <a:xfrm>
            <a:off x="10062390" y="5364904"/>
            <a:ext cx="507999" cy="507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5" name="object 30">
            <a:extLst>
              <a:ext uri="{FF2B5EF4-FFF2-40B4-BE49-F238E27FC236}">
                <a16:creationId xmlns:a16="http://schemas.microsoft.com/office/drawing/2014/main" id="{2040383F-D084-4010-847F-842A4BCD6E64}"/>
              </a:ext>
            </a:extLst>
          </p:cNvPr>
          <p:cNvSpPr/>
          <p:nvPr/>
        </p:nvSpPr>
        <p:spPr>
          <a:xfrm>
            <a:off x="10136658" y="5408871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8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8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7" name="object 31">
            <a:extLst>
              <a:ext uri="{FF2B5EF4-FFF2-40B4-BE49-F238E27FC236}">
                <a16:creationId xmlns:a16="http://schemas.microsoft.com/office/drawing/2014/main" id="{1EEAF3D5-7B23-45A0-9C8F-688E6F8EE80E}"/>
              </a:ext>
            </a:extLst>
          </p:cNvPr>
          <p:cNvSpPr/>
          <p:nvPr/>
        </p:nvSpPr>
        <p:spPr>
          <a:xfrm>
            <a:off x="10068893" y="4984006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5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9" name="object 32">
            <a:extLst>
              <a:ext uri="{FF2B5EF4-FFF2-40B4-BE49-F238E27FC236}">
                <a16:creationId xmlns:a16="http://schemas.microsoft.com/office/drawing/2014/main" id="{ADA1A067-A563-4671-9A26-F8308214738F}"/>
              </a:ext>
            </a:extLst>
          </p:cNvPr>
          <p:cNvSpPr/>
          <p:nvPr/>
        </p:nvSpPr>
        <p:spPr>
          <a:xfrm>
            <a:off x="10254126" y="4983989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5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1" name="object 33">
            <a:extLst>
              <a:ext uri="{FF2B5EF4-FFF2-40B4-BE49-F238E27FC236}">
                <a16:creationId xmlns:a16="http://schemas.microsoft.com/office/drawing/2014/main" id="{415A6274-7A13-4780-B24C-18CDE4B6827E}"/>
              </a:ext>
            </a:extLst>
          </p:cNvPr>
          <p:cNvSpPr/>
          <p:nvPr/>
        </p:nvSpPr>
        <p:spPr>
          <a:xfrm>
            <a:off x="10254126" y="4983989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5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3" name="object 34">
            <a:extLst>
              <a:ext uri="{FF2B5EF4-FFF2-40B4-BE49-F238E27FC236}">
                <a16:creationId xmlns:a16="http://schemas.microsoft.com/office/drawing/2014/main" id="{0F6207CF-AAC4-4162-9A9E-3F93255FE0B8}"/>
              </a:ext>
            </a:extLst>
          </p:cNvPr>
          <p:cNvSpPr/>
          <p:nvPr/>
        </p:nvSpPr>
        <p:spPr>
          <a:xfrm>
            <a:off x="10436533" y="4984006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5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5" name="object 35">
            <a:extLst>
              <a:ext uri="{FF2B5EF4-FFF2-40B4-BE49-F238E27FC236}">
                <a16:creationId xmlns:a16="http://schemas.microsoft.com/office/drawing/2014/main" id="{C768B6AC-D6CA-4336-B820-19EC87659B2F}"/>
              </a:ext>
            </a:extLst>
          </p:cNvPr>
          <p:cNvSpPr/>
          <p:nvPr/>
        </p:nvSpPr>
        <p:spPr>
          <a:xfrm>
            <a:off x="10193116" y="5046430"/>
            <a:ext cx="24384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56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7" name="object 36">
            <a:extLst>
              <a:ext uri="{FF2B5EF4-FFF2-40B4-BE49-F238E27FC236}">
                <a16:creationId xmlns:a16="http://schemas.microsoft.com/office/drawing/2014/main" id="{5D804711-F521-4E9E-8678-511ECCD6CC33}"/>
              </a:ext>
            </a:extLst>
          </p:cNvPr>
          <p:cNvSpPr/>
          <p:nvPr/>
        </p:nvSpPr>
        <p:spPr>
          <a:xfrm>
            <a:off x="2386464" y="1868853"/>
            <a:ext cx="5378872" cy="3864187"/>
          </a:xfrm>
          <a:custGeom>
            <a:avLst/>
            <a:gdLst/>
            <a:ahLst/>
            <a:cxnLst/>
            <a:rect l="l" t="t" r="r" b="b"/>
            <a:pathLst>
              <a:path w="4034154" h="2898140">
                <a:moveTo>
                  <a:pt x="3550704" y="0"/>
                </a:moveTo>
                <a:lnTo>
                  <a:pt x="482968" y="0"/>
                </a:lnTo>
                <a:lnTo>
                  <a:pt x="436454" y="2210"/>
                </a:lnTo>
                <a:lnTo>
                  <a:pt x="391192" y="8708"/>
                </a:lnTo>
                <a:lnTo>
                  <a:pt x="347383" y="19290"/>
                </a:lnTo>
                <a:lnTo>
                  <a:pt x="305230" y="33754"/>
                </a:lnTo>
                <a:lnTo>
                  <a:pt x="264935" y="51898"/>
                </a:lnTo>
                <a:lnTo>
                  <a:pt x="226700" y="73519"/>
                </a:lnTo>
                <a:lnTo>
                  <a:pt x="190729" y="98415"/>
                </a:lnTo>
                <a:lnTo>
                  <a:pt x="157222" y="126384"/>
                </a:lnTo>
                <a:lnTo>
                  <a:pt x="126384" y="157222"/>
                </a:lnTo>
                <a:lnTo>
                  <a:pt x="98415" y="190729"/>
                </a:lnTo>
                <a:lnTo>
                  <a:pt x="73519" y="226700"/>
                </a:lnTo>
                <a:lnTo>
                  <a:pt x="51898" y="264935"/>
                </a:lnTo>
                <a:lnTo>
                  <a:pt x="33754" y="305230"/>
                </a:lnTo>
                <a:lnTo>
                  <a:pt x="19290" y="347383"/>
                </a:lnTo>
                <a:lnTo>
                  <a:pt x="8708" y="391192"/>
                </a:lnTo>
                <a:lnTo>
                  <a:pt x="2210" y="436454"/>
                </a:lnTo>
                <a:lnTo>
                  <a:pt x="0" y="482968"/>
                </a:lnTo>
                <a:lnTo>
                  <a:pt x="0" y="2414790"/>
                </a:lnTo>
                <a:lnTo>
                  <a:pt x="2210" y="2461304"/>
                </a:lnTo>
                <a:lnTo>
                  <a:pt x="8708" y="2506566"/>
                </a:lnTo>
                <a:lnTo>
                  <a:pt x="19290" y="2550376"/>
                </a:lnTo>
                <a:lnTo>
                  <a:pt x="33754" y="2592530"/>
                </a:lnTo>
                <a:lnTo>
                  <a:pt x="51898" y="2632826"/>
                </a:lnTo>
                <a:lnTo>
                  <a:pt x="73519" y="2671062"/>
                </a:lnTo>
                <a:lnTo>
                  <a:pt x="98415" y="2707034"/>
                </a:lnTo>
                <a:lnTo>
                  <a:pt x="126384" y="2740542"/>
                </a:lnTo>
                <a:lnTo>
                  <a:pt x="157222" y="2771381"/>
                </a:lnTo>
                <a:lnTo>
                  <a:pt x="190729" y="2799351"/>
                </a:lnTo>
                <a:lnTo>
                  <a:pt x="226700" y="2824248"/>
                </a:lnTo>
                <a:lnTo>
                  <a:pt x="264935" y="2845870"/>
                </a:lnTo>
                <a:lnTo>
                  <a:pt x="305230" y="2864015"/>
                </a:lnTo>
                <a:lnTo>
                  <a:pt x="347383" y="2878479"/>
                </a:lnTo>
                <a:lnTo>
                  <a:pt x="391192" y="2889062"/>
                </a:lnTo>
                <a:lnTo>
                  <a:pt x="436454" y="2895560"/>
                </a:lnTo>
                <a:lnTo>
                  <a:pt x="482968" y="2897771"/>
                </a:lnTo>
                <a:lnTo>
                  <a:pt x="3550704" y="2897771"/>
                </a:lnTo>
                <a:lnTo>
                  <a:pt x="3597217" y="2895560"/>
                </a:lnTo>
                <a:lnTo>
                  <a:pt x="3642479" y="2889062"/>
                </a:lnTo>
                <a:lnTo>
                  <a:pt x="3686288" y="2878479"/>
                </a:lnTo>
                <a:lnTo>
                  <a:pt x="3728442" y="2864015"/>
                </a:lnTo>
                <a:lnTo>
                  <a:pt x="3768737" y="2845870"/>
                </a:lnTo>
                <a:lnTo>
                  <a:pt x="3806971" y="2824248"/>
                </a:lnTo>
                <a:lnTo>
                  <a:pt x="3842943" y="2799351"/>
                </a:lnTo>
                <a:lnTo>
                  <a:pt x="3876449" y="2771381"/>
                </a:lnTo>
                <a:lnTo>
                  <a:pt x="3907288" y="2740542"/>
                </a:lnTo>
                <a:lnTo>
                  <a:pt x="3935256" y="2707034"/>
                </a:lnTo>
                <a:lnTo>
                  <a:pt x="3960152" y="2671062"/>
                </a:lnTo>
                <a:lnTo>
                  <a:pt x="3981773" y="2632826"/>
                </a:lnTo>
                <a:lnTo>
                  <a:pt x="3999917" y="2592530"/>
                </a:lnTo>
                <a:lnTo>
                  <a:pt x="4014381" y="2550376"/>
                </a:lnTo>
                <a:lnTo>
                  <a:pt x="4024963" y="2506566"/>
                </a:lnTo>
                <a:lnTo>
                  <a:pt x="4031461" y="2461304"/>
                </a:lnTo>
                <a:lnTo>
                  <a:pt x="4033672" y="2414790"/>
                </a:lnTo>
                <a:lnTo>
                  <a:pt x="4033672" y="482968"/>
                </a:lnTo>
                <a:lnTo>
                  <a:pt x="4031461" y="436454"/>
                </a:lnTo>
                <a:lnTo>
                  <a:pt x="4024963" y="391192"/>
                </a:lnTo>
                <a:lnTo>
                  <a:pt x="4014381" y="347383"/>
                </a:lnTo>
                <a:lnTo>
                  <a:pt x="3999917" y="305230"/>
                </a:lnTo>
                <a:lnTo>
                  <a:pt x="3981773" y="264935"/>
                </a:lnTo>
                <a:lnTo>
                  <a:pt x="3960152" y="226700"/>
                </a:lnTo>
                <a:lnTo>
                  <a:pt x="3935256" y="190729"/>
                </a:lnTo>
                <a:lnTo>
                  <a:pt x="3907288" y="157222"/>
                </a:lnTo>
                <a:lnTo>
                  <a:pt x="3876449" y="126384"/>
                </a:lnTo>
                <a:lnTo>
                  <a:pt x="3842943" y="98415"/>
                </a:lnTo>
                <a:lnTo>
                  <a:pt x="3806971" y="73519"/>
                </a:lnTo>
                <a:lnTo>
                  <a:pt x="3768737" y="51898"/>
                </a:lnTo>
                <a:lnTo>
                  <a:pt x="3728442" y="33754"/>
                </a:lnTo>
                <a:lnTo>
                  <a:pt x="3686288" y="19290"/>
                </a:lnTo>
                <a:lnTo>
                  <a:pt x="3642479" y="8708"/>
                </a:lnTo>
                <a:lnTo>
                  <a:pt x="3597217" y="2210"/>
                </a:lnTo>
                <a:lnTo>
                  <a:pt x="3550704" y="0"/>
                </a:lnTo>
                <a:close/>
              </a:path>
            </a:pathLst>
          </a:custGeom>
          <a:solidFill>
            <a:srgbClr val="E6E0E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9" name="object 37">
            <a:extLst>
              <a:ext uri="{FF2B5EF4-FFF2-40B4-BE49-F238E27FC236}">
                <a16:creationId xmlns:a16="http://schemas.microsoft.com/office/drawing/2014/main" id="{EA8627FD-EDAA-4A0B-88E1-D318651577A5}"/>
              </a:ext>
            </a:extLst>
          </p:cNvPr>
          <p:cNvSpPr/>
          <p:nvPr/>
        </p:nvSpPr>
        <p:spPr>
          <a:xfrm>
            <a:off x="1503241" y="3713962"/>
            <a:ext cx="3590713" cy="679027"/>
          </a:xfrm>
          <a:custGeom>
            <a:avLst/>
            <a:gdLst/>
            <a:ahLst/>
            <a:cxnLst/>
            <a:rect l="l" t="t" r="r" b="b"/>
            <a:pathLst>
              <a:path w="2693035" h="509269">
                <a:moveTo>
                  <a:pt x="0" y="0"/>
                </a:moveTo>
                <a:lnTo>
                  <a:pt x="576567" y="0"/>
                </a:lnTo>
                <a:lnTo>
                  <a:pt x="576567" y="508901"/>
                </a:lnTo>
                <a:lnTo>
                  <a:pt x="2692946" y="508901"/>
                </a:ln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1" name="object 38">
            <a:extLst>
              <a:ext uri="{FF2B5EF4-FFF2-40B4-BE49-F238E27FC236}">
                <a16:creationId xmlns:a16="http://schemas.microsoft.com/office/drawing/2014/main" id="{FF72D90C-A6DF-43A6-868D-C932DD649149}"/>
              </a:ext>
            </a:extLst>
          </p:cNvPr>
          <p:cNvSpPr/>
          <p:nvPr/>
        </p:nvSpPr>
        <p:spPr>
          <a:xfrm>
            <a:off x="5076895" y="434169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3" name="object 39">
            <a:extLst>
              <a:ext uri="{FF2B5EF4-FFF2-40B4-BE49-F238E27FC236}">
                <a16:creationId xmlns:a16="http://schemas.microsoft.com/office/drawing/2014/main" id="{9BB861B6-A015-4CC3-A1BE-E4D4EE0FDCA1}"/>
              </a:ext>
            </a:extLst>
          </p:cNvPr>
          <p:cNvSpPr/>
          <p:nvPr/>
        </p:nvSpPr>
        <p:spPr>
          <a:xfrm>
            <a:off x="6042734" y="5618546"/>
            <a:ext cx="0" cy="900007"/>
          </a:xfrm>
          <a:custGeom>
            <a:avLst/>
            <a:gdLst/>
            <a:ahLst/>
            <a:cxnLst/>
            <a:rect l="l" t="t" r="r" b="b"/>
            <a:pathLst>
              <a:path h="675004">
                <a:moveTo>
                  <a:pt x="0" y="674509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5" name="object 40">
            <a:extLst>
              <a:ext uri="{FF2B5EF4-FFF2-40B4-BE49-F238E27FC236}">
                <a16:creationId xmlns:a16="http://schemas.microsoft.com/office/drawing/2014/main" id="{26386BEB-4988-4627-A5CA-ECB614A26F6C}"/>
              </a:ext>
            </a:extLst>
          </p:cNvPr>
          <p:cNvSpPr/>
          <p:nvPr/>
        </p:nvSpPr>
        <p:spPr>
          <a:xfrm>
            <a:off x="5991940" y="553387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7" name="object 41">
            <a:extLst>
              <a:ext uri="{FF2B5EF4-FFF2-40B4-BE49-F238E27FC236}">
                <a16:creationId xmlns:a16="http://schemas.microsoft.com/office/drawing/2014/main" id="{0FCD9308-2286-4A67-AD09-91D43FAF9178}"/>
              </a:ext>
            </a:extLst>
          </p:cNvPr>
          <p:cNvSpPr/>
          <p:nvPr/>
        </p:nvSpPr>
        <p:spPr>
          <a:xfrm>
            <a:off x="6239630" y="5764946"/>
            <a:ext cx="5927" cy="760307"/>
          </a:xfrm>
          <a:custGeom>
            <a:avLst/>
            <a:gdLst/>
            <a:ahLst/>
            <a:cxnLst/>
            <a:rect l="l" t="t" r="r" b="b"/>
            <a:pathLst>
              <a:path w="4445" h="570229">
                <a:moveTo>
                  <a:pt x="0" y="569988"/>
                </a:moveTo>
                <a:lnTo>
                  <a:pt x="4254" y="0"/>
                </a:lnTo>
              </a:path>
            </a:pathLst>
          </a:custGeom>
          <a:ln w="19049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9" name="object 42">
            <a:extLst>
              <a:ext uri="{FF2B5EF4-FFF2-40B4-BE49-F238E27FC236}">
                <a16:creationId xmlns:a16="http://schemas.microsoft.com/office/drawing/2014/main" id="{70F6ADFB-91BF-42C5-A4D3-143BF9EC32BD}"/>
              </a:ext>
            </a:extLst>
          </p:cNvPr>
          <p:cNvSpPr/>
          <p:nvPr/>
        </p:nvSpPr>
        <p:spPr>
          <a:xfrm>
            <a:off x="6194379" y="5680279"/>
            <a:ext cx="101600" cy="102447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8671" y="0"/>
                </a:moveTo>
                <a:lnTo>
                  <a:pt x="0" y="75907"/>
                </a:lnTo>
                <a:lnTo>
                  <a:pt x="76200" y="76479"/>
                </a:lnTo>
                <a:lnTo>
                  <a:pt x="386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1" name="object 43">
            <a:extLst>
              <a:ext uri="{FF2B5EF4-FFF2-40B4-BE49-F238E27FC236}">
                <a16:creationId xmlns:a16="http://schemas.microsoft.com/office/drawing/2014/main" id="{5896062A-8D72-4E76-BD23-C453B421FF45}"/>
              </a:ext>
            </a:extLst>
          </p:cNvPr>
          <p:cNvSpPr/>
          <p:nvPr/>
        </p:nvSpPr>
        <p:spPr>
          <a:xfrm>
            <a:off x="6449409" y="5911340"/>
            <a:ext cx="2540" cy="607060"/>
          </a:xfrm>
          <a:custGeom>
            <a:avLst/>
            <a:gdLst/>
            <a:ahLst/>
            <a:cxnLst/>
            <a:rect l="l" t="t" r="r" b="b"/>
            <a:pathLst>
              <a:path w="1904" h="455295">
                <a:moveTo>
                  <a:pt x="1473" y="454913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3" name="object 44">
            <a:extLst>
              <a:ext uri="{FF2B5EF4-FFF2-40B4-BE49-F238E27FC236}">
                <a16:creationId xmlns:a16="http://schemas.microsoft.com/office/drawing/2014/main" id="{3DF783F5-2AF6-47B2-85CC-675B409BC9AC}"/>
              </a:ext>
            </a:extLst>
          </p:cNvPr>
          <p:cNvSpPr/>
          <p:nvPr/>
        </p:nvSpPr>
        <p:spPr>
          <a:xfrm>
            <a:off x="6398659" y="5826672"/>
            <a:ext cx="101600" cy="102447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7858" y="0"/>
                </a:moveTo>
                <a:lnTo>
                  <a:pt x="0" y="76327"/>
                </a:lnTo>
                <a:lnTo>
                  <a:pt x="76200" y="76085"/>
                </a:lnTo>
                <a:lnTo>
                  <a:pt x="3785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5" name="object 45">
            <a:extLst>
              <a:ext uri="{FF2B5EF4-FFF2-40B4-BE49-F238E27FC236}">
                <a16:creationId xmlns:a16="http://schemas.microsoft.com/office/drawing/2014/main" id="{AC2F715A-2451-454A-8282-AD5F72FB38F7}"/>
              </a:ext>
            </a:extLst>
          </p:cNvPr>
          <p:cNvSpPr/>
          <p:nvPr/>
        </p:nvSpPr>
        <p:spPr>
          <a:xfrm>
            <a:off x="6652650" y="6057757"/>
            <a:ext cx="1693" cy="467360"/>
          </a:xfrm>
          <a:custGeom>
            <a:avLst/>
            <a:gdLst/>
            <a:ahLst/>
            <a:cxnLst/>
            <a:rect l="l" t="t" r="r" b="b"/>
            <a:pathLst>
              <a:path w="1270" h="350520">
                <a:moveTo>
                  <a:pt x="1270" y="35038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7" name="object 46">
            <a:extLst>
              <a:ext uri="{FF2B5EF4-FFF2-40B4-BE49-F238E27FC236}">
                <a16:creationId xmlns:a16="http://schemas.microsoft.com/office/drawing/2014/main" id="{937610A5-363F-4480-B5D9-EF973DC1D885}"/>
              </a:ext>
            </a:extLst>
          </p:cNvPr>
          <p:cNvSpPr/>
          <p:nvPr/>
        </p:nvSpPr>
        <p:spPr>
          <a:xfrm>
            <a:off x="6601900" y="5973079"/>
            <a:ext cx="101600" cy="102447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7820" y="0"/>
                </a:moveTo>
                <a:lnTo>
                  <a:pt x="0" y="76339"/>
                </a:lnTo>
                <a:lnTo>
                  <a:pt x="76200" y="76060"/>
                </a:lnTo>
                <a:lnTo>
                  <a:pt x="378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9" name="object 47">
            <a:extLst>
              <a:ext uri="{FF2B5EF4-FFF2-40B4-BE49-F238E27FC236}">
                <a16:creationId xmlns:a16="http://schemas.microsoft.com/office/drawing/2014/main" id="{F77131F5-3A7F-489D-8C84-652CA20F5243}"/>
              </a:ext>
            </a:extLst>
          </p:cNvPr>
          <p:cNvSpPr txBox="1"/>
          <p:nvPr/>
        </p:nvSpPr>
        <p:spPr>
          <a:xfrm>
            <a:off x="3982800" y="5749340"/>
            <a:ext cx="3103033" cy="11071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Calibri"/>
                <a:cs typeface="Calibri"/>
              </a:rPr>
              <a:t>Hyperledger </a:t>
            </a:r>
            <a:r>
              <a:rPr sz="1600" spc="-13" dirty="0">
                <a:latin typeface="Calibri"/>
                <a:cs typeface="Calibri"/>
              </a:rPr>
              <a:t>Fabric</a:t>
            </a:r>
            <a:r>
              <a:rPr sz="1600" spc="-67" dirty="0">
                <a:latin typeface="Calibri"/>
                <a:cs typeface="Calibri"/>
              </a:rPr>
              <a:t> </a:t>
            </a:r>
            <a:r>
              <a:rPr sz="1600" spc="-7" dirty="0">
                <a:latin typeface="Calibri"/>
                <a:cs typeface="Calibri"/>
              </a:rPr>
              <a:t>Network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spcBef>
                <a:spcPts val="67"/>
              </a:spcBef>
            </a:pPr>
            <a:endParaRPr sz="2200">
              <a:latin typeface="Times New Roman"/>
              <a:cs typeface="Times New Roman"/>
            </a:endParaRPr>
          </a:p>
          <a:p>
            <a:pPr marL="1467237">
              <a:spcBef>
                <a:spcPts val="7"/>
              </a:spcBef>
            </a:pP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(other</a:t>
            </a:r>
            <a:r>
              <a:rPr sz="1600" spc="-7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FF0000"/>
                </a:solidFill>
                <a:latin typeface="Calibri"/>
                <a:cs typeface="Calibri"/>
              </a:rPr>
              <a:t>applications)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1" name="object 48">
            <a:extLst>
              <a:ext uri="{FF2B5EF4-FFF2-40B4-BE49-F238E27FC236}">
                <a16:creationId xmlns:a16="http://schemas.microsoft.com/office/drawing/2014/main" id="{DFF9F34C-63C5-43A1-ABD9-58725638C78C}"/>
              </a:ext>
            </a:extLst>
          </p:cNvPr>
          <p:cNvSpPr/>
          <p:nvPr/>
        </p:nvSpPr>
        <p:spPr>
          <a:xfrm>
            <a:off x="5178494" y="3458189"/>
            <a:ext cx="2279227" cy="1869440"/>
          </a:xfrm>
          <a:custGeom>
            <a:avLst/>
            <a:gdLst/>
            <a:ahLst/>
            <a:cxnLst/>
            <a:rect l="l" t="t" r="r" b="b"/>
            <a:pathLst>
              <a:path w="1709420" h="1402079">
                <a:moveTo>
                  <a:pt x="1475727" y="0"/>
                </a:moveTo>
                <a:lnTo>
                  <a:pt x="233578" y="0"/>
                </a:lnTo>
                <a:lnTo>
                  <a:pt x="186506" y="4745"/>
                </a:lnTo>
                <a:lnTo>
                  <a:pt x="142662" y="18355"/>
                </a:lnTo>
                <a:lnTo>
                  <a:pt x="102985" y="39890"/>
                </a:lnTo>
                <a:lnTo>
                  <a:pt x="68416" y="68411"/>
                </a:lnTo>
                <a:lnTo>
                  <a:pt x="39893" y="102980"/>
                </a:lnTo>
                <a:lnTo>
                  <a:pt x="18356" y="142657"/>
                </a:lnTo>
                <a:lnTo>
                  <a:pt x="4745" y="186502"/>
                </a:lnTo>
                <a:lnTo>
                  <a:pt x="0" y="233578"/>
                </a:lnTo>
                <a:lnTo>
                  <a:pt x="0" y="1167892"/>
                </a:lnTo>
                <a:lnTo>
                  <a:pt x="4745" y="1214963"/>
                </a:lnTo>
                <a:lnTo>
                  <a:pt x="18356" y="1258807"/>
                </a:lnTo>
                <a:lnTo>
                  <a:pt x="39893" y="1298484"/>
                </a:lnTo>
                <a:lnTo>
                  <a:pt x="68416" y="1333053"/>
                </a:lnTo>
                <a:lnTo>
                  <a:pt x="102985" y="1361576"/>
                </a:lnTo>
                <a:lnTo>
                  <a:pt x="142662" y="1383113"/>
                </a:lnTo>
                <a:lnTo>
                  <a:pt x="186506" y="1396724"/>
                </a:lnTo>
                <a:lnTo>
                  <a:pt x="233578" y="1401470"/>
                </a:lnTo>
                <a:lnTo>
                  <a:pt x="1475727" y="1401470"/>
                </a:lnTo>
                <a:lnTo>
                  <a:pt x="1522803" y="1396724"/>
                </a:lnTo>
                <a:lnTo>
                  <a:pt x="1566650" y="1383113"/>
                </a:lnTo>
                <a:lnTo>
                  <a:pt x="1606329" y="1361576"/>
                </a:lnTo>
                <a:lnTo>
                  <a:pt x="1640900" y="1333053"/>
                </a:lnTo>
                <a:lnTo>
                  <a:pt x="1669424" y="1298484"/>
                </a:lnTo>
                <a:lnTo>
                  <a:pt x="1690961" y="1258807"/>
                </a:lnTo>
                <a:lnTo>
                  <a:pt x="1704572" y="1214963"/>
                </a:lnTo>
                <a:lnTo>
                  <a:pt x="1709318" y="1167892"/>
                </a:lnTo>
                <a:lnTo>
                  <a:pt x="1709318" y="233578"/>
                </a:lnTo>
                <a:lnTo>
                  <a:pt x="1704572" y="186502"/>
                </a:lnTo>
                <a:lnTo>
                  <a:pt x="1690961" y="142657"/>
                </a:lnTo>
                <a:lnTo>
                  <a:pt x="1669424" y="102980"/>
                </a:lnTo>
                <a:lnTo>
                  <a:pt x="1640900" y="68411"/>
                </a:lnTo>
                <a:lnTo>
                  <a:pt x="1606329" y="39890"/>
                </a:lnTo>
                <a:lnTo>
                  <a:pt x="1566650" y="18355"/>
                </a:lnTo>
                <a:lnTo>
                  <a:pt x="1522803" y="4745"/>
                </a:lnTo>
                <a:lnTo>
                  <a:pt x="1475727" y="0"/>
                </a:lnTo>
                <a:close/>
              </a:path>
            </a:pathLst>
          </a:custGeom>
          <a:solidFill>
            <a:srgbClr val="CCC1D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3" name="object 49">
            <a:extLst>
              <a:ext uri="{FF2B5EF4-FFF2-40B4-BE49-F238E27FC236}">
                <a16:creationId xmlns:a16="http://schemas.microsoft.com/office/drawing/2014/main" id="{919F14FE-AF82-42EF-B4F8-3E194DB42F39}"/>
              </a:ext>
            </a:extLst>
          </p:cNvPr>
          <p:cNvSpPr/>
          <p:nvPr/>
        </p:nvSpPr>
        <p:spPr>
          <a:xfrm>
            <a:off x="5301416" y="4417993"/>
            <a:ext cx="948927" cy="8473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5" name="object 50">
            <a:extLst>
              <a:ext uri="{FF2B5EF4-FFF2-40B4-BE49-F238E27FC236}">
                <a16:creationId xmlns:a16="http://schemas.microsoft.com/office/drawing/2014/main" id="{A72B75BA-84B6-4090-88F0-EDE36ED07F83}"/>
              </a:ext>
            </a:extLst>
          </p:cNvPr>
          <p:cNvSpPr/>
          <p:nvPr/>
        </p:nvSpPr>
        <p:spPr>
          <a:xfrm>
            <a:off x="5340023" y="4417992"/>
            <a:ext cx="961131" cy="9672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7" name="object 51">
            <a:extLst>
              <a:ext uri="{FF2B5EF4-FFF2-40B4-BE49-F238E27FC236}">
                <a16:creationId xmlns:a16="http://schemas.microsoft.com/office/drawing/2014/main" id="{C28C924C-917C-4B61-8D84-F98929752240}"/>
              </a:ext>
            </a:extLst>
          </p:cNvPr>
          <p:cNvSpPr/>
          <p:nvPr/>
        </p:nvSpPr>
        <p:spPr>
          <a:xfrm>
            <a:off x="5374594" y="4460988"/>
            <a:ext cx="798407" cy="695112"/>
          </a:xfrm>
          <a:custGeom>
            <a:avLst/>
            <a:gdLst/>
            <a:ahLst/>
            <a:cxnLst/>
            <a:rect l="l" t="t" r="r" b="b"/>
            <a:pathLst>
              <a:path w="598804" h="521335">
                <a:moveTo>
                  <a:pt x="511352" y="0"/>
                </a:moveTo>
                <a:lnTo>
                  <a:pt x="86842" y="0"/>
                </a:lnTo>
                <a:lnTo>
                  <a:pt x="53036" y="6825"/>
                </a:lnTo>
                <a:lnTo>
                  <a:pt x="25433" y="25438"/>
                </a:lnTo>
                <a:lnTo>
                  <a:pt x="6823" y="53042"/>
                </a:lnTo>
                <a:lnTo>
                  <a:pt x="0" y="86842"/>
                </a:lnTo>
                <a:lnTo>
                  <a:pt x="0" y="434200"/>
                </a:lnTo>
                <a:lnTo>
                  <a:pt x="6823" y="468005"/>
                </a:lnTo>
                <a:lnTo>
                  <a:pt x="25433" y="495609"/>
                </a:lnTo>
                <a:lnTo>
                  <a:pt x="53036" y="514219"/>
                </a:lnTo>
                <a:lnTo>
                  <a:pt x="86842" y="521042"/>
                </a:lnTo>
                <a:lnTo>
                  <a:pt x="511352" y="521042"/>
                </a:lnTo>
                <a:lnTo>
                  <a:pt x="545158" y="514219"/>
                </a:lnTo>
                <a:lnTo>
                  <a:pt x="572762" y="495609"/>
                </a:lnTo>
                <a:lnTo>
                  <a:pt x="591371" y="468005"/>
                </a:lnTo>
                <a:lnTo>
                  <a:pt x="598195" y="434200"/>
                </a:lnTo>
                <a:lnTo>
                  <a:pt x="598195" y="86842"/>
                </a:lnTo>
                <a:lnTo>
                  <a:pt x="591371" y="53042"/>
                </a:lnTo>
                <a:lnTo>
                  <a:pt x="572762" y="25438"/>
                </a:lnTo>
                <a:lnTo>
                  <a:pt x="545158" y="6825"/>
                </a:lnTo>
                <a:lnTo>
                  <a:pt x="511352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9" name="object 52">
            <a:extLst>
              <a:ext uri="{FF2B5EF4-FFF2-40B4-BE49-F238E27FC236}">
                <a16:creationId xmlns:a16="http://schemas.microsoft.com/office/drawing/2014/main" id="{8DEF9A8B-DB13-47E4-BD59-1F3BDCF3561A}"/>
              </a:ext>
            </a:extLst>
          </p:cNvPr>
          <p:cNvSpPr/>
          <p:nvPr/>
        </p:nvSpPr>
        <p:spPr>
          <a:xfrm>
            <a:off x="5374594" y="4460988"/>
            <a:ext cx="798407" cy="695112"/>
          </a:xfrm>
          <a:custGeom>
            <a:avLst/>
            <a:gdLst/>
            <a:ahLst/>
            <a:cxnLst/>
            <a:rect l="l" t="t" r="r" b="b"/>
            <a:pathLst>
              <a:path w="598804" h="521335">
                <a:moveTo>
                  <a:pt x="0" y="86842"/>
                </a:moveTo>
                <a:lnTo>
                  <a:pt x="6823" y="53042"/>
                </a:lnTo>
                <a:lnTo>
                  <a:pt x="25433" y="25438"/>
                </a:lnTo>
                <a:lnTo>
                  <a:pt x="53036" y="6825"/>
                </a:lnTo>
                <a:lnTo>
                  <a:pt x="86842" y="0"/>
                </a:lnTo>
                <a:lnTo>
                  <a:pt x="511352" y="0"/>
                </a:lnTo>
                <a:lnTo>
                  <a:pt x="545158" y="6825"/>
                </a:lnTo>
                <a:lnTo>
                  <a:pt x="572762" y="25438"/>
                </a:lnTo>
                <a:lnTo>
                  <a:pt x="591371" y="53042"/>
                </a:lnTo>
                <a:lnTo>
                  <a:pt x="598195" y="86842"/>
                </a:lnTo>
                <a:lnTo>
                  <a:pt x="598195" y="434200"/>
                </a:lnTo>
                <a:lnTo>
                  <a:pt x="591371" y="468005"/>
                </a:lnTo>
                <a:lnTo>
                  <a:pt x="572762" y="495609"/>
                </a:lnTo>
                <a:lnTo>
                  <a:pt x="545158" y="514219"/>
                </a:lnTo>
                <a:lnTo>
                  <a:pt x="511352" y="521042"/>
                </a:lnTo>
                <a:lnTo>
                  <a:pt x="86842" y="521042"/>
                </a:lnTo>
                <a:lnTo>
                  <a:pt x="53036" y="514219"/>
                </a:lnTo>
                <a:lnTo>
                  <a:pt x="25433" y="495609"/>
                </a:lnTo>
                <a:lnTo>
                  <a:pt x="6823" y="468005"/>
                </a:lnTo>
                <a:lnTo>
                  <a:pt x="0" y="434200"/>
                </a:lnTo>
                <a:lnTo>
                  <a:pt x="0" y="86842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1" name="object 53">
            <a:extLst>
              <a:ext uri="{FF2B5EF4-FFF2-40B4-BE49-F238E27FC236}">
                <a16:creationId xmlns:a16="http://schemas.microsoft.com/office/drawing/2014/main" id="{A3A68AA5-62D8-446B-A682-E46164C327BC}"/>
              </a:ext>
            </a:extLst>
          </p:cNvPr>
          <p:cNvSpPr/>
          <p:nvPr/>
        </p:nvSpPr>
        <p:spPr>
          <a:xfrm>
            <a:off x="5301416" y="3550324"/>
            <a:ext cx="948927" cy="8473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3" name="object 54">
            <a:extLst>
              <a:ext uri="{FF2B5EF4-FFF2-40B4-BE49-F238E27FC236}">
                <a16:creationId xmlns:a16="http://schemas.microsoft.com/office/drawing/2014/main" id="{563E8B96-F6A0-4A14-84F5-D22282A71B16}"/>
              </a:ext>
            </a:extLst>
          </p:cNvPr>
          <p:cNvSpPr/>
          <p:nvPr/>
        </p:nvSpPr>
        <p:spPr>
          <a:xfrm>
            <a:off x="5340023" y="3552362"/>
            <a:ext cx="961131" cy="9672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5" name="object 55">
            <a:extLst>
              <a:ext uri="{FF2B5EF4-FFF2-40B4-BE49-F238E27FC236}">
                <a16:creationId xmlns:a16="http://schemas.microsoft.com/office/drawing/2014/main" id="{2192C40A-4795-4716-A8D7-506642825F5A}"/>
              </a:ext>
            </a:extLst>
          </p:cNvPr>
          <p:cNvSpPr/>
          <p:nvPr/>
        </p:nvSpPr>
        <p:spPr>
          <a:xfrm>
            <a:off x="5374594" y="3594234"/>
            <a:ext cx="798407" cy="695112"/>
          </a:xfrm>
          <a:custGeom>
            <a:avLst/>
            <a:gdLst/>
            <a:ahLst/>
            <a:cxnLst/>
            <a:rect l="l" t="t" r="r" b="b"/>
            <a:pathLst>
              <a:path w="598804" h="521335">
                <a:moveTo>
                  <a:pt x="511352" y="0"/>
                </a:moveTo>
                <a:lnTo>
                  <a:pt x="86842" y="0"/>
                </a:lnTo>
                <a:lnTo>
                  <a:pt x="53036" y="6825"/>
                </a:lnTo>
                <a:lnTo>
                  <a:pt x="25433" y="25438"/>
                </a:lnTo>
                <a:lnTo>
                  <a:pt x="6823" y="53042"/>
                </a:lnTo>
                <a:lnTo>
                  <a:pt x="0" y="86842"/>
                </a:lnTo>
                <a:lnTo>
                  <a:pt x="0" y="434200"/>
                </a:lnTo>
                <a:lnTo>
                  <a:pt x="6823" y="468005"/>
                </a:lnTo>
                <a:lnTo>
                  <a:pt x="25433" y="495609"/>
                </a:lnTo>
                <a:lnTo>
                  <a:pt x="53036" y="514219"/>
                </a:lnTo>
                <a:lnTo>
                  <a:pt x="86842" y="521042"/>
                </a:lnTo>
                <a:lnTo>
                  <a:pt x="511352" y="521042"/>
                </a:lnTo>
                <a:lnTo>
                  <a:pt x="545158" y="514219"/>
                </a:lnTo>
                <a:lnTo>
                  <a:pt x="572762" y="495609"/>
                </a:lnTo>
                <a:lnTo>
                  <a:pt x="591371" y="468005"/>
                </a:lnTo>
                <a:lnTo>
                  <a:pt x="598195" y="434200"/>
                </a:lnTo>
                <a:lnTo>
                  <a:pt x="598195" y="86842"/>
                </a:lnTo>
                <a:lnTo>
                  <a:pt x="591371" y="53042"/>
                </a:lnTo>
                <a:lnTo>
                  <a:pt x="572762" y="25438"/>
                </a:lnTo>
                <a:lnTo>
                  <a:pt x="545158" y="6825"/>
                </a:lnTo>
                <a:lnTo>
                  <a:pt x="511352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7" name="object 56">
            <a:extLst>
              <a:ext uri="{FF2B5EF4-FFF2-40B4-BE49-F238E27FC236}">
                <a16:creationId xmlns:a16="http://schemas.microsoft.com/office/drawing/2014/main" id="{4061BC3C-3525-4AB1-9872-1728DAAA51D6}"/>
              </a:ext>
            </a:extLst>
          </p:cNvPr>
          <p:cNvSpPr/>
          <p:nvPr/>
        </p:nvSpPr>
        <p:spPr>
          <a:xfrm>
            <a:off x="5374594" y="3594234"/>
            <a:ext cx="798407" cy="695112"/>
          </a:xfrm>
          <a:custGeom>
            <a:avLst/>
            <a:gdLst/>
            <a:ahLst/>
            <a:cxnLst/>
            <a:rect l="l" t="t" r="r" b="b"/>
            <a:pathLst>
              <a:path w="598804" h="521335">
                <a:moveTo>
                  <a:pt x="0" y="86842"/>
                </a:moveTo>
                <a:lnTo>
                  <a:pt x="6823" y="53042"/>
                </a:lnTo>
                <a:lnTo>
                  <a:pt x="25433" y="25438"/>
                </a:lnTo>
                <a:lnTo>
                  <a:pt x="53036" y="6825"/>
                </a:lnTo>
                <a:lnTo>
                  <a:pt x="86842" y="0"/>
                </a:lnTo>
                <a:lnTo>
                  <a:pt x="511352" y="0"/>
                </a:lnTo>
                <a:lnTo>
                  <a:pt x="545158" y="6825"/>
                </a:lnTo>
                <a:lnTo>
                  <a:pt x="572762" y="25438"/>
                </a:lnTo>
                <a:lnTo>
                  <a:pt x="591371" y="53042"/>
                </a:lnTo>
                <a:lnTo>
                  <a:pt x="598195" y="86842"/>
                </a:lnTo>
                <a:lnTo>
                  <a:pt x="598195" y="434200"/>
                </a:lnTo>
                <a:lnTo>
                  <a:pt x="591371" y="468005"/>
                </a:lnTo>
                <a:lnTo>
                  <a:pt x="572762" y="495609"/>
                </a:lnTo>
                <a:lnTo>
                  <a:pt x="545158" y="514219"/>
                </a:lnTo>
                <a:lnTo>
                  <a:pt x="511352" y="521042"/>
                </a:lnTo>
                <a:lnTo>
                  <a:pt x="86842" y="521042"/>
                </a:lnTo>
                <a:lnTo>
                  <a:pt x="53036" y="514219"/>
                </a:lnTo>
                <a:lnTo>
                  <a:pt x="25433" y="495609"/>
                </a:lnTo>
                <a:lnTo>
                  <a:pt x="6823" y="468005"/>
                </a:lnTo>
                <a:lnTo>
                  <a:pt x="0" y="434200"/>
                </a:lnTo>
                <a:lnTo>
                  <a:pt x="0" y="86842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9" name="object 57">
            <a:extLst>
              <a:ext uri="{FF2B5EF4-FFF2-40B4-BE49-F238E27FC236}">
                <a16:creationId xmlns:a16="http://schemas.microsoft.com/office/drawing/2014/main" id="{984D49AB-B193-45AE-AE13-FA5FFF1F0DD5}"/>
              </a:ext>
            </a:extLst>
          </p:cNvPr>
          <p:cNvSpPr txBox="1"/>
          <p:nvPr/>
        </p:nvSpPr>
        <p:spPr>
          <a:xfrm>
            <a:off x="5621629" y="3654410"/>
            <a:ext cx="303105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1" name="object 58">
            <a:extLst>
              <a:ext uri="{FF2B5EF4-FFF2-40B4-BE49-F238E27FC236}">
                <a16:creationId xmlns:a16="http://schemas.microsoft.com/office/drawing/2014/main" id="{3EA82E9A-4E5E-4A72-A407-EF7AF3ADEB71}"/>
              </a:ext>
            </a:extLst>
          </p:cNvPr>
          <p:cNvSpPr/>
          <p:nvPr/>
        </p:nvSpPr>
        <p:spPr>
          <a:xfrm>
            <a:off x="6384466" y="3554393"/>
            <a:ext cx="948931" cy="84733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3" name="object 59">
            <a:extLst>
              <a:ext uri="{FF2B5EF4-FFF2-40B4-BE49-F238E27FC236}">
                <a16:creationId xmlns:a16="http://schemas.microsoft.com/office/drawing/2014/main" id="{17DA6D1C-1E16-4B48-9BE3-B01B31A8DAD6}"/>
              </a:ext>
            </a:extLst>
          </p:cNvPr>
          <p:cNvSpPr/>
          <p:nvPr/>
        </p:nvSpPr>
        <p:spPr>
          <a:xfrm>
            <a:off x="6423078" y="3554392"/>
            <a:ext cx="961119" cy="9672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5" name="object 60">
            <a:extLst>
              <a:ext uri="{FF2B5EF4-FFF2-40B4-BE49-F238E27FC236}">
                <a16:creationId xmlns:a16="http://schemas.microsoft.com/office/drawing/2014/main" id="{2D3C654F-D649-4D17-A8D0-C078C1CE880C}"/>
              </a:ext>
            </a:extLst>
          </p:cNvPr>
          <p:cNvSpPr/>
          <p:nvPr/>
        </p:nvSpPr>
        <p:spPr>
          <a:xfrm>
            <a:off x="6458548" y="3597445"/>
            <a:ext cx="798407" cy="695112"/>
          </a:xfrm>
          <a:custGeom>
            <a:avLst/>
            <a:gdLst/>
            <a:ahLst/>
            <a:cxnLst/>
            <a:rect l="l" t="t" r="r" b="b"/>
            <a:pathLst>
              <a:path w="598804" h="521335">
                <a:moveTo>
                  <a:pt x="511352" y="0"/>
                </a:moveTo>
                <a:lnTo>
                  <a:pt x="86842" y="0"/>
                </a:lnTo>
                <a:lnTo>
                  <a:pt x="53036" y="6825"/>
                </a:lnTo>
                <a:lnTo>
                  <a:pt x="25433" y="25438"/>
                </a:lnTo>
                <a:lnTo>
                  <a:pt x="6823" y="53042"/>
                </a:lnTo>
                <a:lnTo>
                  <a:pt x="0" y="86842"/>
                </a:lnTo>
                <a:lnTo>
                  <a:pt x="0" y="434200"/>
                </a:lnTo>
                <a:lnTo>
                  <a:pt x="6823" y="468005"/>
                </a:lnTo>
                <a:lnTo>
                  <a:pt x="25433" y="495609"/>
                </a:lnTo>
                <a:lnTo>
                  <a:pt x="53036" y="514219"/>
                </a:lnTo>
                <a:lnTo>
                  <a:pt x="86842" y="521042"/>
                </a:lnTo>
                <a:lnTo>
                  <a:pt x="511352" y="521042"/>
                </a:lnTo>
                <a:lnTo>
                  <a:pt x="545158" y="514219"/>
                </a:lnTo>
                <a:lnTo>
                  <a:pt x="572762" y="495609"/>
                </a:lnTo>
                <a:lnTo>
                  <a:pt x="591371" y="468005"/>
                </a:lnTo>
                <a:lnTo>
                  <a:pt x="598195" y="434200"/>
                </a:lnTo>
                <a:lnTo>
                  <a:pt x="598195" y="86842"/>
                </a:lnTo>
                <a:lnTo>
                  <a:pt x="591371" y="53042"/>
                </a:lnTo>
                <a:lnTo>
                  <a:pt x="572762" y="25438"/>
                </a:lnTo>
                <a:lnTo>
                  <a:pt x="545158" y="6825"/>
                </a:lnTo>
                <a:lnTo>
                  <a:pt x="511352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7" name="object 61">
            <a:extLst>
              <a:ext uri="{FF2B5EF4-FFF2-40B4-BE49-F238E27FC236}">
                <a16:creationId xmlns:a16="http://schemas.microsoft.com/office/drawing/2014/main" id="{C9266F80-7589-4772-A5DC-2EF73159DF03}"/>
              </a:ext>
            </a:extLst>
          </p:cNvPr>
          <p:cNvSpPr/>
          <p:nvPr/>
        </p:nvSpPr>
        <p:spPr>
          <a:xfrm>
            <a:off x="6458549" y="3597445"/>
            <a:ext cx="798407" cy="695112"/>
          </a:xfrm>
          <a:custGeom>
            <a:avLst/>
            <a:gdLst/>
            <a:ahLst/>
            <a:cxnLst/>
            <a:rect l="l" t="t" r="r" b="b"/>
            <a:pathLst>
              <a:path w="598804" h="521335">
                <a:moveTo>
                  <a:pt x="0" y="86842"/>
                </a:moveTo>
                <a:lnTo>
                  <a:pt x="6823" y="53042"/>
                </a:lnTo>
                <a:lnTo>
                  <a:pt x="25433" y="25438"/>
                </a:lnTo>
                <a:lnTo>
                  <a:pt x="53036" y="6825"/>
                </a:lnTo>
                <a:lnTo>
                  <a:pt x="86842" y="0"/>
                </a:lnTo>
                <a:lnTo>
                  <a:pt x="511352" y="0"/>
                </a:lnTo>
                <a:lnTo>
                  <a:pt x="545158" y="6825"/>
                </a:lnTo>
                <a:lnTo>
                  <a:pt x="572762" y="25438"/>
                </a:lnTo>
                <a:lnTo>
                  <a:pt x="591371" y="53042"/>
                </a:lnTo>
                <a:lnTo>
                  <a:pt x="598195" y="86842"/>
                </a:lnTo>
                <a:lnTo>
                  <a:pt x="598195" y="434200"/>
                </a:lnTo>
                <a:lnTo>
                  <a:pt x="591371" y="468005"/>
                </a:lnTo>
                <a:lnTo>
                  <a:pt x="572762" y="495609"/>
                </a:lnTo>
                <a:lnTo>
                  <a:pt x="545158" y="514219"/>
                </a:lnTo>
                <a:lnTo>
                  <a:pt x="511352" y="521042"/>
                </a:lnTo>
                <a:lnTo>
                  <a:pt x="86842" y="521042"/>
                </a:lnTo>
                <a:lnTo>
                  <a:pt x="53036" y="514219"/>
                </a:lnTo>
                <a:lnTo>
                  <a:pt x="25433" y="495609"/>
                </a:lnTo>
                <a:lnTo>
                  <a:pt x="6823" y="468005"/>
                </a:lnTo>
                <a:lnTo>
                  <a:pt x="0" y="434200"/>
                </a:lnTo>
                <a:lnTo>
                  <a:pt x="0" y="86842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9" name="object 62">
            <a:extLst>
              <a:ext uri="{FF2B5EF4-FFF2-40B4-BE49-F238E27FC236}">
                <a16:creationId xmlns:a16="http://schemas.microsoft.com/office/drawing/2014/main" id="{95A3E0E9-62C1-4CCB-9B75-D1BE7B795C48}"/>
              </a:ext>
            </a:extLst>
          </p:cNvPr>
          <p:cNvSpPr txBox="1"/>
          <p:nvPr/>
        </p:nvSpPr>
        <p:spPr>
          <a:xfrm>
            <a:off x="6705584" y="3657621"/>
            <a:ext cx="303105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1" name="object 63">
            <a:extLst>
              <a:ext uri="{FF2B5EF4-FFF2-40B4-BE49-F238E27FC236}">
                <a16:creationId xmlns:a16="http://schemas.microsoft.com/office/drawing/2014/main" id="{4CF91484-A320-4409-82AF-7E96B0A5D80B}"/>
              </a:ext>
            </a:extLst>
          </p:cNvPr>
          <p:cNvSpPr/>
          <p:nvPr/>
        </p:nvSpPr>
        <p:spPr>
          <a:xfrm>
            <a:off x="6172193" y="3941598"/>
            <a:ext cx="287020" cy="3387"/>
          </a:xfrm>
          <a:custGeom>
            <a:avLst/>
            <a:gdLst/>
            <a:ahLst/>
            <a:cxnLst/>
            <a:rect l="l" t="t" r="r" b="b"/>
            <a:pathLst>
              <a:path w="215264" h="2539">
                <a:moveTo>
                  <a:pt x="0" y="0"/>
                </a:moveTo>
                <a:lnTo>
                  <a:pt x="214769" y="2413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3" name="object 64">
            <a:extLst>
              <a:ext uri="{FF2B5EF4-FFF2-40B4-BE49-F238E27FC236}">
                <a16:creationId xmlns:a16="http://schemas.microsoft.com/office/drawing/2014/main" id="{A88D306C-8A18-4999-B389-E65DA9803340}"/>
              </a:ext>
            </a:extLst>
          </p:cNvPr>
          <p:cNvSpPr/>
          <p:nvPr/>
        </p:nvSpPr>
        <p:spPr>
          <a:xfrm>
            <a:off x="6172194" y="4808352"/>
            <a:ext cx="279400" cy="5080"/>
          </a:xfrm>
          <a:custGeom>
            <a:avLst/>
            <a:gdLst/>
            <a:ahLst/>
            <a:cxnLst/>
            <a:rect l="l" t="t" r="r" b="b"/>
            <a:pathLst>
              <a:path w="209550" h="3810">
                <a:moveTo>
                  <a:pt x="0" y="0"/>
                </a:moveTo>
                <a:lnTo>
                  <a:pt x="209384" y="3314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5" name="object 65">
            <a:extLst>
              <a:ext uri="{FF2B5EF4-FFF2-40B4-BE49-F238E27FC236}">
                <a16:creationId xmlns:a16="http://schemas.microsoft.com/office/drawing/2014/main" id="{0D4D9DD5-D735-429E-BEA7-598D9E807CFD}"/>
              </a:ext>
            </a:extLst>
          </p:cNvPr>
          <p:cNvSpPr/>
          <p:nvPr/>
        </p:nvSpPr>
        <p:spPr>
          <a:xfrm>
            <a:off x="5773395" y="4288960"/>
            <a:ext cx="0" cy="17271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019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7" name="object 66">
            <a:extLst>
              <a:ext uri="{FF2B5EF4-FFF2-40B4-BE49-F238E27FC236}">
                <a16:creationId xmlns:a16="http://schemas.microsoft.com/office/drawing/2014/main" id="{8FECFD02-F4E8-4E9A-ACB7-CDF032857435}"/>
              </a:ext>
            </a:extLst>
          </p:cNvPr>
          <p:cNvSpPr/>
          <p:nvPr/>
        </p:nvSpPr>
        <p:spPr>
          <a:xfrm>
            <a:off x="6850169" y="4292171"/>
            <a:ext cx="7620" cy="173567"/>
          </a:xfrm>
          <a:custGeom>
            <a:avLst/>
            <a:gdLst/>
            <a:ahLst/>
            <a:cxnLst/>
            <a:rect l="l" t="t" r="r" b="b"/>
            <a:pathLst>
              <a:path w="5714" h="130175">
                <a:moveTo>
                  <a:pt x="2692" y="-9525"/>
                </a:moveTo>
                <a:lnTo>
                  <a:pt x="2692" y="139458"/>
                </a:lnTo>
              </a:path>
            </a:pathLst>
          </a:custGeom>
          <a:ln w="2443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9" name="object 67">
            <a:extLst>
              <a:ext uri="{FF2B5EF4-FFF2-40B4-BE49-F238E27FC236}">
                <a16:creationId xmlns:a16="http://schemas.microsoft.com/office/drawing/2014/main" id="{57218896-327E-4560-AC95-BFCE3FA36C6D}"/>
              </a:ext>
            </a:extLst>
          </p:cNvPr>
          <p:cNvSpPr/>
          <p:nvPr/>
        </p:nvSpPr>
        <p:spPr>
          <a:xfrm>
            <a:off x="6139883" y="4258358"/>
            <a:ext cx="384387" cy="249767"/>
          </a:xfrm>
          <a:custGeom>
            <a:avLst/>
            <a:gdLst/>
            <a:ahLst/>
            <a:cxnLst/>
            <a:rect l="l" t="t" r="r" b="b"/>
            <a:pathLst>
              <a:path w="288289" h="187325">
                <a:moveTo>
                  <a:pt x="0" y="0"/>
                </a:moveTo>
                <a:lnTo>
                  <a:pt x="288099" y="187109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1" name="object 68">
            <a:extLst>
              <a:ext uri="{FF2B5EF4-FFF2-40B4-BE49-F238E27FC236}">
                <a16:creationId xmlns:a16="http://schemas.microsoft.com/office/drawing/2014/main" id="{3D748333-832A-4873-ADE3-721F8E338442}"/>
              </a:ext>
            </a:extLst>
          </p:cNvPr>
          <p:cNvSpPr/>
          <p:nvPr/>
        </p:nvSpPr>
        <p:spPr>
          <a:xfrm>
            <a:off x="6139884" y="4251475"/>
            <a:ext cx="375073" cy="256540"/>
          </a:xfrm>
          <a:custGeom>
            <a:avLst/>
            <a:gdLst/>
            <a:ahLst/>
            <a:cxnLst/>
            <a:rect l="l" t="t" r="r" b="b"/>
            <a:pathLst>
              <a:path w="281304" h="192405">
                <a:moveTo>
                  <a:pt x="0" y="192265"/>
                </a:moveTo>
                <a:lnTo>
                  <a:pt x="28129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3" name="object 69">
            <a:extLst>
              <a:ext uri="{FF2B5EF4-FFF2-40B4-BE49-F238E27FC236}">
                <a16:creationId xmlns:a16="http://schemas.microsoft.com/office/drawing/2014/main" id="{0303CA33-ECAB-48D9-BEFC-05FF3C296E57}"/>
              </a:ext>
            </a:extLst>
          </p:cNvPr>
          <p:cNvSpPr/>
          <p:nvPr/>
        </p:nvSpPr>
        <p:spPr>
          <a:xfrm>
            <a:off x="6378372" y="4422051"/>
            <a:ext cx="948929" cy="8473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5" name="object 70">
            <a:extLst>
              <a:ext uri="{FF2B5EF4-FFF2-40B4-BE49-F238E27FC236}">
                <a16:creationId xmlns:a16="http://schemas.microsoft.com/office/drawing/2014/main" id="{1F0706E7-15ED-4961-99BF-E513E4A863BC}"/>
              </a:ext>
            </a:extLst>
          </p:cNvPr>
          <p:cNvSpPr/>
          <p:nvPr/>
        </p:nvSpPr>
        <p:spPr>
          <a:xfrm>
            <a:off x="6416984" y="4422074"/>
            <a:ext cx="961119" cy="9672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7" name="object 71">
            <a:extLst>
              <a:ext uri="{FF2B5EF4-FFF2-40B4-BE49-F238E27FC236}">
                <a16:creationId xmlns:a16="http://schemas.microsoft.com/office/drawing/2014/main" id="{41FC24EE-0CC1-4792-AB9B-E6668EAFFF17}"/>
              </a:ext>
            </a:extLst>
          </p:cNvPr>
          <p:cNvSpPr/>
          <p:nvPr/>
        </p:nvSpPr>
        <p:spPr>
          <a:xfrm>
            <a:off x="6451373" y="4465414"/>
            <a:ext cx="798407" cy="695112"/>
          </a:xfrm>
          <a:custGeom>
            <a:avLst/>
            <a:gdLst/>
            <a:ahLst/>
            <a:cxnLst/>
            <a:rect l="l" t="t" r="r" b="b"/>
            <a:pathLst>
              <a:path w="598804" h="521335">
                <a:moveTo>
                  <a:pt x="511352" y="0"/>
                </a:moveTo>
                <a:lnTo>
                  <a:pt x="86842" y="0"/>
                </a:lnTo>
                <a:lnTo>
                  <a:pt x="53036" y="6825"/>
                </a:lnTo>
                <a:lnTo>
                  <a:pt x="25433" y="25438"/>
                </a:lnTo>
                <a:lnTo>
                  <a:pt x="6823" y="53042"/>
                </a:lnTo>
                <a:lnTo>
                  <a:pt x="0" y="86842"/>
                </a:lnTo>
                <a:lnTo>
                  <a:pt x="0" y="434200"/>
                </a:lnTo>
                <a:lnTo>
                  <a:pt x="6823" y="468005"/>
                </a:lnTo>
                <a:lnTo>
                  <a:pt x="25433" y="495609"/>
                </a:lnTo>
                <a:lnTo>
                  <a:pt x="53036" y="514219"/>
                </a:lnTo>
                <a:lnTo>
                  <a:pt x="86842" y="521042"/>
                </a:lnTo>
                <a:lnTo>
                  <a:pt x="511352" y="521042"/>
                </a:lnTo>
                <a:lnTo>
                  <a:pt x="545158" y="514219"/>
                </a:lnTo>
                <a:lnTo>
                  <a:pt x="572762" y="495609"/>
                </a:lnTo>
                <a:lnTo>
                  <a:pt x="591371" y="468005"/>
                </a:lnTo>
                <a:lnTo>
                  <a:pt x="598195" y="434200"/>
                </a:lnTo>
                <a:lnTo>
                  <a:pt x="598195" y="86842"/>
                </a:lnTo>
                <a:lnTo>
                  <a:pt x="591371" y="53042"/>
                </a:lnTo>
                <a:lnTo>
                  <a:pt x="572762" y="25438"/>
                </a:lnTo>
                <a:lnTo>
                  <a:pt x="545158" y="6825"/>
                </a:lnTo>
                <a:lnTo>
                  <a:pt x="511352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9" name="object 72">
            <a:extLst>
              <a:ext uri="{FF2B5EF4-FFF2-40B4-BE49-F238E27FC236}">
                <a16:creationId xmlns:a16="http://schemas.microsoft.com/office/drawing/2014/main" id="{BD5E79F3-861F-494E-8354-BFCD1D714356}"/>
              </a:ext>
            </a:extLst>
          </p:cNvPr>
          <p:cNvSpPr/>
          <p:nvPr/>
        </p:nvSpPr>
        <p:spPr>
          <a:xfrm>
            <a:off x="6451373" y="4465414"/>
            <a:ext cx="798407" cy="695112"/>
          </a:xfrm>
          <a:custGeom>
            <a:avLst/>
            <a:gdLst/>
            <a:ahLst/>
            <a:cxnLst/>
            <a:rect l="l" t="t" r="r" b="b"/>
            <a:pathLst>
              <a:path w="598804" h="521335">
                <a:moveTo>
                  <a:pt x="0" y="86842"/>
                </a:moveTo>
                <a:lnTo>
                  <a:pt x="6823" y="53042"/>
                </a:lnTo>
                <a:lnTo>
                  <a:pt x="25433" y="25438"/>
                </a:lnTo>
                <a:lnTo>
                  <a:pt x="53036" y="6825"/>
                </a:lnTo>
                <a:lnTo>
                  <a:pt x="86842" y="0"/>
                </a:lnTo>
                <a:lnTo>
                  <a:pt x="511352" y="0"/>
                </a:lnTo>
                <a:lnTo>
                  <a:pt x="545158" y="6825"/>
                </a:lnTo>
                <a:lnTo>
                  <a:pt x="572762" y="25438"/>
                </a:lnTo>
                <a:lnTo>
                  <a:pt x="591371" y="53042"/>
                </a:lnTo>
                <a:lnTo>
                  <a:pt x="598195" y="86842"/>
                </a:lnTo>
                <a:lnTo>
                  <a:pt x="598195" y="434200"/>
                </a:lnTo>
                <a:lnTo>
                  <a:pt x="591371" y="468005"/>
                </a:lnTo>
                <a:lnTo>
                  <a:pt x="572762" y="495609"/>
                </a:lnTo>
                <a:lnTo>
                  <a:pt x="545158" y="514219"/>
                </a:lnTo>
                <a:lnTo>
                  <a:pt x="511352" y="521042"/>
                </a:lnTo>
                <a:lnTo>
                  <a:pt x="86842" y="521042"/>
                </a:lnTo>
                <a:lnTo>
                  <a:pt x="53036" y="514219"/>
                </a:lnTo>
                <a:lnTo>
                  <a:pt x="25433" y="495609"/>
                </a:lnTo>
                <a:lnTo>
                  <a:pt x="6823" y="468005"/>
                </a:lnTo>
                <a:lnTo>
                  <a:pt x="0" y="434200"/>
                </a:lnTo>
                <a:lnTo>
                  <a:pt x="0" y="86842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1" name="object 73">
            <a:extLst>
              <a:ext uri="{FF2B5EF4-FFF2-40B4-BE49-F238E27FC236}">
                <a16:creationId xmlns:a16="http://schemas.microsoft.com/office/drawing/2014/main" id="{9A6A468E-C2C7-4B52-9BCE-B1F64EA1EEF6}"/>
              </a:ext>
            </a:extLst>
          </p:cNvPr>
          <p:cNvSpPr txBox="1"/>
          <p:nvPr/>
        </p:nvSpPr>
        <p:spPr>
          <a:xfrm>
            <a:off x="5621628" y="4525586"/>
            <a:ext cx="1380067" cy="105327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093019" algn="l"/>
              </a:tabLst>
            </a:pPr>
            <a:r>
              <a:rPr sz="4800" baseline="1157" dirty="0">
                <a:latin typeface="Calibri"/>
                <a:cs typeface="Calibri"/>
              </a:rPr>
              <a:t>O	</a:t>
            </a: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  <a:p>
            <a:pPr marL="112604">
              <a:spcBef>
                <a:spcPts val="2813"/>
              </a:spcBef>
            </a:pPr>
            <a:r>
              <a:rPr sz="1200" spc="-7" dirty="0">
                <a:latin typeface="Calibri"/>
                <a:cs typeface="Calibri"/>
              </a:rPr>
              <a:t>Ordering-Service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3" name="object 74">
            <a:extLst>
              <a:ext uri="{FF2B5EF4-FFF2-40B4-BE49-F238E27FC236}">
                <a16:creationId xmlns:a16="http://schemas.microsoft.com/office/drawing/2014/main" id="{1DF07C3C-C18D-4A99-8BE6-E1A35C26517D}"/>
              </a:ext>
            </a:extLst>
          </p:cNvPr>
          <p:cNvSpPr/>
          <p:nvPr/>
        </p:nvSpPr>
        <p:spPr>
          <a:xfrm>
            <a:off x="2978838" y="2093402"/>
            <a:ext cx="948927" cy="8452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5" name="object 75">
            <a:extLst>
              <a:ext uri="{FF2B5EF4-FFF2-40B4-BE49-F238E27FC236}">
                <a16:creationId xmlns:a16="http://schemas.microsoft.com/office/drawing/2014/main" id="{4204EEFE-51E5-4AD8-B256-1BB31C0DF0B3}"/>
              </a:ext>
            </a:extLst>
          </p:cNvPr>
          <p:cNvSpPr/>
          <p:nvPr/>
        </p:nvSpPr>
        <p:spPr>
          <a:xfrm>
            <a:off x="2984934" y="2093402"/>
            <a:ext cx="1028191" cy="9672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7" name="object 76">
            <a:extLst>
              <a:ext uri="{FF2B5EF4-FFF2-40B4-BE49-F238E27FC236}">
                <a16:creationId xmlns:a16="http://schemas.microsoft.com/office/drawing/2014/main" id="{ABF21D72-E1A2-4DD1-8997-91E5BB77B2F5}"/>
              </a:ext>
            </a:extLst>
          </p:cNvPr>
          <p:cNvSpPr/>
          <p:nvPr/>
        </p:nvSpPr>
        <p:spPr>
          <a:xfrm>
            <a:off x="3052540" y="2135989"/>
            <a:ext cx="798407" cy="695112"/>
          </a:xfrm>
          <a:custGeom>
            <a:avLst/>
            <a:gdLst/>
            <a:ahLst/>
            <a:cxnLst/>
            <a:rect l="l" t="t" r="r" b="b"/>
            <a:pathLst>
              <a:path w="598805" h="521334">
                <a:moveTo>
                  <a:pt x="511352" y="0"/>
                </a:moveTo>
                <a:lnTo>
                  <a:pt x="86842" y="0"/>
                </a:lnTo>
                <a:lnTo>
                  <a:pt x="53036" y="6825"/>
                </a:lnTo>
                <a:lnTo>
                  <a:pt x="25433" y="25438"/>
                </a:lnTo>
                <a:lnTo>
                  <a:pt x="6823" y="53042"/>
                </a:lnTo>
                <a:lnTo>
                  <a:pt x="0" y="86842"/>
                </a:lnTo>
                <a:lnTo>
                  <a:pt x="0" y="434200"/>
                </a:lnTo>
                <a:lnTo>
                  <a:pt x="6823" y="468005"/>
                </a:lnTo>
                <a:lnTo>
                  <a:pt x="25433" y="495609"/>
                </a:lnTo>
                <a:lnTo>
                  <a:pt x="53036" y="514219"/>
                </a:lnTo>
                <a:lnTo>
                  <a:pt x="86842" y="521042"/>
                </a:lnTo>
                <a:lnTo>
                  <a:pt x="511352" y="521042"/>
                </a:lnTo>
                <a:lnTo>
                  <a:pt x="545158" y="514219"/>
                </a:lnTo>
                <a:lnTo>
                  <a:pt x="572762" y="495609"/>
                </a:lnTo>
                <a:lnTo>
                  <a:pt x="591371" y="468005"/>
                </a:lnTo>
                <a:lnTo>
                  <a:pt x="598195" y="434200"/>
                </a:lnTo>
                <a:lnTo>
                  <a:pt x="598195" y="86842"/>
                </a:lnTo>
                <a:lnTo>
                  <a:pt x="591371" y="53042"/>
                </a:lnTo>
                <a:lnTo>
                  <a:pt x="572762" y="25438"/>
                </a:lnTo>
                <a:lnTo>
                  <a:pt x="545158" y="6825"/>
                </a:lnTo>
                <a:lnTo>
                  <a:pt x="511352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9" name="object 77">
            <a:extLst>
              <a:ext uri="{FF2B5EF4-FFF2-40B4-BE49-F238E27FC236}">
                <a16:creationId xmlns:a16="http://schemas.microsoft.com/office/drawing/2014/main" id="{138F3622-1943-4BD4-AA35-56E38E11ED94}"/>
              </a:ext>
            </a:extLst>
          </p:cNvPr>
          <p:cNvSpPr/>
          <p:nvPr/>
        </p:nvSpPr>
        <p:spPr>
          <a:xfrm>
            <a:off x="3052540" y="2135989"/>
            <a:ext cx="798407" cy="695112"/>
          </a:xfrm>
          <a:custGeom>
            <a:avLst/>
            <a:gdLst/>
            <a:ahLst/>
            <a:cxnLst/>
            <a:rect l="l" t="t" r="r" b="b"/>
            <a:pathLst>
              <a:path w="598805" h="521334">
                <a:moveTo>
                  <a:pt x="0" y="86842"/>
                </a:moveTo>
                <a:lnTo>
                  <a:pt x="6823" y="53042"/>
                </a:lnTo>
                <a:lnTo>
                  <a:pt x="25433" y="25438"/>
                </a:lnTo>
                <a:lnTo>
                  <a:pt x="53036" y="6825"/>
                </a:lnTo>
                <a:lnTo>
                  <a:pt x="86842" y="0"/>
                </a:lnTo>
                <a:lnTo>
                  <a:pt x="511352" y="0"/>
                </a:lnTo>
                <a:lnTo>
                  <a:pt x="545158" y="6825"/>
                </a:lnTo>
                <a:lnTo>
                  <a:pt x="572762" y="25438"/>
                </a:lnTo>
                <a:lnTo>
                  <a:pt x="591371" y="53042"/>
                </a:lnTo>
                <a:lnTo>
                  <a:pt x="598195" y="86842"/>
                </a:lnTo>
                <a:lnTo>
                  <a:pt x="598195" y="434200"/>
                </a:lnTo>
                <a:lnTo>
                  <a:pt x="591371" y="468005"/>
                </a:lnTo>
                <a:lnTo>
                  <a:pt x="572762" y="495609"/>
                </a:lnTo>
                <a:lnTo>
                  <a:pt x="545158" y="514219"/>
                </a:lnTo>
                <a:lnTo>
                  <a:pt x="511352" y="521042"/>
                </a:lnTo>
                <a:lnTo>
                  <a:pt x="86842" y="521042"/>
                </a:lnTo>
                <a:lnTo>
                  <a:pt x="53036" y="514219"/>
                </a:lnTo>
                <a:lnTo>
                  <a:pt x="25433" y="495609"/>
                </a:lnTo>
                <a:lnTo>
                  <a:pt x="6823" y="468005"/>
                </a:lnTo>
                <a:lnTo>
                  <a:pt x="0" y="434200"/>
                </a:lnTo>
                <a:lnTo>
                  <a:pt x="0" y="86842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1" name="object 78">
            <a:extLst>
              <a:ext uri="{FF2B5EF4-FFF2-40B4-BE49-F238E27FC236}">
                <a16:creationId xmlns:a16="http://schemas.microsoft.com/office/drawing/2014/main" id="{81A5F3F8-74FB-4AA1-A4E6-C995F06BF305}"/>
              </a:ext>
            </a:extLst>
          </p:cNvPr>
          <p:cNvSpPr/>
          <p:nvPr/>
        </p:nvSpPr>
        <p:spPr>
          <a:xfrm>
            <a:off x="2978838" y="3282122"/>
            <a:ext cx="948927" cy="8452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3" name="object 79">
            <a:extLst>
              <a:ext uri="{FF2B5EF4-FFF2-40B4-BE49-F238E27FC236}">
                <a16:creationId xmlns:a16="http://schemas.microsoft.com/office/drawing/2014/main" id="{B15350F9-AACF-4EBB-A303-F5D43334AD72}"/>
              </a:ext>
            </a:extLst>
          </p:cNvPr>
          <p:cNvSpPr/>
          <p:nvPr/>
        </p:nvSpPr>
        <p:spPr>
          <a:xfrm>
            <a:off x="2984934" y="3282122"/>
            <a:ext cx="1028191" cy="9672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5" name="object 80">
            <a:extLst>
              <a:ext uri="{FF2B5EF4-FFF2-40B4-BE49-F238E27FC236}">
                <a16:creationId xmlns:a16="http://schemas.microsoft.com/office/drawing/2014/main" id="{920ABE6A-4BE2-45AC-8BF5-937A2B21B509}"/>
              </a:ext>
            </a:extLst>
          </p:cNvPr>
          <p:cNvSpPr/>
          <p:nvPr/>
        </p:nvSpPr>
        <p:spPr>
          <a:xfrm>
            <a:off x="3052540" y="3324624"/>
            <a:ext cx="798407" cy="695112"/>
          </a:xfrm>
          <a:custGeom>
            <a:avLst/>
            <a:gdLst/>
            <a:ahLst/>
            <a:cxnLst/>
            <a:rect l="l" t="t" r="r" b="b"/>
            <a:pathLst>
              <a:path w="598805" h="521335">
                <a:moveTo>
                  <a:pt x="511352" y="0"/>
                </a:moveTo>
                <a:lnTo>
                  <a:pt x="86842" y="0"/>
                </a:lnTo>
                <a:lnTo>
                  <a:pt x="53036" y="6825"/>
                </a:lnTo>
                <a:lnTo>
                  <a:pt x="25433" y="25438"/>
                </a:lnTo>
                <a:lnTo>
                  <a:pt x="6823" y="53042"/>
                </a:lnTo>
                <a:lnTo>
                  <a:pt x="0" y="86842"/>
                </a:lnTo>
                <a:lnTo>
                  <a:pt x="0" y="434200"/>
                </a:lnTo>
                <a:lnTo>
                  <a:pt x="6823" y="468005"/>
                </a:lnTo>
                <a:lnTo>
                  <a:pt x="25433" y="495609"/>
                </a:lnTo>
                <a:lnTo>
                  <a:pt x="53036" y="514219"/>
                </a:lnTo>
                <a:lnTo>
                  <a:pt x="86842" y="521042"/>
                </a:lnTo>
                <a:lnTo>
                  <a:pt x="511352" y="521042"/>
                </a:lnTo>
                <a:lnTo>
                  <a:pt x="545158" y="514219"/>
                </a:lnTo>
                <a:lnTo>
                  <a:pt x="572762" y="495609"/>
                </a:lnTo>
                <a:lnTo>
                  <a:pt x="591371" y="468005"/>
                </a:lnTo>
                <a:lnTo>
                  <a:pt x="598195" y="434200"/>
                </a:lnTo>
                <a:lnTo>
                  <a:pt x="598195" y="86842"/>
                </a:lnTo>
                <a:lnTo>
                  <a:pt x="591371" y="53042"/>
                </a:lnTo>
                <a:lnTo>
                  <a:pt x="572762" y="25438"/>
                </a:lnTo>
                <a:lnTo>
                  <a:pt x="545158" y="6825"/>
                </a:lnTo>
                <a:lnTo>
                  <a:pt x="511352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7" name="object 81">
            <a:extLst>
              <a:ext uri="{FF2B5EF4-FFF2-40B4-BE49-F238E27FC236}">
                <a16:creationId xmlns:a16="http://schemas.microsoft.com/office/drawing/2014/main" id="{ABBF5FF9-D0B9-4EBF-9D9E-53F653FA54BC}"/>
              </a:ext>
            </a:extLst>
          </p:cNvPr>
          <p:cNvSpPr/>
          <p:nvPr/>
        </p:nvSpPr>
        <p:spPr>
          <a:xfrm>
            <a:off x="3052540" y="3324624"/>
            <a:ext cx="798407" cy="695112"/>
          </a:xfrm>
          <a:custGeom>
            <a:avLst/>
            <a:gdLst/>
            <a:ahLst/>
            <a:cxnLst/>
            <a:rect l="l" t="t" r="r" b="b"/>
            <a:pathLst>
              <a:path w="598805" h="521335">
                <a:moveTo>
                  <a:pt x="0" y="86842"/>
                </a:moveTo>
                <a:lnTo>
                  <a:pt x="6823" y="53042"/>
                </a:lnTo>
                <a:lnTo>
                  <a:pt x="25433" y="25438"/>
                </a:lnTo>
                <a:lnTo>
                  <a:pt x="53036" y="6825"/>
                </a:lnTo>
                <a:lnTo>
                  <a:pt x="86842" y="0"/>
                </a:lnTo>
                <a:lnTo>
                  <a:pt x="511352" y="0"/>
                </a:lnTo>
                <a:lnTo>
                  <a:pt x="545158" y="6825"/>
                </a:lnTo>
                <a:lnTo>
                  <a:pt x="572762" y="25438"/>
                </a:lnTo>
                <a:lnTo>
                  <a:pt x="591371" y="53042"/>
                </a:lnTo>
                <a:lnTo>
                  <a:pt x="598195" y="86842"/>
                </a:lnTo>
                <a:lnTo>
                  <a:pt x="598195" y="434200"/>
                </a:lnTo>
                <a:lnTo>
                  <a:pt x="591371" y="468005"/>
                </a:lnTo>
                <a:lnTo>
                  <a:pt x="572762" y="495609"/>
                </a:lnTo>
                <a:lnTo>
                  <a:pt x="545158" y="514219"/>
                </a:lnTo>
                <a:lnTo>
                  <a:pt x="511352" y="521042"/>
                </a:lnTo>
                <a:lnTo>
                  <a:pt x="86842" y="521042"/>
                </a:lnTo>
                <a:lnTo>
                  <a:pt x="53036" y="514219"/>
                </a:lnTo>
                <a:lnTo>
                  <a:pt x="25433" y="495609"/>
                </a:lnTo>
                <a:lnTo>
                  <a:pt x="6823" y="468005"/>
                </a:lnTo>
                <a:lnTo>
                  <a:pt x="0" y="434200"/>
                </a:lnTo>
                <a:lnTo>
                  <a:pt x="0" y="86842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9" name="object 82">
            <a:extLst>
              <a:ext uri="{FF2B5EF4-FFF2-40B4-BE49-F238E27FC236}">
                <a16:creationId xmlns:a16="http://schemas.microsoft.com/office/drawing/2014/main" id="{78D3D76C-A948-4B70-864F-4777982B2066}"/>
              </a:ext>
            </a:extLst>
          </p:cNvPr>
          <p:cNvSpPr txBox="1"/>
          <p:nvPr/>
        </p:nvSpPr>
        <p:spPr>
          <a:xfrm>
            <a:off x="3267063" y="3384798"/>
            <a:ext cx="23283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1" name="object 83">
            <a:extLst>
              <a:ext uri="{FF2B5EF4-FFF2-40B4-BE49-F238E27FC236}">
                <a16:creationId xmlns:a16="http://schemas.microsoft.com/office/drawing/2014/main" id="{515FB996-6453-490F-9B2A-011CDD890CE7}"/>
              </a:ext>
            </a:extLst>
          </p:cNvPr>
          <p:cNvSpPr txBox="1"/>
          <p:nvPr/>
        </p:nvSpPr>
        <p:spPr>
          <a:xfrm>
            <a:off x="3466198" y="3620509"/>
            <a:ext cx="171027" cy="34447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133" spc="-7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163" name="object 84">
            <a:extLst>
              <a:ext uri="{FF2B5EF4-FFF2-40B4-BE49-F238E27FC236}">
                <a16:creationId xmlns:a16="http://schemas.microsoft.com/office/drawing/2014/main" id="{1979A44F-A266-4D51-AE5D-EC034C97A164}"/>
              </a:ext>
            </a:extLst>
          </p:cNvPr>
          <p:cNvSpPr/>
          <p:nvPr/>
        </p:nvSpPr>
        <p:spPr>
          <a:xfrm>
            <a:off x="2978838" y="4470842"/>
            <a:ext cx="948927" cy="8452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5" name="object 85">
            <a:extLst>
              <a:ext uri="{FF2B5EF4-FFF2-40B4-BE49-F238E27FC236}">
                <a16:creationId xmlns:a16="http://schemas.microsoft.com/office/drawing/2014/main" id="{9AEE9294-8038-481B-91E0-5DC1A80DF9C8}"/>
              </a:ext>
            </a:extLst>
          </p:cNvPr>
          <p:cNvSpPr/>
          <p:nvPr/>
        </p:nvSpPr>
        <p:spPr>
          <a:xfrm>
            <a:off x="2984934" y="4470842"/>
            <a:ext cx="1028191" cy="9672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7" name="object 86">
            <a:extLst>
              <a:ext uri="{FF2B5EF4-FFF2-40B4-BE49-F238E27FC236}">
                <a16:creationId xmlns:a16="http://schemas.microsoft.com/office/drawing/2014/main" id="{C4EB5EF7-48D1-41BB-94EA-2C88AE78BA55}"/>
              </a:ext>
            </a:extLst>
          </p:cNvPr>
          <p:cNvSpPr/>
          <p:nvPr/>
        </p:nvSpPr>
        <p:spPr>
          <a:xfrm>
            <a:off x="3052540" y="4513257"/>
            <a:ext cx="798407" cy="695112"/>
          </a:xfrm>
          <a:custGeom>
            <a:avLst/>
            <a:gdLst/>
            <a:ahLst/>
            <a:cxnLst/>
            <a:rect l="l" t="t" r="r" b="b"/>
            <a:pathLst>
              <a:path w="598805" h="521335">
                <a:moveTo>
                  <a:pt x="511352" y="0"/>
                </a:moveTo>
                <a:lnTo>
                  <a:pt x="86842" y="0"/>
                </a:lnTo>
                <a:lnTo>
                  <a:pt x="53036" y="6825"/>
                </a:lnTo>
                <a:lnTo>
                  <a:pt x="25433" y="25438"/>
                </a:lnTo>
                <a:lnTo>
                  <a:pt x="6823" y="53042"/>
                </a:lnTo>
                <a:lnTo>
                  <a:pt x="0" y="86842"/>
                </a:lnTo>
                <a:lnTo>
                  <a:pt x="0" y="434200"/>
                </a:lnTo>
                <a:lnTo>
                  <a:pt x="6823" y="468005"/>
                </a:lnTo>
                <a:lnTo>
                  <a:pt x="25433" y="495609"/>
                </a:lnTo>
                <a:lnTo>
                  <a:pt x="53036" y="514219"/>
                </a:lnTo>
                <a:lnTo>
                  <a:pt x="86842" y="521042"/>
                </a:lnTo>
                <a:lnTo>
                  <a:pt x="511352" y="521042"/>
                </a:lnTo>
                <a:lnTo>
                  <a:pt x="545158" y="514219"/>
                </a:lnTo>
                <a:lnTo>
                  <a:pt x="572762" y="495609"/>
                </a:lnTo>
                <a:lnTo>
                  <a:pt x="591371" y="468005"/>
                </a:lnTo>
                <a:lnTo>
                  <a:pt x="598195" y="434200"/>
                </a:lnTo>
                <a:lnTo>
                  <a:pt x="598195" y="86842"/>
                </a:lnTo>
                <a:lnTo>
                  <a:pt x="591371" y="53042"/>
                </a:lnTo>
                <a:lnTo>
                  <a:pt x="572762" y="25438"/>
                </a:lnTo>
                <a:lnTo>
                  <a:pt x="545158" y="6825"/>
                </a:lnTo>
                <a:lnTo>
                  <a:pt x="511352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9" name="object 87">
            <a:extLst>
              <a:ext uri="{FF2B5EF4-FFF2-40B4-BE49-F238E27FC236}">
                <a16:creationId xmlns:a16="http://schemas.microsoft.com/office/drawing/2014/main" id="{39AC821C-F8E9-4890-AF9E-1FF5CFEB1FEE}"/>
              </a:ext>
            </a:extLst>
          </p:cNvPr>
          <p:cNvSpPr/>
          <p:nvPr/>
        </p:nvSpPr>
        <p:spPr>
          <a:xfrm>
            <a:off x="3052540" y="4513257"/>
            <a:ext cx="798407" cy="695112"/>
          </a:xfrm>
          <a:custGeom>
            <a:avLst/>
            <a:gdLst/>
            <a:ahLst/>
            <a:cxnLst/>
            <a:rect l="l" t="t" r="r" b="b"/>
            <a:pathLst>
              <a:path w="598805" h="521335">
                <a:moveTo>
                  <a:pt x="0" y="86842"/>
                </a:moveTo>
                <a:lnTo>
                  <a:pt x="6823" y="53042"/>
                </a:lnTo>
                <a:lnTo>
                  <a:pt x="25433" y="25438"/>
                </a:lnTo>
                <a:lnTo>
                  <a:pt x="53036" y="6825"/>
                </a:lnTo>
                <a:lnTo>
                  <a:pt x="86842" y="0"/>
                </a:lnTo>
                <a:lnTo>
                  <a:pt x="511352" y="0"/>
                </a:lnTo>
                <a:lnTo>
                  <a:pt x="545158" y="6825"/>
                </a:lnTo>
                <a:lnTo>
                  <a:pt x="572762" y="25438"/>
                </a:lnTo>
                <a:lnTo>
                  <a:pt x="591371" y="53042"/>
                </a:lnTo>
                <a:lnTo>
                  <a:pt x="598195" y="86842"/>
                </a:lnTo>
                <a:lnTo>
                  <a:pt x="598195" y="434200"/>
                </a:lnTo>
                <a:lnTo>
                  <a:pt x="591371" y="468005"/>
                </a:lnTo>
                <a:lnTo>
                  <a:pt x="572762" y="495609"/>
                </a:lnTo>
                <a:lnTo>
                  <a:pt x="545158" y="514219"/>
                </a:lnTo>
                <a:lnTo>
                  <a:pt x="511352" y="521042"/>
                </a:lnTo>
                <a:lnTo>
                  <a:pt x="86842" y="521042"/>
                </a:lnTo>
                <a:lnTo>
                  <a:pt x="53036" y="514219"/>
                </a:lnTo>
                <a:lnTo>
                  <a:pt x="25433" y="495609"/>
                </a:lnTo>
                <a:lnTo>
                  <a:pt x="6823" y="468005"/>
                </a:lnTo>
                <a:lnTo>
                  <a:pt x="0" y="434200"/>
                </a:lnTo>
                <a:lnTo>
                  <a:pt x="0" y="86842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1" name="object 88">
            <a:extLst>
              <a:ext uri="{FF2B5EF4-FFF2-40B4-BE49-F238E27FC236}">
                <a16:creationId xmlns:a16="http://schemas.microsoft.com/office/drawing/2014/main" id="{17676203-526E-461B-AB95-87799F20EEFF}"/>
              </a:ext>
            </a:extLst>
          </p:cNvPr>
          <p:cNvSpPr txBox="1"/>
          <p:nvPr/>
        </p:nvSpPr>
        <p:spPr>
          <a:xfrm>
            <a:off x="3267063" y="4573433"/>
            <a:ext cx="23283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3" name="object 89">
            <a:extLst>
              <a:ext uri="{FF2B5EF4-FFF2-40B4-BE49-F238E27FC236}">
                <a16:creationId xmlns:a16="http://schemas.microsoft.com/office/drawing/2014/main" id="{11BB04FF-0FB0-48A1-818E-CFA5F890A0E7}"/>
              </a:ext>
            </a:extLst>
          </p:cNvPr>
          <p:cNvSpPr txBox="1"/>
          <p:nvPr/>
        </p:nvSpPr>
        <p:spPr>
          <a:xfrm>
            <a:off x="3466198" y="4809144"/>
            <a:ext cx="171027" cy="34447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133" spc="-7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175" name="object 90">
            <a:extLst>
              <a:ext uri="{FF2B5EF4-FFF2-40B4-BE49-F238E27FC236}">
                <a16:creationId xmlns:a16="http://schemas.microsoft.com/office/drawing/2014/main" id="{A3ED2F27-CDB4-435C-A84B-17AC012BAF62}"/>
              </a:ext>
            </a:extLst>
          </p:cNvPr>
          <p:cNvSpPr/>
          <p:nvPr/>
        </p:nvSpPr>
        <p:spPr>
          <a:xfrm>
            <a:off x="4440866" y="4566300"/>
            <a:ext cx="467360" cy="397933"/>
          </a:xfrm>
          <a:custGeom>
            <a:avLst/>
            <a:gdLst/>
            <a:ahLst/>
            <a:cxnLst/>
            <a:rect l="l" t="t" r="r" b="b"/>
            <a:pathLst>
              <a:path w="350520" h="298450">
                <a:moveTo>
                  <a:pt x="350354" y="0"/>
                </a:moveTo>
                <a:lnTo>
                  <a:pt x="0" y="0"/>
                </a:lnTo>
                <a:lnTo>
                  <a:pt x="0" y="297916"/>
                </a:lnTo>
                <a:lnTo>
                  <a:pt x="300697" y="297916"/>
                </a:lnTo>
                <a:lnTo>
                  <a:pt x="350354" y="248259"/>
                </a:lnTo>
                <a:lnTo>
                  <a:pt x="350354" y="0"/>
                </a:lnTo>
                <a:close/>
              </a:path>
            </a:pathLst>
          </a:custGeom>
          <a:solidFill>
            <a:srgbClr val="F7AD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7" name="object 91">
            <a:extLst>
              <a:ext uri="{FF2B5EF4-FFF2-40B4-BE49-F238E27FC236}">
                <a16:creationId xmlns:a16="http://schemas.microsoft.com/office/drawing/2014/main" id="{F279EDC9-B85A-422F-87C6-C24BE4C0E10B}"/>
              </a:ext>
            </a:extLst>
          </p:cNvPr>
          <p:cNvSpPr/>
          <p:nvPr/>
        </p:nvSpPr>
        <p:spPr>
          <a:xfrm>
            <a:off x="4841796" y="4897315"/>
            <a:ext cx="66887" cy="66887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49657" y="0"/>
                </a:moveTo>
                <a:lnTo>
                  <a:pt x="9931" y="9931"/>
                </a:lnTo>
                <a:lnTo>
                  <a:pt x="0" y="49656"/>
                </a:lnTo>
                <a:lnTo>
                  <a:pt x="49657" y="0"/>
                </a:lnTo>
                <a:close/>
              </a:path>
            </a:pathLst>
          </a:custGeom>
          <a:solidFill>
            <a:srgbClr val="C78B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9" name="object 92">
            <a:extLst>
              <a:ext uri="{FF2B5EF4-FFF2-40B4-BE49-F238E27FC236}">
                <a16:creationId xmlns:a16="http://schemas.microsoft.com/office/drawing/2014/main" id="{D48D5C89-4EDA-4916-9D3A-4CA4A3A1F242}"/>
              </a:ext>
            </a:extLst>
          </p:cNvPr>
          <p:cNvSpPr/>
          <p:nvPr/>
        </p:nvSpPr>
        <p:spPr>
          <a:xfrm>
            <a:off x="4440864" y="4566301"/>
            <a:ext cx="467360" cy="397933"/>
          </a:xfrm>
          <a:custGeom>
            <a:avLst/>
            <a:gdLst/>
            <a:ahLst/>
            <a:cxnLst/>
            <a:rect l="l" t="t" r="r" b="b"/>
            <a:pathLst>
              <a:path w="350520" h="298450">
                <a:moveTo>
                  <a:pt x="300697" y="297916"/>
                </a:moveTo>
                <a:lnTo>
                  <a:pt x="310629" y="258190"/>
                </a:lnTo>
                <a:lnTo>
                  <a:pt x="350354" y="248259"/>
                </a:lnTo>
                <a:lnTo>
                  <a:pt x="300697" y="297916"/>
                </a:lnTo>
                <a:lnTo>
                  <a:pt x="0" y="297916"/>
                </a:lnTo>
                <a:lnTo>
                  <a:pt x="0" y="0"/>
                </a:lnTo>
                <a:lnTo>
                  <a:pt x="350354" y="0"/>
                </a:lnTo>
                <a:lnTo>
                  <a:pt x="350354" y="248259"/>
                </a:lnTo>
              </a:path>
            </a:pathLst>
          </a:custGeom>
          <a:ln w="254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1" name="object 93">
            <a:extLst>
              <a:ext uri="{FF2B5EF4-FFF2-40B4-BE49-F238E27FC236}">
                <a16:creationId xmlns:a16="http://schemas.microsoft.com/office/drawing/2014/main" id="{FDE2A49D-169D-4598-B976-09106E9D488E}"/>
              </a:ext>
            </a:extLst>
          </p:cNvPr>
          <p:cNvSpPr txBox="1"/>
          <p:nvPr/>
        </p:nvSpPr>
        <p:spPr>
          <a:xfrm>
            <a:off x="4605093" y="4580765"/>
            <a:ext cx="138852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dirty="0">
                <a:latin typeface="Calibri"/>
                <a:cs typeface="Calibri"/>
              </a:rPr>
              <a:t>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3" name="object 94">
            <a:extLst>
              <a:ext uri="{FF2B5EF4-FFF2-40B4-BE49-F238E27FC236}">
                <a16:creationId xmlns:a16="http://schemas.microsoft.com/office/drawing/2014/main" id="{39B072C7-1BC8-44AC-B2A0-F6A0D497112F}"/>
              </a:ext>
            </a:extLst>
          </p:cNvPr>
          <p:cNvSpPr/>
          <p:nvPr/>
        </p:nvSpPr>
        <p:spPr>
          <a:xfrm>
            <a:off x="6516551" y="2095416"/>
            <a:ext cx="948939" cy="84733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5" name="object 95">
            <a:extLst>
              <a:ext uri="{FF2B5EF4-FFF2-40B4-BE49-F238E27FC236}">
                <a16:creationId xmlns:a16="http://schemas.microsoft.com/office/drawing/2014/main" id="{62DCF4EE-B91F-4F2B-AF13-6F6904F70B98}"/>
              </a:ext>
            </a:extLst>
          </p:cNvPr>
          <p:cNvSpPr/>
          <p:nvPr/>
        </p:nvSpPr>
        <p:spPr>
          <a:xfrm>
            <a:off x="6516551" y="2095416"/>
            <a:ext cx="1038347" cy="9672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7" name="object 96">
            <a:extLst>
              <a:ext uri="{FF2B5EF4-FFF2-40B4-BE49-F238E27FC236}">
                <a16:creationId xmlns:a16="http://schemas.microsoft.com/office/drawing/2014/main" id="{195F6155-3F26-4346-BB9E-CAAEBEC3A830}"/>
              </a:ext>
            </a:extLst>
          </p:cNvPr>
          <p:cNvSpPr/>
          <p:nvPr/>
        </p:nvSpPr>
        <p:spPr>
          <a:xfrm>
            <a:off x="6589561" y="2138896"/>
            <a:ext cx="798407" cy="695112"/>
          </a:xfrm>
          <a:custGeom>
            <a:avLst/>
            <a:gdLst/>
            <a:ahLst/>
            <a:cxnLst/>
            <a:rect l="l" t="t" r="r" b="b"/>
            <a:pathLst>
              <a:path w="598804" h="521334">
                <a:moveTo>
                  <a:pt x="511352" y="0"/>
                </a:moveTo>
                <a:lnTo>
                  <a:pt x="86842" y="0"/>
                </a:lnTo>
                <a:lnTo>
                  <a:pt x="53036" y="6825"/>
                </a:lnTo>
                <a:lnTo>
                  <a:pt x="25433" y="25438"/>
                </a:lnTo>
                <a:lnTo>
                  <a:pt x="6823" y="53042"/>
                </a:lnTo>
                <a:lnTo>
                  <a:pt x="0" y="86842"/>
                </a:lnTo>
                <a:lnTo>
                  <a:pt x="0" y="434200"/>
                </a:lnTo>
                <a:lnTo>
                  <a:pt x="6823" y="468005"/>
                </a:lnTo>
                <a:lnTo>
                  <a:pt x="25433" y="495609"/>
                </a:lnTo>
                <a:lnTo>
                  <a:pt x="53036" y="514219"/>
                </a:lnTo>
                <a:lnTo>
                  <a:pt x="86842" y="521042"/>
                </a:lnTo>
                <a:lnTo>
                  <a:pt x="511352" y="521042"/>
                </a:lnTo>
                <a:lnTo>
                  <a:pt x="545158" y="514219"/>
                </a:lnTo>
                <a:lnTo>
                  <a:pt x="572762" y="495609"/>
                </a:lnTo>
                <a:lnTo>
                  <a:pt x="591371" y="468005"/>
                </a:lnTo>
                <a:lnTo>
                  <a:pt x="598195" y="434200"/>
                </a:lnTo>
                <a:lnTo>
                  <a:pt x="598195" y="86842"/>
                </a:lnTo>
                <a:lnTo>
                  <a:pt x="591371" y="53042"/>
                </a:lnTo>
                <a:lnTo>
                  <a:pt x="572762" y="25438"/>
                </a:lnTo>
                <a:lnTo>
                  <a:pt x="545158" y="6825"/>
                </a:lnTo>
                <a:lnTo>
                  <a:pt x="511352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9" name="object 97">
            <a:extLst>
              <a:ext uri="{FF2B5EF4-FFF2-40B4-BE49-F238E27FC236}">
                <a16:creationId xmlns:a16="http://schemas.microsoft.com/office/drawing/2014/main" id="{468B6C8E-BC8F-432E-8B37-843A7E95A948}"/>
              </a:ext>
            </a:extLst>
          </p:cNvPr>
          <p:cNvSpPr/>
          <p:nvPr/>
        </p:nvSpPr>
        <p:spPr>
          <a:xfrm>
            <a:off x="6589561" y="2138896"/>
            <a:ext cx="798407" cy="695112"/>
          </a:xfrm>
          <a:custGeom>
            <a:avLst/>
            <a:gdLst/>
            <a:ahLst/>
            <a:cxnLst/>
            <a:rect l="l" t="t" r="r" b="b"/>
            <a:pathLst>
              <a:path w="598804" h="521334">
                <a:moveTo>
                  <a:pt x="0" y="86842"/>
                </a:moveTo>
                <a:lnTo>
                  <a:pt x="6823" y="53042"/>
                </a:lnTo>
                <a:lnTo>
                  <a:pt x="25433" y="25438"/>
                </a:lnTo>
                <a:lnTo>
                  <a:pt x="53036" y="6825"/>
                </a:lnTo>
                <a:lnTo>
                  <a:pt x="86842" y="0"/>
                </a:lnTo>
                <a:lnTo>
                  <a:pt x="511352" y="0"/>
                </a:lnTo>
                <a:lnTo>
                  <a:pt x="545158" y="6825"/>
                </a:lnTo>
                <a:lnTo>
                  <a:pt x="572762" y="25438"/>
                </a:lnTo>
                <a:lnTo>
                  <a:pt x="591371" y="53042"/>
                </a:lnTo>
                <a:lnTo>
                  <a:pt x="598195" y="86842"/>
                </a:lnTo>
                <a:lnTo>
                  <a:pt x="598195" y="434200"/>
                </a:lnTo>
                <a:lnTo>
                  <a:pt x="591371" y="468005"/>
                </a:lnTo>
                <a:lnTo>
                  <a:pt x="572762" y="495609"/>
                </a:lnTo>
                <a:lnTo>
                  <a:pt x="545158" y="514219"/>
                </a:lnTo>
                <a:lnTo>
                  <a:pt x="511352" y="521042"/>
                </a:lnTo>
                <a:lnTo>
                  <a:pt x="86842" y="521042"/>
                </a:lnTo>
                <a:lnTo>
                  <a:pt x="53036" y="514219"/>
                </a:lnTo>
                <a:lnTo>
                  <a:pt x="25433" y="495609"/>
                </a:lnTo>
                <a:lnTo>
                  <a:pt x="6823" y="468005"/>
                </a:lnTo>
                <a:lnTo>
                  <a:pt x="0" y="434200"/>
                </a:lnTo>
                <a:lnTo>
                  <a:pt x="0" y="86842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1" name="object 98">
            <a:extLst>
              <a:ext uri="{FF2B5EF4-FFF2-40B4-BE49-F238E27FC236}">
                <a16:creationId xmlns:a16="http://schemas.microsoft.com/office/drawing/2014/main" id="{3C9CB6A9-1290-45FE-89B1-C8B5EA7648EF}"/>
              </a:ext>
            </a:extLst>
          </p:cNvPr>
          <p:cNvSpPr/>
          <p:nvPr/>
        </p:nvSpPr>
        <p:spPr>
          <a:xfrm>
            <a:off x="4750738" y="2091352"/>
            <a:ext cx="948932" cy="8473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3" name="object 99">
            <a:extLst>
              <a:ext uri="{FF2B5EF4-FFF2-40B4-BE49-F238E27FC236}">
                <a16:creationId xmlns:a16="http://schemas.microsoft.com/office/drawing/2014/main" id="{10F1D55C-3DA4-4377-9315-03C3003D0818}"/>
              </a:ext>
            </a:extLst>
          </p:cNvPr>
          <p:cNvSpPr/>
          <p:nvPr/>
        </p:nvSpPr>
        <p:spPr>
          <a:xfrm>
            <a:off x="4750738" y="2091352"/>
            <a:ext cx="1038351" cy="9672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5" name="object 100">
            <a:extLst>
              <a:ext uri="{FF2B5EF4-FFF2-40B4-BE49-F238E27FC236}">
                <a16:creationId xmlns:a16="http://schemas.microsoft.com/office/drawing/2014/main" id="{D39A9879-0B45-48D8-A846-00AE875CC233}"/>
              </a:ext>
            </a:extLst>
          </p:cNvPr>
          <p:cNvSpPr/>
          <p:nvPr/>
        </p:nvSpPr>
        <p:spPr>
          <a:xfrm>
            <a:off x="4823876" y="2134781"/>
            <a:ext cx="798407" cy="695112"/>
          </a:xfrm>
          <a:custGeom>
            <a:avLst/>
            <a:gdLst/>
            <a:ahLst/>
            <a:cxnLst/>
            <a:rect l="l" t="t" r="r" b="b"/>
            <a:pathLst>
              <a:path w="598804" h="521334">
                <a:moveTo>
                  <a:pt x="511352" y="0"/>
                </a:moveTo>
                <a:lnTo>
                  <a:pt x="86842" y="0"/>
                </a:lnTo>
                <a:lnTo>
                  <a:pt x="53036" y="6825"/>
                </a:lnTo>
                <a:lnTo>
                  <a:pt x="25433" y="25438"/>
                </a:lnTo>
                <a:lnTo>
                  <a:pt x="6823" y="53042"/>
                </a:lnTo>
                <a:lnTo>
                  <a:pt x="0" y="86842"/>
                </a:lnTo>
                <a:lnTo>
                  <a:pt x="0" y="434200"/>
                </a:lnTo>
                <a:lnTo>
                  <a:pt x="6823" y="468005"/>
                </a:lnTo>
                <a:lnTo>
                  <a:pt x="25433" y="495609"/>
                </a:lnTo>
                <a:lnTo>
                  <a:pt x="53036" y="514219"/>
                </a:lnTo>
                <a:lnTo>
                  <a:pt x="86842" y="521042"/>
                </a:lnTo>
                <a:lnTo>
                  <a:pt x="511352" y="521042"/>
                </a:lnTo>
                <a:lnTo>
                  <a:pt x="545158" y="514219"/>
                </a:lnTo>
                <a:lnTo>
                  <a:pt x="572762" y="495609"/>
                </a:lnTo>
                <a:lnTo>
                  <a:pt x="591371" y="468005"/>
                </a:lnTo>
                <a:lnTo>
                  <a:pt x="598195" y="434200"/>
                </a:lnTo>
                <a:lnTo>
                  <a:pt x="598195" y="86842"/>
                </a:lnTo>
                <a:lnTo>
                  <a:pt x="591371" y="53042"/>
                </a:lnTo>
                <a:lnTo>
                  <a:pt x="572762" y="25438"/>
                </a:lnTo>
                <a:lnTo>
                  <a:pt x="545158" y="6825"/>
                </a:lnTo>
                <a:lnTo>
                  <a:pt x="511352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7" name="object 101">
            <a:extLst>
              <a:ext uri="{FF2B5EF4-FFF2-40B4-BE49-F238E27FC236}">
                <a16:creationId xmlns:a16="http://schemas.microsoft.com/office/drawing/2014/main" id="{D2EBFB2B-8A72-4DCA-8203-2EE25D4AB1A4}"/>
              </a:ext>
            </a:extLst>
          </p:cNvPr>
          <p:cNvSpPr/>
          <p:nvPr/>
        </p:nvSpPr>
        <p:spPr>
          <a:xfrm>
            <a:off x="4823876" y="2134781"/>
            <a:ext cx="798407" cy="695112"/>
          </a:xfrm>
          <a:custGeom>
            <a:avLst/>
            <a:gdLst/>
            <a:ahLst/>
            <a:cxnLst/>
            <a:rect l="l" t="t" r="r" b="b"/>
            <a:pathLst>
              <a:path w="598804" h="521334">
                <a:moveTo>
                  <a:pt x="0" y="86842"/>
                </a:moveTo>
                <a:lnTo>
                  <a:pt x="6823" y="53042"/>
                </a:lnTo>
                <a:lnTo>
                  <a:pt x="25433" y="25438"/>
                </a:lnTo>
                <a:lnTo>
                  <a:pt x="53036" y="6825"/>
                </a:lnTo>
                <a:lnTo>
                  <a:pt x="86842" y="0"/>
                </a:lnTo>
                <a:lnTo>
                  <a:pt x="511352" y="0"/>
                </a:lnTo>
                <a:lnTo>
                  <a:pt x="545158" y="6825"/>
                </a:lnTo>
                <a:lnTo>
                  <a:pt x="572762" y="25438"/>
                </a:lnTo>
                <a:lnTo>
                  <a:pt x="591371" y="53042"/>
                </a:lnTo>
                <a:lnTo>
                  <a:pt x="598195" y="86842"/>
                </a:lnTo>
                <a:lnTo>
                  <a:pt x="598195" y="434200"/>
                </a:lnTo>
                <a:lnTo>
                  <a:pt x="591371" y="468005"/>
                </a:lnTo>
                <a:lnTo>
                  <a:pt x="572762" y="495609"/>
                </a:lnTo>
                <a:lnTo>
                  <a:pt x="545158" y="514219"/>
                </a:lnTo>
                <a:lnTo>
                  <a:pt x="511352" y="521042"/>
                </a:lnTo>
                <a:lnTo>
                  <a:pt x="86842" y="521042"/>
                </a:lnTo>
                <a:lnTo>
                  <a:pt x="53036" y="514219"/>
                </a:lnTo>
                <a:lnTo>
                  <a:pt x="25433" y="495609"/>
                </a:lnTo>
                <a:lnTo>
                  <a:pt x="6823" y="468005"/>
                </a:lnTo>
                <a:lnTo>
                  <a:pt x="0" y="434200"/>
                </a:lnTo>
                <a:lnTo>
                  <a:pt x="0" y="86842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9" name="object 102">
            <a:extLst>
              <a:ext uri="{FF2B5EF4-FFF2-40B4-BE49-F238E27FC236}">
                <a16:creationId xmlns:a16="http://schemas.microsoft.com/office/drawing/2014/main" id="{D94F08A5-6649-4A3A-BC62-543D2E3BAD72}"/>
              </a:ext>
            </a:extLst>
          </p:cNvPr>
          <p:cNvSpPr/>
          <p:nvPr/>
        </p:nvSpPr>
        <p:spPr>
          <a:xfrm>
            <a:off x="3793662" y="2637960"/>
            <a:ext cx="522215" cy="4511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1" name="object 103">
            <a:extLst>
              <a:ext uri="{FF2B5EF4-FFF2-40B4-BE49-F238E27FC236}">
                <a16:creationId xmlns:a16="http://schemas.microsoft.com/office/drawing/2014/main" id="{E543A47B-94ED-4BC4-B9E8-FD23453DCA9B}"/>
              </a:ext>
            </a:extLst>
          </p:cNvPr>
          <p:cNvSpPr/>
          <p:nvPr/>
        </p:nvSpPr>
        <p:spPr>
          <a:xfrm>
            <a:off x="3872908" y="2682666"/>
            <a:ext cx="396233" cy="40639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3" name="object 104">
            <a:extLst>
              <a:ext uri="{FF2B5EF4-FFF2-40B4-BE49-F238E27FC236}">
                <a16:creationId xmlns:a16="http://schemas.microsoft.com/office/drawing/2014/main" id="{0A45AA7E-2672-44C5-A2D3-92ECC417EFD4}"/>
              </a:ext>
            </a:extLst>
          </p:cNvPr>
          <p:cNvSpPr/>
          <p:nvPr/>
        </p:nvSpPr>
        <p:spPr>
          <a:xfrm>
            <a:off x="3868072" y="2681966"/>
            <a:ext cx="370840" cy="298027"/>
          </a:xfrm>
          <a:custGeom>
            <a:avLst/>
            <a:gdLst/>
            <a:ahLst/>
            <a:cxnLst/>
            <a:rect l="l" t="t" r="r" b="b"/>
            <a:pathLst>
              <a:path w="278130" h="223519">
                <a:moveTo>
                  <a:pt x="240347" y="0"/>
                </a:moveTo>
                <a:lnTo>
                  <a:pt x="37185" y="0"/>
                </a:lnTo>
                <a:lnTo>
                  <a:pt x="22711" y="2922"/>
                </a:lnTo>
                <a:lnTo>
                  <a:pt x="10891" y="10891"/>
                </a:lnTo>
                <a:lnTo>
                  <a:pt x="2922" y="22711"/>
                </a:lnTo>
                <a:lnTo>
                  <a:pt x="0" y="37185"/>
                </a:lnTo>
                <a:lnTo>
                  <a:pt x="0" y="185940"/>
                </a:lnTo>
                <a:lnTo>
                  <a:pt x="2922" y="200414"/>
                </a:lnTo>
                <a:lnTo>
                  <a:pt x="10891" y="212234"/>
                </a:lnTo>
                <a:lnTo>
                  <a:pt x="22711" y="220203"/>
                </a:lnTo>
                <a:lnTo>
                  <a:pt x="37185" y="223126"/>
                </a:lnTo>
                <a:lnTo>
                  <a:pt x="240347" y="223126"/>
                </a:lnTo>
                <a:lnTo>
                  <a:pt x="254821" y="220203"/>
                </a:lnTo>
                <a:lnTo>
                  <a:pt x="266641" y="212234"/>
                </a:lnTo>
                <a:lnTo>
                  <a:pt x="274610" y="200414"/>
                </a:lnTo>
                <a:lnTo>
                  <a:pt x="277533" y="185940"/>
                </a:lnTo>
                <a:lnTo>
                  <a:pt x="277533" y="37185"/>
                </a:lnTo>
                <a:lnTo>
                  <a:pt x="274610" y="22711"/>
                </a:lnTo>
                <a:lnTo>
                  <a:pt x="266641" y="10891"/>
                </a:lnTo>
                <a:lnTo>
                  <a:pt x="254821" y="2922"/>
                </a:lnTo>
                <a:lnTo>
                  <a:pt x="24034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5" name="object 105">
            <a:extLst>
              <a:ext uri="{FF2B5EF4-FFF2-40B4-BE49-F238E27FC236}">
                <a16:creationId xmlns:a16="http://schemas.microsoft.com/office/drawing/2014/main" id="{24FC0484-B325-4756-AEFD-0DA79CEE4E6D}"/>
              </a:ext>
            </a:extLst>
          </p:cNvPr>
          <p:cNvSpPr/>
          <p:nvPr/>
        </p:nvSpPr>
        <p:spPr>
          <a:xfrm>
            <a:off x="3868072" y="2681966"/>
            <a:ext cx="370840" cy="298027"/>
          </a:xfrm>
          <a:custGeom>
            <a:avLst/>
            <a:gdLst/>
            <a:ahLst/>
            <a:cxnLst/>
            <a:rect l="l" t="t" r="r" b="b"/>
            <a:pathLst>
              <a:path w="278130" h="223519">
                <a:moveTo>
                  <a:pt x="0" y="37185"/>
                </a:moveTo>
                <a:lnTo>
                  <a:pt x="2922" y="22711"/>
                </a:lnTo>
                <a:lnTo>
                  <a:pt x="10891" y="10891"/>
                </a:lnTo>
                <a:lnTo>
                  <a:pt x="22711" y="2922"/>
                </a:lnTo>
                <a:lnTo>
                  <a:pt x="37185" y="0"/>
                </a:lnTo>
                <a:lnTo>
                  <a:pt x="240347" y="0"/>
                </a:lnTo>
                <a:lnTo>
                  <a:pt x="254821" y="2922"/>
                </a:lnTo>
                <a:lnTo>
                  <a:pt x="266641" y="10891"/>
                </a:lnTo>
                <a:lnTo>
                  <a:pt x="274610" y="22711"/>
                </a:lnTo>
                <a:lnTo>
                  <a:pt x="277533" y="37185"/>
                </a:lnTo>
                <a:lnTo>
                  <a:pt x="277533" y="185940"/>
                </a:lnTo>
                <a:lnTo>
                  <a:pt x="274610" y="200414"/>
                </a:lnTo>
                <a:lnTo>
                  <a:pt x="266641" y="212234"/>
                </a:lnTo>
                <a:lnTo>
                  <a:pt x="254821" y="220203"/>
                </a:lnTo>
                <a:lnTo>
                  <a:pt x="240347" y="223126"/>
                </a:lnTo>
                <a:lnTo>
                  <a:pt x="37185" y="223126"/>
                </a:lnTo>
                <a:lnTo>
                  <a:pt x="22711" y="220203"/>
                </a:lnTo>
                <a:lnTo>
                  <a:pt x="10891" y="212234"/>
                </a:lnTo>
                <a:lnTo>
                  <a:pt x="2922" y="200414"/>
                </a:lnTo>
                <a:lnTo>
                  <a:pt x="0" y="185940"/>
                </a:lnTo>
                <a:lnTo>
                  <a:pt x="0" y="37185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7" name="object 106">
            <a:extLst>
              <a:ext uri="{FF2B5EF4-FFF2-40B4-BE49-F238E27FC236}">
                <a16:creationId xmlns:a16="http://schemas.microsoft.com/office/drawing/2014/main" id="{5C238CFE-2303-4645-B3E1-7E1CA2B4A80C}"/>
              </a:ext>
            </a:extLst>
          </p:cNvPr>
          <p:cNvSpPr txBox="1"/>
          <p:nvPr/>
        </p:nvSpPr>
        <p:spPr>
          <a:xfrm>
            <a:off x="3994419" y="2719801"/>
            <a:ext cx="115147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A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09" name="object 107">
            <a:extLst>
              <a:ext uri="{FF2B5EF4-FFF2-40B4-BE49-F238E27FC236}">
                <a16:creationId xmlns:a16="http://schemas.microsoft.com/office/drawing/2014/main" id="{58A85096-6D2A-4E72-B0E9-5C022AAFA4CB}"/>
              </a:ext>
            </a:extLst>
          </p:cNvPr>
          <p:cNvSpPr/>
          <p:nvPr/>
        </p:nvSpPr>
        <p:spPr>
          <a:xfrm>
            <a:off x="4061896" y="2717200"/>
            <a:ext cx="487679" cy="44906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1" name="object 108">
            <a:extLst>
              <a:ext uri="{FF2B5EF4-FFF2-40B4-BE49-F238E27FC236}">
                <a16:creationId xmlns:a16="http://schemas.microsoft.com/office/drawing/2014/main" id="{1B646003-A2AF-43BE-9055-A10DC992EAE2}"/>
              </a:ext>
            </a:extLst>
          </p:cNvPr>
          <p:cNvSpPr txBox="1"/>
          <p:nvPr/>
        </p:nvSpPr>
        <p:spPr>
          <a:xfrm>
            <a:off x="2944109" y="2091937"/>
            <a:ext cx="727287" cy="817382"/>
          </a:xfrm>
          <a:prstGeom prst="rect">
            <a:avLst/>
          </a:prstGeom>
        </p:spPr>
        <p:txBody>
          <a:bodyPr vert="horz" wrap="square" lIns="0" tIns="121073" rIns="0" bIns="0" rtlCol="0">
            <a:spAutoFit/>
          </a:bodyPr>
          <a:lstStyle/>
          <a:p>
            <a:pPr marL="339505">
              <a:spcBef>
                <a:spcPts val="953"/>
              </a:spcBef>
            </a:pPr>
            <a:r>
              <a:rPr sz="3200" spc="-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-9" baseline="-20833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200" baseline="-20833">
              <a:latin typeface="Calibri"/>
              <a:cs typeface="Calibri"/>
            </a:endParaRPr>
          </a:p>
          <a:p>
            <a:pPr marL="50799">
              <a:spcBef>
                <a:spcPts val="320"/>
              </a:spcBef>
              <a:tabLst>
                <a:tab pos="541853" algn="l"/>
              </a:tabLst>
            </a:pPr>
            <a:r>
              <a:rPr sz="1067" u="heavy" spc="7" dirty="0"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 	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13" name="object 109">
            <a:extLst>
              <a:ext uri="{FF2B5EF4-FFF2-40B4-BE49-F238E27FC236}">
                <a16:creationId xmlns:a16="http://schemas.microsoft.com/office/drawing/2014/main" id="{80B5059A-B732-4D73-9930-9C4AF49FD1DE}"/>
              </a:ext>
            </a:extLst>
          </p:cNvPr>
          <p:cNvSpPr/>
          <p:nvPr/>
        </p:nvSpPr>
        <p:spPr>
          <a:xfrm>
            <a:off x="4128941" y="2761912"/>
            <a:ext cx="392169" cy="40639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5" name="object 110">
            <a:extLst>
              <a:ext uri="{FF2B5EF4-FFF2-40B4-BE49-F238E27FC236}">
                <a16:creationId xmlns:a16="http://schemas.microsoft.com/office/drawing/2014/main" id="{1B88B9E7-0207-402A-8545-3524D6F79ECE}"/>
              </a:ext>
            </a:extLst>
          </p:cNvPr>
          <p:cNvSpPr/>
          <p:nvPr/>
        </p:nvSpPr>
        <p:spPr>
          <a:xfrm>
            <a:off x="4136147" y="2760893"/>
            <a:ext cx="336397" cy="29750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7" name="object 111">
            <a:extLst>
              <a:ext uri="{FF2B5EF4-FFF2-40B4-BE49-F238E27FC236}">
                <a16:creationId xmlns:a16="http://schemas.microsoft.com/office/drawing/2014/main" id="{3A5B9F2A-7300-4161-98D2-CD1555EABD1C}"/>
              </a:ext>
            </a:extLst>
          </p:cNvPr>
          <p:cNvSpPr/>
          <p:nvPr/>
        </p:nvSpPr>
        <p:spPr>
          <a:xfrm>
            <a:off x="4136148" y="2760893"/>
            <a:ext cx="336972" cy="298027"/>
          </a:xfrm>
          <a:custGeom>
            <a:avLst/>
            <a:gdLst/>
            <a:ahLst/>
            <a:cxnLst/>
            <a:rect l="l" t="t" r="r" b="b"/>
            <a:pathLst>
              <a:path w="252730" h="223519">
                <a:moveTo>
                  <a:pt x="0" y="37185"/>
                </a:moveTo>
                <a:lnTo>
                  <a:pt x="2922" y="22711"/>
                </a:lnTo>
                <a:lnTo>
                  <a:pt x="10891" y="10891"/>
                </a:lnTo>
                <a:lnTo>
                  <a:pt x="22711" y="2922"/>
                </a:lnTo>
                <a:lnTo>
                  <a:pt x="37185" y="0"/>
                </a:lnTo>
                <a:lnTo>
                  <a:pt x="215112" y="0"/>
                </a:lnTo>
                <a:lnTo>
                  <a:pt x="229586" y="2922"/>
                </a:lnTo>
                <a:lnTo>
                  <a:pt x="241406" y="10891"/>
                </a:lnTo>
                <a:lnTo>
                  <a:pt x="249375" y="22711"/>
                </a:lnTo>
                <a:lnTo>
                  <a:pt x="252298" y="37185"/>
                </a:lnTo>
                <a:lnTo>
                  <a:pt x="252298" y="185940"/>
                </a:lnTo>
                <a:lnTo>
                  <a:pt x="249375" y="200414"/>
                </a:lnTo>
                <a:lnTo>
                  <a:pt x="241406" y="212234"/>
                </a:lnTo>
                <a:lnTo>
                  <a:pt x="229586" y="220203"/>
                </a:lnTo>
                <a:lnTo>
                  <a:pt x="215112" y="223126"/>
                </a:lnTo>
                <a:lnTo>
                  <a:pt x="37185" y="223126"/>
                </a:lnTo>
                <a:lnTo>
                  <a:pt x="22711" y="220203"/>
                </a:lnTo>
                <a:lnTo>
                  <a:pt x="10891" y="212234"/>
                </a:lnTo>
                <a:lnTo>
                  <a:pt x="2922" y="200414"/>
                </a:lnTo>
                <a:lnTo>
                  <a:pt x="0" y="185940"/>
                </a:lnTo>
                <a:lnTo>
                  <a:pt x="0" y="37185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9" name="object 112">
            <a:extLst>
              <a:ext uri="{FF2B5EF4-FFF2-40B4-BE49-F238E27FC236}">
                <a16:creationId xmlns:a16="http://schemas.microsoft.com/office/drawing/2014/main" id="{40F1A138-98D3-4FF6-A785-B07AA87BFBD1}"/>
              </a:ext>
            </a:extLst>
          </p:cNvPr>
          <p:cNvSpPr txBox="1"/>
          <p:nvPr/>
        </p:nvSpPr>
        <p:spPr>
          <a:xfrm>
            <a:off x="4249315" y="2798726"/>
            <a:ext cx="110913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B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21" name="object 113">
            <a:extLst>
              <a:ext uri="{FF2B5EF4-FFF2-40B4-BE49-F238E27FC236}">
                <a16:creationId xmlns:a16="http://schemas.microsoft.com/office/drawing/2014/main" id="{27CE0AE6-317D-4B96-80B4-06535DCC7C06}"/>
              </a:ext>
            </a:extLst>
          </p:cNvPr>
          <p:cNvSpPr/>
          <p:nvPr/>
        </p:nvSpPr>
        <p:spPr>
          <a:xfrm>
            <a:off x="3793662" y="3826670"/>
            <a:ext cx="522215" cy="44906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3" name="object 114">
            <a:extLst>
              <a:ext uri="{FF2B5EF4-FFF2-40B4-BE49-F238E27FC236}">
                <a16:creationId xmlns:a16="http://schemas.microsoft.com/office/drawing/2014/main" id="{E7B0B4DB-E0C2-457B-9B1F-2038F33CA813}"/>
              </a:ext>
            </a:extLst>
          </p:cNvPr>
          <p:cNvSpPr txBox="1"/>
          <p:nvPr/>
        </p:nvSpPr>
        <p:spPr>
          <a:xfrm>
            <a:off x="4726815" y="2194955"/>
            <a:ext cx="719667" cy="78916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21725">
              <a:spcBef>
                <a:spcPts val="133"/>
              </a:spcBef>
            </a:pPr>
            <a:r>
              <a:rPr sz="3200" spc="-7" dirty="0">
                <a:latin typeface="Calibri"/>
                <a:cs typeface="Calibri"/>
              </a:rPr>
              <a:t>P</a:t>
            </a:r>
            <a:r>
              <a:rPr sz="3200" spc="-9" baseline="-20833" dirty="0">
                <a:latin typeface="Calibri"/>
                <a:cs typeface="Calibri"/>
              </a:rPr>
              <a:t>3</a:t>
            </a:r>
            <a:endParaRPr sz="3200" baseline="-20833">
              <a:latin typeface="Calibri"/>
              <a:cs typeface="Calibri"/>
            </a:endParaRPr>
          </a:p>
          <a:p>
            <a:pPr marL="50799">
              <a:spcBef>
                <a:spcPts val="947"/>
              </a:spcBef>
              <a:tabLst>
                <a:tab pos="541853" algn="l"/>
              </a:tabLst>
            </a:pPr>
            <a:r>
              <a:rPr sz="1067" u="heavy" spc="7" dirty="0"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 	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25" name="object 115">
            <a:extLst>
              <a:ext uri="{FF2B5EF4-FFF2-40B4-BE49-F238E27FC236}">
                <a16:creationId xmlns:a16="http://schemas.microsoft.com/office/drawing/2014/main" id="{8CF82DD4-74FB-46CE-9693-C20F32BEDAFE}"/>
              </a:ext>
            </a:extLst>
          </p:cNvPr>
          <p:cNvSpPr/>
          <p:nvPr/>
        </p:nvSpPr>
        <p:spPr>
          <a:xfrm>
            <a:off x="3872908" y="3871384"/>
            <a:ext cx="396233" cy="40639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7" name="object 116">
            <a:extLst>
              <a:ext uri="{FF2B5EF4-FFF2-40B4-BE49-F238E27FC236}">
                <a16:creationId xmlns:a16="http://schemas.microsoft.com/office/drawing/2014/main" id="{A4B95352-B89E-45D3-AA25-90534109AAB1}"/>
              </a:ext>
            </a:extLst>
          </p:cNvPr>
          <p:cNvSpPr/>
          <p:nvPr/>
        </p:nvSpPr>
        <p:spPr>
          <a:xfrm>
            <a:off x="3868072" y="3870600"/>
            <a:ext cx="370840" cy="298027"/>
          </a:xfrm>
          <a:custGeom>
            <a:avLst/>
            <a:gdLst/>
            <a:ahLst/>
            <a:cxnLst/>
            <a:rect l="l" t="t" r="r" b="b"/>
            <a:pathLst>
              <a:path w="278130" h="223519">
                <a:moveTo>
                  <a:pt x="240347" y="0"/>
                </a:moveTo>
                <a:lnTo>
                  <a:pt x="37185" y="0"/>
                </a:lnTo>
                <a:lnTo>
                  <a:pt x="22711" y="2922"/>
                </a:lnTo>
                <a:lnTo>
                  <a:pt x="10891" y="10891"/>
                </a:lnTo>
                <a:lnTo>
                  <a:pt x="2922" y="22711"/>
                </a:lnTo>
                <a:lnTo>
                  <a:pt x="0" y="37185"/>
                </a:lnTo>
                <a:lnTo>
                  <a:pt x="0" y="185940"/>
                </a:lnTo>
                <a:lnTo>
                  <a:pt x="2922" y="200414"/>
                </a:lnTo>
                <a:lnTo>
                  <a:pt x="10891" y="212234"/>
                </a:lnTo>
                <a:lnTo>
                  <a:pt x="22711" y="220203"/>
                </a:lnTo>
                <a:lnTo>
                  <a:pt x="37185" y="223126"/>
                </a:lnTo>
                <a:lnTo>
                  <a:pt x="240347" y="223126"/>
                </a:lnTo>
                <a:lnTo>
                  <a:pt x="254821" y="220203"/>
                </a:lnTo>
                <a:lnTo>
                  <a:pt x="266641" y="212234"/>
                </a:lnTo>
                <a:lnTo>
                  <a:pt x="274610" y="200414"/>
                </a:lnTo>
                <a:lnTo>
                  <a:pt x="277533" y="185940"/>
                </a:lnTo>
                <a:lnTo>
                  <a:pt x="277533" y="37185"/>
                </a:lnTo>
                <a:lnTo>
                  <a:pt x="274610" y="22711"/>
                </a:lnTo>
                <a:lnTo>
                  <a:pt x="266641" y="10891"/>
                </a:lnTo>
                <a:lnTo>
                  <a:pt x="254821" y="2922"/>
                </a:lnTo>
                <a:lnTo>
                  <a:pt x="24034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9" name="object 117">
            <a:extLst>
              <a:ext uri="{FF2B5EF4-FFF2-40B4-BE49-F238E27FC236}">
                <a16:creationId xmlns:a16="http://schemas.microsoft.com/office/drawing/2014/main" id="{04B784F9-F246-4851-8675-529478801D4C}"/>
              </a:ext>
            </a:extLst>
          </p:cNvPr>
          <p:cNvSpPr/>
          <p:nvPr/>
        </p:nvSpPr>
        <p:spPr>
          <a:xfrm>
            <a:off x="3868072" y="3870600"/>
            <a:ext cx="370840" cy="298027"/>
          </a:xfrm>
          <a:custGeom>
            <a:avLst/>
            <a:gdLst/>
            <a:ahLst/>
            <a:cxnLst/>
            <a:rect l="l" t="t" r="r" b="b"/>
            <a:pathLst>
              <a:path w="278130" h="223519">
                <a:moveTo>
                  <a:pt x="0" y="37185"/>
                </a:moveTo>
                <a:lnTo>
                  <a:pt x="2922" y="22711"/>
                </a:lnTo>
                <a:lnTo>
                  <a:pt x="10891" y="10891"/>
                </a:lnTo>
                <a:lnTo>
                  <a:pt x="22711" y="2922"/>
                </a:lnTo>
                <a:lnTo>
                  <a:pt x="37185" y="0"/>
                </a:lnTo>
                <a:lnTo>
                  <a:pt x="240347" y="0"/>
                </a:lnTo>
                <a:lnTo>
                  <a:pt x="254821" y="2922"/>
                </a:lnTo>
                <a:lnTo>
                  <a:pt x="266641" y="10891"/>
                </a:lnTo>
                <a:lnTo>
                  <a:pt x="274610" y="22711"/>
                </a:lnTo>
                <a:lnTo>
                  <a:pt x="277533" y="37185"/>
                </a:lnTo>
                <a:lnTo>
                  <a:pt x="277533" y="185940"/>
                </a:lnTo>
                <a:lnTo>
                  <a:pt x="274610" y="200414"/>
                </a:lnTo>
                <a:lnTo>
                  <a:pt x="266641" y="212234"/>
                </a:lnTo>
                <a:lnTo>
                  <a:pt x="254821" y="220203"/>
                </a:lnTo>
                <a:lnTo>
                  <a:pt x="240347" y="223126"/>
                </a:lnTo>
                <a:lnTo>
                  <a:pt x="37185" y="223126"/>
                </a:lnTo>
                <a:lnTo>
                  <a:pt x="22711" y="220203"/>
                </a:lnTo>
                <a:lnTo>
                  <a:pt x="10891" y="212234"/>
                </a:lnTo>
                <a:lnTo>
                  <a:pt x="2922" y="200414"/>
                </a:lnTo>
                <a:lnTo>
                  <a:pt x="0" y="185940"/>
                </a:lnTo>
                <a:lnTo>
                  <a:pt x="0" y="37185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1" name="object 118">
            <a:extLst>
              <a:ext uri="{FF2B5EF4-FFF2-40B4-BE49-F238E27FC236}">
                <a16:creationId xmlns:a16="http://schemas.microsoft.com/office/drawing/2014/main" id="{D8966B3B-8867-4D45-A948-B47493BCA964}"/>
              </a:ext>
            </a:extLst>
          </p:cNvPr>
          <p:cNvSpPr txBox="1"/>
          <p:nvPr/>
        </p:nvSpPr>
        <p:spPr>
          <a:xfrm>
            <a:off x="3994419" y="3908434"/>
            <a:ext cx="115147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A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33" name="object 119">
            <a:extLst>
              <a:ext uri="{FF2B5EF4-FFF2-40B4-BE49-F238E27FC236}">
                <a16:creationId xmlns:a16="http://schemas.microsoft.com/office/drawing/2014/main" id="{B18BDFB7-6B79-4420-BF50-870B0BE7C6C0}"/>
              </a:ext>
            </a:extLst>
          </p:cNvPr>
          <p:cNvSpPr/>
          <p:nvPr/>
        </p:nvSpPr>
        <p:spPr>
          <a:xfrm>
            <a:off x="4061896" y="3905918"/>
            <a:ext cx="487679" cy="44906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5" name="object 120">
            <a:extLst>
              <a:ext uri="{FF2B5EF4-FFF2-40B4-BE49-F238E27FC236}">
                <a16:creationId xmlns:a16="http://schemas.microsoft.com/office/drawing/2014/main" id="{65FA5094-9C94-4D56-BEEB-79D5DA0CE726}"/>
              </a:ext>
            </a:extLst>
          </p:cNvPr>
          <p:cNvSpPr/>
          <p:nvPr/>
        </p:nvSpPr>
        <p:spPr>
          <a:xfrm>
            <a:off x="4128941" y="3950634"/>
            <a:ext cx="392169" cy="40639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7" name="object 121">
            <a:extLst>
              <a:ext uri="{FF2B5EF4-FFF2-40B4-BE49-F238E27FC236}">
                <a16:creationId xmlns:a16="http://schemas.microsoft.com/office/drawing/2014/main" id="{93846339-E7A8-4235-B92A-5CD39F6FD140}"/>
              </a:ext>
            </a:extLst>
          </p:cNvPr>
          <p:cNvSpPr/>
          <p:nvPr/>
        </p:nvSpPr>
        <p:spPr>
          <a:xfrm>
            <a:off x="4136147" y="3949527"/>
            <a:ext cx="336397" cy="29750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9" name="object 122">
            <a:extLst>
              <a:ext uri="{FF2B5EF4-FFF2-40B4-BE49-F238E27FC236}">
                <a16:creationId xmlns:a16="http://schemas.microsoft.com/office/drawing/2014/main" id="{95593A76-381A-4E2A-B7D2-7B17F052E512}"/>
              </a:ext>
            </a:extLst>
          </p:cNvPr>
          <p:cNvSpPr/>
          <p:nvPr/>
        </p:nvSpPr>
        <p:spPr>
          <a:xfrm>
            <a:off x="4136148" y="3949526"/>
            <a:ext cx="336972" cy="298027"/>
          </a:xfrm>
          <a:custGeom>
            <a:avLst/>
            <a:gdLst/>
            <a:ahLst/>
            <a:cxnLst/>
            <a:rect l="l" t="t" r="r" b="b"/>
            <a:pathLst>
              <a:path w="252730" h="223519">
                <a:moveTo>
                  <a:pt x="0" y="37185"/>
                </a:moveTo>
                <a:lnTo>
                  <a:pt x="2922" y="22711"/>
                </a:lnTo>
                <a:lnTo>
                  <a:pt x="10891" y="10891"/>
                </a:lnTo>
                <a:lnTo>
                  <a:pt x="22711" y="2922"/>
                </a:lnTo>
                <a:lnTo>
                  <a:pt x="37185" y="0"/>
                </a:lnTo>
                <a:lnTo>
                  <a:pt x="215112" y="0"/>
                </a:lnTo>
                <a:lnTo>
                  <a:pt x="229586" y="2922"/>
                </a:lnTo>
                <a:lnTo>
                  <a:pt x="241406" y="10891"/>
                </a:lnTo>
                <a:lnTo>
                  <a:pt x="249375" y="22711"/>
                </a:lnTo>
                <a:lnTo>
                  <a:pt x="252298" y="37185"/>
                </a:lnTo>
                <a:lnTo>
                  <a:pt x="252298" y="185940"/>
                </a:lnTo>
                <a:lnTo>
                  <a:pt x="249375" y="200414"/>
                </a:lnTo>
                <a:lnTo>
                  <a:pt x="241406" y="212234"/>
                </a:lnTo>
                <a:lnTo>
                  <a:pt x="229586" y="220203"/>
                </a:lnTo>
                <a:lnTo>
                  <a:pt x="215112" y="223126"/>
                </a:lnTo>
                <a:lnTo>
                  <a:pt x="37185" y="223126"/>
                </a:lnTo>
                <a:lnTo>
                  <a:pt x="22711" y="220203"/>
                </a:lnTo>
                <a:lnTo>
                  <a:pt x="10891" y="212234"/>
                </a:lnTo>
                <a:lnTo>
                  <a:pt x="2922" y="200414"/>
                </a:lnTo>
                <a:lnTo>
                  <a:pt x="0" y="185940"/>
                </a:lnTo>
                <a:lnTo>
                  <a:pt x="0" y="37185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1" name="object 123">
            <a:extLst>
              <a:ext uri="{FF2B5EF4-FFF2-40B4-BE49-F238E27FC236}">
                <a16:creationId xmlns:a16="http://schemas.microsoft.com/office/drawing/2014/main" id="{5AB040E1-E2E6-4864-8B91-1BC3AACFBD15}"/>
              </a:ext>
            </a:extLst>
          </p:cNvPr>
          <p:cNvSpPr txBox="1"/>
          <p:nvPr/>
        </p:nvSpPr>
        <p:spPr>
          <a:xfrm>
            <a:off x="4249315" y="3987361"/>
            <a:ext cx="110913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B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43" name="object 124">
            <a:extLst>
              <a:ext uri="{FF2B5EF4-FFF2-40B4-BE49-F238E27FC236}">
                <a16:creationId xmlns:a16="http://schemas.microsoft.com/office/drawing/2014/main" id="{EB6FC2E2-9400-4C52-9D90-3D4959DD7C50}"/>
              </a:ext>
            </a:extLst>
          </p:cNvPr>
          <p:cNvSpPr/>
          <p:nvPr/>
        </p:nvSpPr>
        <p:spPr>
          <a:xfrm>
            <a:off x="3793662" y="5015390"/>
            <a:ext cx="522215" cy="44906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5" name="object 125">
            <a:extLst>
              <a:ext uri="{FF2B5EF4-FFF2-40B4-BE49-F238E27FC236}">
                <a16:creationId xmlns:a16="http://schemas.microsoft.com/office/drawing/2014/main" id="{C60BEC63-3B6A-44F2-A625-E757E542BA43}"/>
              </a:ext>
            </a:extLst>
          </p:cNvPr>
          <p:cNvSpPr/>
          <p:nvPr/>
        </p:nvSpPr>
        <p:spPr>
          <a:xfrm>
            <a:off x="3872908" y="5060106"/>
            <a:ext cx="396233" cy="40639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7" name="object 126">
            <a:extLst>
              <a:ext uri="{FF2B5EF4-FFF2-40B4-BE49-F238E27FC236}">
                <a16:creationId xmlns:a16="http://schemas.microsoft.com/office/drawing/2014/main" id="{FBD6A757-DB6D-4783-95D7-2238EF139F6B}"/>
              </a:ext>
            </a:extLst>
          </p:cNvPr>
          <p:cNvSpPr/>
          <p:nvPr/>
        </p:nvSpPr>
        <p:spPr>
          <a:xfrm>
            <a:off x="3868072" y="5059236"/>
            <a:ext cx="370840" cy="298027"/>
          </a:xfrm>
          <a:custGeom>
            <a:avLst/>
            <a:gdLst/>
            <a:ahLst/>
            <a:cxnLst/>
            <a:rect l="l" t="t" r="r" b="b"/>
            <a:pathLst>
              <a:path w="278130" h="223520">
                <a:moveTo>
                  <a:pt x="240347" y="0"/>
                </a:moveTo>
                <a:lnTo>
                  <a:pt x="37185" y="0"/>
                </a:lnTo>
                <a:lnTo>
                  <a:pt x="22711" y="2922"/>
                </a:lnTo>
                <a:lnTo>
                  <a:pt x="10891" y="10891"/>
                </a:lnTo>
                <a:lnTo>
                  <a:pt x="2922" y="22711"/>
                </a:lnTo>
                <a:lnTo>
                  <a:pt x="0" y="37185"/>
                </a:lnTo>
                <a:lnTo>
                  <a:pt x="0" y="185940"/>
                </a:lnTo>
                <a:lnTo>
                  <a:pt x="2922" y="200414"/>
                </a:lnTo>
                <a:lnTo>
                  <a:pt x="10891" y="212234"/>
                </a:lnTo>
                <a:lnTo>
                  <a:pt x="22711" y="220203"/>
                </a:lnTo>
                <a:lnTo>
                  <a:pt x="37185" y="223126"/>
                </a:lnTo>
                <a:lnTo>
                  <a:pt x="240347" y="223126"/>
                </a:lnTo>
                <a:lnTo>
                  <a:pt x="254821" y="220203"/>
                </a:lnTo>
                <a:lnTo>
                  <a:pt x="266641" y="212234"/>
                </a:lnTo>
                <a:lnTo>
                  <a:pt x="274610" y="200414"/>
                </a:lnTo>
                <a:lnTo>
                  <a:pt x="277533" y="185940"/>
                </a:lnTo>
                <a:lnTo>
                  <a:pt x="277533" y="37185"/>
                </a:lnTo>
                <a:lnTo>
                  <a:pt x="274610" y="22711"/>
                </a:lnTo>
                <a:lnTo>
                  <a:pt x="266641" y="10891"/>
                </a:lnTo>
                <a:lnTo>
                  <a:pt x="254821" y="2922"/>
                </a:lnTo>
                <a:lnTo>
                  <a:pt x="24034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9" name="object 127">
            <a:extLst>
              <a:ext uri="{FF2B5EF4-FFF2-40B4-BE49-F238E27FC236}">
                <a16:creationId xmlns:a16="http://schemas.microsoft.com/office/drawing/2014/main" id="{D2DB82D2-8A6C-4F12-B39A-D2D8D3052A24}"/>
              </a:ext>
            </a:extLst>
          </p:cNvPr>
          <p:cNvSpPr/>
          <p:nvPr/>
        </p:nvSpPr>
        <p:spPr>
          <a:xfrm>
            <a:off x="3868072" y="5059236"/>
            <a:ext cx="370840" cy="298027"/>
          </a:xfrm>
          <a:custGeom>
            <a:avLst/>
            <a:gdLst/>
            <a:ahLst/>
            <a:cxnLst/>
            <a:rect l="l" t="t" r="r" b="b"/>
            <a:pathLst>
              <a:path w="278130" h="223520">
                <a:moveTo>
                  <a:pt x="0" y="37185"/>
                </a:moveTo>
                <a:lnTo>
                  <a:pt x="2922" y="22711"/>
                </a:lnTo>
                <a:lnTo>
                  <a:pt x="10891" y="10891"/>
                </a:lnTo>
                <a:lnTo>
                  <a:pt x="22711" y="2922"/>
                </a:lnTo>
                <a:lnTo>
                  <a:pt x="37185" y="0"/>
                </a:lnTo>
                <a:lnTo>
                  <a:pt x="240347" y="0"/>
                </a:lnTo>
                <a:lnTo>
                  <a:pt x="254821" y="2922"/>
                </a:lnTo>
                <a:lnTo>
                  <a:pt x="266641" y="10891"/>
                </a:lnTo>
                <a:lnTo>
                  <a:pt x="274610" y="22711"/>
                </a:lnTo>
                <a:lnTo>
                  <a:pt x="277533" y="37185"/>
                </a:lnTo>
                <a:lnTo>
                  <a:pt x="277533" y="185940"/>
                </a:lnTo>
                <a:lnTo>
                  <a:pt x="274610" y="200414"/>
                </a:lnTo>
                <a:lnTo>
                  <a:pt x="266641" y="212234"/>
                </a:lnTo>
                <a:lnTo>
                  <a:pt x="254821" y="220203"/>
                </a:lnTo>
                <a:lnTo>
                  <a:pt x="240347" y="223126"/>
                </a:lnTo>
                <a:lnTo>
                  <a:pt x="37185" y="223126"/>
                </a:lnTo>
                <a:lnTo>
                  <a:pt x="22711" y="220203"/>
                </a:lnTo>
                <a:lnTo>
                  <a:pt x="10891" y="212234"/>
                </a:lnTo>
                <a:lnTo>
                  <a:pt x="2922" y="200414"/>
                </a:lnTo>
                <a:lnTo>
                  <a:pt x="0" y="185940"/>
                </a:lnTo>
                <a:lnTo>
                  <a:pt x="0" y="37185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1" name="object 128">
            <a:extLst>
              <a:ext uri="{FF2B5EF4-FFF2-40B4-BE49-F238E27FC236}">
                <a16:creationId xmlns:a16="http://schemas.microsoft.com/office/drawing/2014/main" id="{00736AD2-7D63-41A6-9082-552D9E74D73C}"/>
              </a:ext>
            </a:extLst>
          </p:cNvPr>
          <p:cNvSpPr txBox="1"/>
          <p:nvPr/>
        </p:nvSpPr>
        <p:spPr>
          <a:xfrm>
            <a:off x="3994419" y="5097070"/>
            <a:ext cx="115147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A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53" name="object 129">
            <a:extLst>
              <a:ext uri="{FF2B5EF4-FFF2-40B4-BE49-F238E27FC236}">
                <a16:creationId xmlns:a16="http://schemas.microsoft.com/office/drawing/2014/main" id="{D511DC8F-5352-4DA0-8B36-837CA609A014}"/>
              </a:ext>
            </a:extLst>
          </p:cNvPr>
          <p:cNvSpPr/>
          <p:nvPr/>
        </p:nvSpPr>
        <p:spPr>
          <a:xfrm>
            <a:off x="4061896" y="5094638"/>
            <a:ext cx="487679" cy="44906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5" name="object 130">
            <a:extLst>
              <a:ext uri="{FF2B5EF4-FFF2-40B4-BE49-F238E27FC236}">
                <a16:creationId xmlns:a16="http://schemas.microsoft.com/office/drawing/2014/main" id="{41E6C371-2845-4C26-9A8C-1E1C2A699F91}"/>
              </a:ext>
            </a:extLst>
          </p:cNvPr>
          <p:cNvSpPr/>
          <p:nvPr/>
        </p:nvSpPr>
        <p:spPr>
          <a:xfrm>
            <a:off x="4128941" y="5137322"/>
            <a:ext cx="392169" cy="40639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7" name="object 131">
            <a:extLst>
              <a:ext uri="{FF2B5EF4-FFF2-40B4-BE49-F238E27FC236}">
                <a16:creationId xmlns:a16="http://schemas.microsoft.com/office/drawing/2014/main" id="{8630729B-0041-46D4-A187-7C95B03B7D38}"/>
              </a:ext>
            </a:extLst>
          </p:cNvPr>
          <p:cNvSpPr/>
          <p:nvPr/>
        </p:nvSpPr>
        <p:spPr>
          <a:xfrm>
            <a:off x="4136147" y="5137329"/>
            <a:ext cx="336397" cy="29750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9" name="object 132">
            <a:extLst>
              <a:ext uri="{FF2B5EF4-FFF2-40B4-BE49-F238E27FC236}">
                <a16:creationId xmlns:a16="http://schemas.microsoft.com/office/drawing/2014/main" id="{A5C3EF1D-EBA7-493E-9A15-BEA8E7DD00F2}"/>
              </a:ext>
            </a:extLst>
          </p:cNvPr>
          <p:cNvSpPr/>
          <p:nvPr/>
        </p:nvSpPr>
        <p:spPr>
          <a:xfrm>
            <a:off x="4136148" y="5137329"/>
            <a:ext cx="336972" cy="298027"/>
          </a:xfrm>
          <a:custGeom>
            <a:avLst/>
            <a:gdLst/>
            <a:ahLst/>
            <a:cxnLst/>
            <a:rect l="l" t="t" r="r" b="b"/>
            <a:pathLst>
              <a:path w="252730" h="223520">
                <a:moveTo>
                  <a:pt x="0" y="37185"/>
                </a:moveTo>
                <a:lnTo>
                  <a:pt x="2922" y="22711"/>
                </a:lnTo>
                <a:lnTo>
                  <a:pt x="10891" y="10891"/>
                </a:lnTo>
                <a:lnTo>
                  <a:pt x="22711" y="2922"/>
                </a:lnTo>
                <a:lnTo>
                  <a:pt x="37185" y="0"/>
                </a:lnTo>
                <a:lnTo>
                  <a:pt x="215112" y="0"/>
                </a:lnTo>
                <a:lnTo>
                  <a:pt x="229586" y="2922"/>
                </a:lnTo>
                <a:lnTo>
                  <a:pt x="241406" y="10891"/>
                </a:lnTo>
                <a:lnTo>
                  <a:pt x="249375" y="22711"/>
                </a:lnTo>
                <a:lnTo>
                  <a:pt x="252298" y="37185"/>
                </a:lnTo>
                <a:lnTo>
                  <a:pt x="252298" y="185940"/>
                </a:lnTo>
                <a:lnTo>
                  <a:pt x="249375" y="200414"/>
                </a:lnTo>
                <a:lnTo>
                  <a:pt x="241406" y="212234"/>
                </a:lnTo>
                <a:lnTo>
                  <a:pt x="229586" y="220203"/>
                </a:lnTo>
                <a:lnTo>
                  <a:pt x="215112" y="223126"/>
                </a:lnTo>
                <a:lnTo>
                  <a:pt x="37185" y="223126"/>
                </a:lnTo>
                <a:lnTo>
                  <a:pt x="22711" y="220203"/>
                </a:lnTo>
                <a:lnTo>
                  <a:pt x="10891" y="212234"/>
                </a:lnTo>
                <a:lnTo>
                  <a:pt x="2922" y="200414"/>
                </a:lnTo>
                <a:lnTo>
                  <a:pt x="0" y="185940"/>
                </a:lnTo>
                <a:lnTo>
                  <a:pt x="0" y="37185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1" name="object 133">
            <a:extLst>
              <a:ext uri="{FF2B5EF4-FFF2-40B4-BE49-F238E27FC236}">
                <a16:creationId xmlns:a16="http://schemas.microsoft.com/office/drawing/2014/main" id="{1EFFCD06-44AB-4CDE-A206-B0F9DB40CFB7}"/>
              </a:ext>
            </a:extLst>
          </p:cNvPr>
          <p:cNvSpPr txBox="1"/>
          <p:nvPr/>
        </p:nvSpPr>
        <p:spPr>
          <a:xfrm>
            <a:off x="4249315" y="5175164"/>
            <a:ext cx="110913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B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63" name="object 134">
            <a:extLst>
              <a:ext uri="{FF2B5EF4-FFF2-40B4-BE49-F238E27FC236}">
                <a16:creationId xmlns:a16="http://schemas.microsoft.com/office/drawing/2014/main" id="{1554FDAD-76A0-40A8-8BA1-59A91E26CEB9}"/>
              </a:ext>
            </a:extLst>
          </p:cNvPr>
          <p:cNvSpPr/>
          <p:nvPr/>
        </p:nvSpPr>
        <p:spPr>
          <a:xfrm>
            <a:off x="5565576" y="2635930"/>
            <a:ext cx="522207" cy="45110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5" name="object 135">
            <a:extLst>
              <a:ext uri="{FF2B5EF4-FFF2-40B4-BE49-F238E27FC236}">
                <a16:creationId xmlns:a16="http://schemas.microsoft.com/office/drawing/2014/main" id="{BCA0E430-0BA1-48DF-B96A-249F409143FF}"/>
              </a:ext>
            </a:extLst>
          </p:cNvPr>
          <p:cNvSpPr/>
          <p:nvPr/>
        </p:nvSpPr>
        <p:spPr>
          <a:xfrm>
            <a:off x="5644824" y="2680634"/>
            <a:ext cx="396228" cy="40639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7" name="object 136">
            <a:extLst>
              <a:ext uri="{FF2B5EF4-FFF2-40B4-BE49-F238E27FC236}">
                <a16:creationId xmlns:a16="http://schemas.microsoft.com/office/drawing/2014/main" id="{61BB67E4-7AD8-4B77-A9AD-A793F1EF61A1}"/>
              </a:ext>
            </a:extLst>
          </p:cNvPr>
          <p:cNvSpPr/>
          <p:nvPr/>
        </p:nvSpPr>
        <p:spPr>
          <a:xfrm>
            <a:off x="5639407" y="2679922"/>
            <a:ext cx="370840" cy="298027"/>
          </a:xfrm>
          <a:custGeom>
            <a:avLst/>
            <a:gdLst/>
            <a:ahLst/>
            <a:cxnLst/>
            <a:rect l="l" t="t" r="r" b="b"/>
            <a:pathLst>
              <a:path w="278129" h="223519">
                <a:moveTo>
                  <a:pt x="240347" y="0"/>
                </a:moveTo>
                <a:lnTo>
                  <a:pt x="37185" y="0"/>
                </a:lnTo>
                <a:lnTo>
                  <a:pt x="22711" y="2922"/>
                </a:lnTo>
                <a:lnTo>
                  <a:pt x="10891" y="10891"/>
                </a:lnTo>
                <a:lnTo>
                  <a:pt x="2922" y="22711"/>
                </a:lnTo>
                <a:lnTo>
                  <a:pt x="0" y="37185"/>
                </a:lnTo>
                <a:lnTo>
                  <a:pt x="0" y="185940"/>
                </a:lnTo>
                <a:lnTo>
                  <a:pt x="2922" y="200414"/>
                </a:lnTo>
                <a:lnTo>
                  <a:pt x="10891" y="212234"/>
                </a:lnTo>
                <a:lnTo>
                  <a:pt x="22711" y="220203"/>
                </a:lnTo>
                <a:lnTo>
                  <a:pt x="37185" y="223126"/>
                </a:lnTo>
                <a:lnTo>
                  <a:pt x="240347" y="223126"/>
                </a:lnTo>
                <a:lnTo>
                  <a:pt x="254821" y="220203"/>
                </a:lnTo>
                <a:lnTo>
                  <a:pt x="266641" y="212234"/>
                </a:lnTo>
                <a:lnTo>
                  <a:pt x="274610" y="200414"/>
                </a:lnTo>
                <a:lnTo>
                  <a:pt x="277533" y="185940"/>
                </a:lnTo>
                <a:lnTo>
                  <a:pt x="277533" y="37185"/>
                </a:lnTo>
                <a:lnTo>
                  <a:pt x="274610" y="22711"/>
                </a:lnTo>
                <a:lnTo>
                  <a:pt x="266641" y="10891"/>
                </a:lnTo>
                <a:lnTo>
                  <a:pt x="254821" y="2922"/>
                </a:lnTo>
                <a:lnTo>
                  <a:pt x="24034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9" name="object 137">
            <a:extLst>
              <a:ext uri="{FF2B5EF4-FFF2-40B4-BE49-F238E27FC236}">
                <a16:creationId xmlns:a16="http://schemas.microsoft.com/office/drawing/2014/main" id="{CE181AA5-3200-4818-B5C6-BA73BD35DC98}"/>
              </a:ext>
            </a:extLst>
          </p:cNvPr>
          <p:cNvSpPr/>
          <p:nvPr/>
        </p:nvSpPr>
        <p:spPr>
          <a:xfrm>
            <a:off x="5639407" y="2679922"/>
            <a:ext cx="370840" cy="298027"/>
          </a:xfrm>
          <a:custGeom>
            <a:avLst/>
            <a:gdLst/>
            <a:ahLst/>
            <a:cxnLst/>
            <a:rect l="l" t="t" r="r" b="b"/>
            <a:pathLst>
              <a:path w="278129" h="223519">
                <a:moveTo>
                  <a:pt x="0" y="37185"/>
                </a:moveTo>
                <a:lnTo>
                  <a:pt x="2922" y="22711"/>
                </a:lnTo>
                <a:lnTo>
                  <a:pt x="10891" y="10891"/>
                </a:lnTo>
                <a:lnTo>
                  <a:pt x="22711" y="2922"/>
                </a:lnTo>
                <a:lnTo>
                  <a:pt x="37185" y="0"/>
                </a:lnTo>
                <a:lnTo>
                  <a:pt x="240347" y="0"/>
                </a:lnTo>
                <a:lnTo>
                  <a:pt x="254821" y="2922"/>
                </a:lnTo>
                <a:lnTo>
                  <a:pt x="266641" y="10891"/>
                </a:lnTo>
                <a:lnTo>
                  <a:pt x="274610" y="22711"/>
                </a:lnTo>
                <a:lnTo>
                  <a:pt x="277533" y="37185"/>
                </a:lnTo>
                <a:lnTo>
                  <a:pt x="277533" y="185940"/>
                </a:lnTo>
                <a:lnTo>
                  <a:pt x="274610" y="200414"/>
                </a:lnTo>
                <a:lnTo>
                  <a:pt x="266641" y="212234"/>
                </a:lnTo>
                <a:lnTo>
                  <a:pt x="254821" y="220203"/>
                </a:lnTo>
                <a:lnTo>
                  <a:pt x="240347" y="223126"/>
                </a:lnTo>
                <a:lnTo>
                  <a:pt x="37185" y="223126"/>
                </a:lnTo>
                <a:lnTo>
                  <a:pt x="22711" y="220203"/>
                </a:lnTo>
                <a:lnTo>
                  <a:pt x="10891" y="212234"/>
                </a:lnTo>
                <a:lnTo>
                  <a:pt x="2922" y="200414"/>
                </a:lnTo>
                <a:lnTo>
                  <a:pt x="0" y="185940"/>
                </a:lnTo>
                <a:lnTo>
                  <a:pt x="0" y="37185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1" name="object 138">
            <a:extLst>
              <a:ext uri="{FF2B5EF4-FFF2-40B4-BE49-F238E27FC236}">
                <a16:creationId xmlns:a16="http://schemas.microsoft.com/office/drawing/2014/main" id="{C8379168-C2DE-4D15-976E-3A6106B1CF9B}"/>
              </a:ext>
            </a:extLst>
          </p:cNvPr>
          <p:cNvSpPr txBox="1"/>
          <p:nvPr/>
        </p:nvSpPr>
        <p:spPr>
          <a:xfrm>
            <a:off x="5765754" y="2717757"/>
            <a:ext cx="115147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A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73" name="object 139">
            <a:extLst>
              <a:ext uri="{FF2B5EF4-FFF2-40B4-BE49-F238E27FC236}">
                <a16:creationId xmlns:a16="http://schemas.microsoft.com/office/drawing/2014/main" id="{E0533D0B-21A0-4C58-AD6A-A754271DDFF3}"/>
              </a:ext>
            </a:extLst>
          </p:cNvPr>
          <p:cNvSpPr/>
          <p:nvPr/>
        </p:nvSpPr>
        <p:spPr>
          <a:xfrm>
            <a:off x="5833800" y="2715178"/>
            <a:ext cx="487679" cy="44906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5" name="object 140">
            <a:extLst>
              <a:ext uri="{FF2B5EF4-FFF2-40B4-BE49-F238E27FC236}">
                <a16:creationId xmlns:a16="http://schemas.microsoft.com/office/drawing/2014/main" id="{F86A4C99-3CB1-4AAA-8BB0-4FEB4E88DDDD}"/>
              </a:ext>
            </a:extLst>
          </p:cNvPr>
          <p:cNvSpPr/>
          <p:nvPr/>
        </p:nvSpPr>
        <p:spPr>
          <a:xfrm>
            <a:off x="5894760" y="2759882"/>
            <a:ext cx="400287" cy="40639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7" name="object 141">
            <a:extLst>
              <a:ext uri="{FF2B5EF4-FFF2-40B4-BE49-F238E27FC236}">
                <a16:creationId xmlns:a16="http://schemas.microsoft.com/office/drawing/2014/main" id="{D4F820EC-88C9-458D-8CF8-096ED5A2C830}"/>
              </a:ext>
            </a:extLst>
          </p:cNvPr>
          <p:cNvSpPr/>
          <p:nvPr/>
        </p:nvSpPr>
        <p:spPr>
          <a:xfrm>
            <a:off x="5907485" y="2758851"/>
            <a:ext cx="336397" cy="29750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9" name="object 142">
            <a:extLst>
              <a:ext uri="{FF2B5EF4-FFF2-40B4-BE49-F238E27FC236}">
                <a16:creationId xmlns:a16="http://schemas.microsoft.com/office/drawing/2014/main" id="{0DC26DD9-8EFB-450A-BC09-CBE5176DF798}"/>
              </a:ext>
            </a:extLst>
          </p:cNvPr>
          <p:cNvSpPr/>
          <p:nvPr/>
        </p:nvSpPr>
        <p:spPr>
          <a:xfrm>
            <a:off x="5907485" y="2758850"/>
            <a:ext cx="336972" cy="298027"/>
          </a:xfrm>
          <a:custGeom>
            <a:avLst/>
            <a:gdLst/>
            <a:ahLst/>
            <a:cxnLst/>
            <a:rect l="l" t="t" r="r" b="b"/>
            <a:pathLst>
              <a:path w="252729" h="223519">
                <a:moveTo>
                  <a:pt x="0" y="37185"/>
                </a:moveTo>
                <a:lnTo>
                  <a:pt x="2922" y="22711"/>
                </a:lnTo>
                <a:lnTo>
                  <a:pt x="10891" y="10891"/>
                </a:lnTo>
                <a:lnTo>
                  <a:pt x="22711" y="2922"/>
                </a:lnTo>
                <a:lnTo>
                  <a:pt x="37185" y="0"/>
                </a:lnTo>
                <a:lnTo>
                  <a:pt x="215112" y="0"/>
                </a:lnTo>
                <a:lnTo>
                  <a:pt x="229586" y="2922"/>
                </a:lnTo>
                <a:lnTo>
                  <a:pt x="241406" y="10891"/>
                </a:lnTo>
                <a:lnTo>
                  <a:pt x="249375" y="22711"/>
                </a:lnTo>
                <a:lnTo>
                  <a:pt x="252298" y="37185"/>
                </a:lnTo>
                <a:lnTo>
                  <a:pt x="252298" y="185940"/>
                </a:lnTo>
                <a:lnTo>
                  <a:pt x="249375" y="200414"/>
                </a:lnTo>
                <a:lnTo>
                  <a:pt x="241406" y="212234"/>
                </a:lnTo>
                <a:lnTo>
                  <a:pt x="229586" y="220203"/>
                </a:lnTo>
                <a:lnTo>
                  <a:pt x="215112" y="223126"/>
                </a:lnTo>
                <a:lnTo>
                  <a:pt x="37185" y="223126"/>
                </a:lnTo>
                <a:lnTo>
                  <a:pt x="22711" y="220203"/>
                </a:lnTo>
                <a:lnTo>
                  <a:pt x="10891" y="212234"/>
                </a:lnTo>
                <a:lnTo>
                  <a:pt x="2922" y="200414"/>
                </a:lnTo>
                <a:lnTo>
                  <a:pt x="0" y="185940"/>
                </a:lnTo>
                <a:lnTo>
                  <a:pt x="0" y="37185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1" name="object 143">
            <a:extLst>
              <a:ext uri="{FF2B5EF4-FFF2-40B4-BE49-F238E27FC236}">
                <a16:creationId xmlns:a16="http://schemas.microsoft.com/office/drawing/2014/main" id="{6970BCFA-912E-4CBB-B6D2-B2870A19A776}"/>
              </a:ext>
            </a:extLst>
          </p:cNvPr>
          <p:cNvSpPr txBox="1"/>
          <p:nvPr/>
        </p:nvSpPr>
        <p:spPr>
          <a:xfrm>
            <a:off x="6015359" y="2796685"/>
            <a:ext cx="120227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D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83" name="object 144">
            <a:extLst>
              <a:ext uri="{FF2B5EF4-FFF2-40B4-BE49-F238E27FC236}">
                <a16:creationId xmlns:a16="http://schemas.microsoft.com/office/drawing/2014/main" id="{AA17029E-8C85-4164-B5AE-61EC452E2526}"/>
              </a:ext>
            </a:extLst>
          </p:cNvPr>
          <p:cNvSpPr txBox="1"/>
          <p:nvPr/>
        </p:nvSpPr>
        <p:spPr>
          <a:xfrm>
            <a:off x="6496807" y="2199070"/>
            <a:ext cx="715433" cy="78916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17492">
              <a:spcBef>
                <a:spcPts val="133"/>
              </a:spcBef>
            </a:pPr>
            <a:r>
              <a:rPr sz="3200" spc="-7" dirty="0">
                <a:latin typeface="Calibri"/>
                <a:cs typeface="Calibri"/>
              </a:rPr>
              <a:t>P</a:t>
            </a:r>
            <a:r>
              <a:rPr sz="3200" spc="-9" baseline="-20833" dirty="0">
                <a:latin typeface="Calibri"/>
                <a:cs typeface="Calibri"/>
              </a:rPr>
              <a:t>4</a:t>
            </a:r>
            <a:endParaRPr sz="3200" baseline="-20833">
              <a:latin typeface="Calibri"/>
              <a:cs typeface="Calibri"/>
            </a:endParaRPr>
          </a:p>
          <a:p>
            <a:pPr marL="50799">
              <a:spcBef>
                <a:spcPts val="900"/>
              </a:spcBef>
              <a:tabLst>
                <a:tab pos="541853" algn="l"/>
              </a:tabLst>
            </a:pPr>
            <a:r>
              <a:rPr sz="1067" u="heavy" spc="7" dirty="0"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 	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85" name="object 145">
            <a:extLst>
              <a:ext uri="{FF2B5EF4-FFF2-40B4-BE49-F238E27FC236}">
                <a16:creationId xmlns:a16="http://schemas.microsoft.com/office/drawing/2014/main" id="{69DF2D5D-899E-4D4A-B84A-E5BD33EA9C02}"/>
              </a:ext>
            </a:extLst>
          </p:cNvPr>
          <p:cNvSpPr txBox="1"/>
          <p:nvPr/>
        </p:nvSpPr>
        <p:spPr>
          <a:xfrm>
            <a:off x="414580" y="3539305"/>
            <a:ext cx="656167" cy="34552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152396">
              <a:spcBef>
                <a:spcPts val="133"/>
              </a:spcBef>
            </a:pPr>
            <a:r>
              <a:rPr sz="1067" spc="-7" dirty="0">
                <a:latin typeface="Calibri"/>
                <a:cs typeface="Calibri"/>
              </a:rPr>
              <a:t>Client  </a:t>
            </a:r>
            <a:r>
              <a:rPr sz="1067" dirty="0">
                <a:latin typeface="Calibri"/>
                <a:cs typeface="Calibri"/>
              </a:rPr>
              <a:t>A</a:t>
            </a:r>
            <a:r>
              <a:rPr sz="1067" spc="-7" dirty="0">
                <a:latin typeface="Calibri"/>
                <a:cs typeface="Calibri"/>
              </a:rPr>
              <a:t>pplica</a:t>
            </a:r>
            <a:r>
              <a:rPr sz="1067" spc="-13" dirty="0">
                <a:latin typeface="Calibri"/>
                <a:cs typeface="Calibri"/>
              </a:rPr>
              <a:t>t</a:t>
            </a:r>
            <a:r>
              <a:rPr sz="1067" spc="-7" dirty="0">
                <a:latin typeface="Calibri"/>
                <a:cs typeface="Calibri"/>
              </a:rPr>
              <a:t>io</a:t>
            </a:r>
            <a:r>
              <a:rPr sz="1067" dirty="0">
                <a:latin typeface="Calibri"/>
                <a:cs typeface="Calibri"/>
              </a:rPr>
              <a:t>n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87" name="object 146">
            <a:extLst>
              <a:ext uri="{FF2B5EF4-FFF2-40B4-BE49-F238E27FC236}">
                <a16:creationId xmlns:a16="http://schemas.microsoft.com/office/drawing/2014/main" id="{CC2A77BB-6F77-4BA6-ABCC-AD3554962E13}"/>
              </a:ext>
            </a:extLst>
          </p:cNvPr>
          <p:cNvSpPr/>
          <p:nvPr/>
        </p:nvSpPr>
        <p:spPr>
          <a:xfrm>
            <a:off x="371880" y="3212646"/>
            <a:ext cx="1136225" cy="940647"/>
          </a:xfrm>
          <a:custGeom>
            <a:avLst/>
            <a:gdLst/>
            <a:ahLst/>
            <a:cxnLst/>
            <a:rect l="l" t="t" r="r" b="b"/>
            <a:pathLst>
              <a:path w="852169" h="705485">
                <a:moveTo>
                  <a:pt x="0" y="117513"/>
                </a:moveTo>
                <a:lnTo>
                  <a:pt x="9235" y="71773"/>
                </a:lnTo>
                <a:lnTo>
                  <a:pt x="34420" y="34420"/>
                </a:lnTo>
                <a:lnTo>
                  <a:pt x="71773" y="9235"/>
                </a:lnTo>
                <a:lnTo>
                  <a:pt x="117513" y="0"/>
                </a:lnTo>
                <a:lnTo>
                  <a:pt x="734136" y="0"/>
                </a:lnTo>
                <a:lnTo>
                  <a:pt x="779876" y="9235"/>
                </a:lnTo>
                <a:lnTo>
                  <a:pt x="817229" y="34420"/>
                </a:lnTo>
                <a:lnTo>
                  <a:pt x="842414" y="71773"/>
                </a:lnTo>
                <a:lnTo>
                  <a:pt x="851649" y="117513"/>
                </a:lnTo>
                <a:lnTo>
                  <a:pt x="851649" y="587540"/>
                </a:lnTo>
                <a:lnTo>
                  <a:pt x="842414" y="633285"/>
                </a:lnTo>
                <a:lnTo>
                  <a:pt x="817229" y="670637"/>
                </a:lnTo>
                <a:lnTo>
                  <a:pt x="779876" y="695819"/>
                </a:lnTo>
                <a:lnTo>
                  <a:pt x="734136" y="705053"/>
                </a:lnTo>
                <a:lnTo>
                  <a:pt x="117513" y="705053"/>
                </a:lnTo>
                <a:lnTo>
                  <a:pt x="71773" y="695819"/>
                </a:lnTo>
                <a:lnTo>
                  <a:pt x="34420" y="670637"/>
                </a:lnTo>
                <a:lnTo>
                  <a:pt x="9235" y="633285"/>
                </a:lnTo>
                <a:lnTo>
                  <a:pt x="0" y="587540"/>
                </a:lnTo>
                <a:lnTo>
                  <a:pt x="0" y="117513"/>
                </a:lnTo>
                <a:close/>
              </a:path>
            </a:pathLst>
          </a:custGeom>
          <a:ln w="254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9" name="object 147">
            <a:extLst>
              <a:ext uri="{FF2B5EF4-FFF2-40B4-BE49-F238E27FC236}">
                <a16:creationId xmlns:a16="http://schemas.microsoft.com/office/drawing/2014/main" id="{A359D5F7-CA62-4ED1-9EDF-9A7B9EEA3445}"/>
              </a:ext>
            </a:extLst>
          </p:cNvPr>
          <p:cNvSpPr/>
          <p:nvPr/>
        </p:nvSpPr>
        <p:spPr>
          <a:xfrm>
            <a:off x="1124192" y="3212648"/>
            <a:ext cx="0" cy="940647"/>
          </a:xfrm>
          <a:custGeom>
            <a:avLst/>
            <a:gdLst/>
            <a:ahLst/>
            <a:cxnLst/>
            <a:rect l="l" t="t" r="r" b="b"/>
            <a:pathLst>
              <a:path h="705485">
                <a:moveTo>
                  <a:pt x="0" y="0"/>
                </a:moveTo>
                <a:lnTo>
                  <a:pt x="0" y="705053"/>
                </a:lnTo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1" name="object 148">
            <a:extLst>
              <a:ext uri="{FF2B5EF4-FFF2-40B4-BE49-F238E27FC236}">
                <a16:creationId xmlns:a16="http://schemas.microsoft.com/office/drawing/2014/main" id="{9C365928-C633-4A8B-8F20-78D9A7EC0637}"/>
              </a:ext>
            </a:extLst>
          </p:cNvPr>
          <p:cNvSpPr txBox="1"/>
          <p:nvPr/>
        </p:nvSpPr>
        <p:spPr>
          <a:xfrm>
            <a:off x="1222805" y="3494498"/>
            <a:ext cx="117687" cy="5097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1067" dirty="0">
                <a:latin typeface="Calibri"/>
                <a:cs typeface="Calibri"/>
              </a:rPr>
              <a:t>S  D  K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93" name="object 149">
            <a:extLst>
              <a:ext uri="{FF2B5EF4-FFF2-40B4-BE49-F238E27FC236}">
                <a16:creationId xmlns:a16="http://schemas.microsoft.com/office/drawing/2014/main" id="{F1733FD4-C3ED-46F1-B2A2-7C891EC8E659}"/>
              </a:ext>
            </a:extLst>
          </p:cNvPr>
          <p:cNvSpPr/>
          <p:nvPr/>
        </p:nvSpPr>
        <p:spPr>
          <a:xfrm>
            <a:off x="3000954" y="4152224"/>
            <a:ext cx="124460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3167" y="0"/>
                </a:lnTo>
              </a:path>
            </a:pathLst>
          </a:custGeom>
          <a:ln w="81559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5" name="object 150">
            <a:extLst>
              <a:ext uri="{FF2B5EF4-FFF2-40B4-BE49-F238E27FC236}">
                <a16:creationId xmlns:a16="http://schemas.microsoft.com/office/drawing/2014/main" id="{A8A50AC5-34DA-48B3-91AB-7225445E552E}"/>
              </a:ext>
            </a:extLst>
          </p:cNvPr>
          <p:cNvSpPr/>
          <p:nvPr/>
        </p:nvSpPr>
        <p:spPr>
          <a:xfrm>
            <a:off x="3186170" y="4152224"/>
            <a:ext cx="124460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3167" y="0"/>
                </a:lnTo>
              </a:path>
            </a:pathLst>
          </a:custGeom>
          <a:ln w="81559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7" name="object 151">
            <a:extLst>
              <a:ext uri="{FF2B5EF4-FFF2-40B4-BE49-F238E27FC236}">
                <a16:creationId xmlns:a16="http://schemas.microsoft.com/office/drawing/2014/main" id="{C17DC05D-69FB-45C5-9E40-6937CF74FE7F}"/>
              </a:ext>
            </a:extLst>
          </p:cNvPr>
          <p:cNvSpPr/>
          <p:nvPr/>
        </p:nvSpPr>
        <p:spPr>
          <a:xfrm>
            <a:off x="3368577" y="4152224"/>
            <a:ext cx="124460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3167" y="0"/>
                </a:lnTo>
              </a:path>
            </a:pathLst>
          </a:custGeom>
          <a:ln w="81559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9" name="object 152">
            <a:extLst>
              <a:ext uri="{FF2B5EF4-FFF2-40B4-BE49-F238E27FC236}">
                <a16:creationId xmlns:a16="http://schemas.microsoft.com/office/drawing/2014/main" id="{3F9CF9EB-F0DC-4EB9-964B-F0B247CB7664}"/>
              </a:ext>
            </a:extLst>
          </p:cNvPr>
          <p:cNvSpPr/>
          <p:nvPr/>
        </p:nvSpPr>
        <p:spPr>
          <a:xfrm>
            <a:off x="3125160" y="4152224"/>
            <a:ext cx="24384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56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1" name="object 153">
            <a:extLst>
              <a:ext uri="{FF2B5EF4-FFF2-40B4-BE49-F238E27FC236}">
                <a16:creationId xmlns:a16="http://schemas.microsoft.com/office/drawing/2014/main" id="{30BF182F-211D-4EED-A05B-F03A32863908}"/>
              </a:ext>
            </a:extLst>
          </p:cNvPr>
          <p:cNvSpPr/>
          <p:nvPr/>
        </p:nvSpPr>
        <p:spPr>
          <a:xfrm>
            <a:off x="3005594" y="5340453"/>
            <a:ext cx="124460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3167" y="0"/>
                </a:lnTo>
              </a:path>
            </a:pathLst>
          </a:custGeom>
          <a:ln w="81559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3" name="object 154">
            <a:extLst>
              <a:ext uri="{FF2B5EF4-FFF2-40B4-BE49-F238E27FC236}">
                <a16:creationId xmlns:a16="http://schemas.microsoft.com/office/drawing/2014/main" id="{9C60964D-39C6-4C85-9F84-271260145A05}"/>
              </a:ext>
            </a:extLst>
          </p:cNvPr>
          <p:cNvSpPr/>
          <p:nvPr/>
        </p:nvSpPr>
        <p:spPr>
          <a:xfrm>
            <a:off x="3190828" y="5340453"/>
            <a:ext cx="124460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3167" y="0"/>
                </a:lnTo>
              </a:path>
            </a:pathLst>
          </a:custGeom>
          <a:ln w="81559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5" name="object 155">
            <a:extLst>
              <a:ext uri="{FF2B5EF4-FFF2-40B4-BE49-F238E27FC236}">
                <a16:creationId xmlns:a16="http://schemas.microsoft.com/office/drawing/2014/main" id="{C0257BA4-DC21-4973-A20B-12E16498B394}"/>
              </a:ext>
            </a:extLst>
          </p:cNvPr>
          <p:cNvSpPr/>
          <p:nvPr/>
        </p:nvSpPr>
        <p:spPr>
          <a:xfrm>
            <a:off x="3373233" y="5340453"/>
            <a:ext cx="124460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3167" y="0"/>
                </a:lnTo>
              </a:path>
            </a:pathLst>
          </a:custGeom>
          <a:ln w="81559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7" name="object 156">
            <a:extLst>
              <a:ext uri="{FF2B5EF4-FFF2-40B4-BE49-F238E27FC236}">
                <a16:creationId xmlns:a16="http://schemas.microsoft.com/office/drawing/2014/main" id="{4A25FA84-40F3-4371-9C79-F9A73279BE12}"/>
              </a:ext>
            </a:extLst>
          </p:cNvPr>
          <p:cNvSpPr/>
          <p:nvPr/>
        </p:nvSpPr>
        <p:spPr>
          <a:xfrm>
            <a:off x="3129806" y="5340457"/>
            <a:ext cx="24384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56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3994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Step 5/7: Deliver Transaction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099FC0E3-C2D6-4817-A975-26580D586A88}"/>
              </a:ext>
            </a:extLst>
          </p:cNvPr>
          <p:cNvSpPr/>
          <p:nvPr/>
        </p:nvSpPr>
        <p:spPr>
          <a:xfrm>
            <a:off x="2213584" y="1868853"/>
            <a:ext cx="5378872" cy="4436533"/>
          </a:xfrm>
          <a:custGeom>
            <a:avLst/>
            <a:gdLst/>
            <a:ahLst/>
            <a:cxnLst/>
            <a:rect l="l" t="t" r="r" b="b"/>
            <a:pathLst>
              <a:path w="4034154" h="3327400">
                <a:moveTo>
                  <a:pt x="3479177" y="0"/>
                </a:moveTo>
                <a:lnTo>
                  <a:pt x="554494" y="0"/>
                </a:lnTo>
                <a:lnTo>
                  <a:pt x="506651" y="2035"/>
                </a:lnTo>
                <a:lnTo>
                  <a:pt x="459937" y="8030"/>
                </a:lnTo>
                <a:lnTo>
                  <a:pt x="414521" y="17818"/>
                </a:lnTo>
                <a:lnTo>
                  <a:pt x="370567" y="31234"/>
                </a:lnTo>
                <a:lnTo>
                  <a:pt x="328242" y="48109"/>
                </a:lnTo>
                <a:lnTo>
                  <a:pt x="287714" y="68279"/>
                </a:lnTo>
                <a:lnTo>
                  <a:pt x="249147" y="91576"/>
                </a:lnTo>
                <a:lnTo>
                  <a:pt x="212710" y="117834"/>
                </a:lnTo>
                <a:lnTo>
                  <a:pt x="178567" y="146886"/>
                </a:lnTo>
                <a:lnTo>
                  <a:pt x="146886" y="178567"/>
                </a:lnTo>
                <a:lnTo>
                  <a:pt x="117834" y="212710"/>
                </a:lnTo>
                <a:lnTo>
                  <a:pt x="91576" y="249147"/>
                </a:lnTo>
                <a:lnTo>
                  <a:pt x="68279" y="287714"/>
                </a:lnTo>
                <a:lnTo>
                  <a:pt x="48109" y="328242"/>
                </a:lnTo>
                <a:lnTo>
                  <a:pt x="31234" y="370567"/>
                </a:lnTo>
                <a:lnTo>
                  <a:pt x="17818" y="414521"/>
                </a:lnTo>
                <a:lnTo>
                  <a:pt x="8030" y="459937"/>
                </a:lnTo>
                <a:lnTo>
                  <a:pt x="2035" y="506651"/>
                </a:lnTo>
                <a:lnTo>
                  <a:pt x="0" y="554494"/>
                </a:lnTo>
                <a:lnTo>
                  <a:pt x="0" y="2772384"/>
                </a:lnTo>
                <a:lnTo>
                  <a:pt x="2035" y="2820227"/>
                </a:lnTo>
                <a:lnTo>
                  <a:pt x="8030" y="2866941"/>
                </a:lnTo>
                <a:lnTo>
                  <a:pt x="17818" y="2912358"/>
                </a:lnTo>
                <a:lnTo>
                  <a:pt x="31234" y="2956312"/>
                </a:lnTo>
                <a:lnTo>
                  <a:pt x="48109" y="2998636"/>
                </a:lnTo>
                <a:lnTo>
                  <a:pt x="68279" y="3039165"/>
                </a:lnTo>
                <a:lnTo>
                  <a:pt x="91576" y="3077731"/>
                </a:lnTo>
                <a:lnTo>
                  <a:pt x="117834" y="3114169"/>
                </a:lnTo>
                <a:lnTo>
                  <a:pt x="146886" y="3148311"/>
                </a:lnTo>
                <a:lnTo>
                  <a:pt x="178567" y="3179992"/>
                </a:lnTo>
                <a:lnTo>
                  <a:pt x="212710" y="3209044"/>
                </a:lnTo>
                <a:lnTo>
                  <a:pt x="249147" y="3235303"/>
                </a:lnTo>
                <a:lnTo>
                  <a:pt x="287714" y="3258600"/>
                </a:lnTo>
                <a:lnTo>
                  <a:pt x="328242" y="3278769"/>
                </a:lnTo>
                <a:lnTo>
                  <a:pt x="370567" y="3295645"/>
                </a:lnTo>
                <a:lnTo>
                  <a:pt x="414521" y="3309060"/>
                </a:lnTo>
                <a:lnTo>
                  <a:pt x="459937" y="3318848"/>
                </a:lnTo>
                <a:lnTo>
                  <a:pt x="506651" y="3324843"/>
                </a:lnTo>
                <a:lnTo>
                  <a:pt x="554494" y="3326879"/>
                </a:lnTo>
                <a:lnTo>
                  <a:pt x="3479177" y="3326879"/>
                </a:lnTo>
                <a:lnTo>
                  <a:pt x="3527021" y="3324843"/>
                </a:lnTo>
                <a:lnTo>
                  <a:pt x="3573734" y="3318848"/>
                </a:lnTo>
                <a:lnTo>
                  <a:pt x="3619151" y="3309060"/>
                </a:lnTo>
                <a:lnTo>
                  <a:pt x="3663105" y="3295645"/>
                </a:lnTo>
                <a:lnTo>
                  <a:pt x="3705429" y="3278769"/>
                </a:lnTo>
                <a:lnTo>
                  <a:pt x="3745958" y="3258600"/>
                </a:lnTo>
                <a:lnTo>
                  <a:pt x="3784524" y="3235303"/>
                </a:lnTo>
                <a:lnTo>
                  <a:pt x="3820962" y="3209044"/>
                </a:lnTo>
                <a:lnTo>
                  <a:pt x="3855104" y="3179992"/>
                </a:lnTo>
                <a:lnTo>
                  <a:pt x="3886785" y="3148311"/>
                </a:lnTo>
                <a:lnTo>
                  <a:pt x="3915838" y="3114169"/>
                </a:lnTo>
                <a:lnTo>
                  <a:pt x="3942096" y="3077731"/>
                </a:lnTo>
                <a:lnTo>
                  <a:pt x="3965393" y="3039165"/>
                </a:lnTo>
                <a:lnTo>
                  <a:pt x="3985562" y="2998636"/>
                </a:lnTo>
                <a:lnTo>
                  <a:pt x="4002438" y="2956312"/>
                </a:lnTo>
                <a:lnTo>
                  <a:pt x="4015853" y="2912358"/>
                </a:lnTo>
                <a:lnTo>
                  <a:pt x="4025641" y="2866941"/>
                </a:lnTo>
                <a:lnTo>
                  <a:pt x="4031637" y="2820227"/>
                </a:lnTo>
                <a:lnTo>
                  <a:pt x="4033672" y="2772384"/>
                </a:lnTo>
                <a:lnTo>
                  <a:pt x="4033672" y="554494"/>
                </a:lnTo>
                <a:lnTo>
                  <a:pt x="4031637" y="506651"/>
                </a:lnTo>
                <a:lnTo>
                  <a:pt x="4025641" y="459937"/>
                </a:lnTo>
                <a:lnTo>
                  <a:pt x="4015853" y="414521"/>
                </a:lnTo>
                <a:lnTo>
                  <a:pt x="4002438" y="370567"/>
                </a:lnTo>
                <a:lnTo>
                  <a:pt x="3985562" y="328242"/>
                </a:lnTo>
                <a:lnTo>
                  <a:pt x="3965393" y="287714"/>
                </a:lnTo>
                <a:lnTo>
                  <a:pt x="3942096" y="249147"/>
                </a:lnTo>
                <a:lnTo>
                  <a:pt x="3915838" y="212710"/>
                </a:lnTo>
                <a:lnTo>
                  <a:pt x="3886785" y="178567"/>
                </a:lnTo>
                <a:lnTo>
                  <a:pt x="3855104" y="146886"/>
                </a:lnTo>
                <a:lnTo>
                  <a:pt x="3820962" y="117834"/>
                </a:lnTo>
                <a:lnTo>
                  <a:pt x="3784524" y="91576"/>
                </a:lnTo>
                <a:lnTo>
                  <a:pt x="3745958" y="68279"/>
                </a:lnTo>
                <a:lnTo>
                  <a:pt x="3705429" y="48109"/>
                </a:lnTo>
                <a:lnTo>
                  <a:pt x="3663105" y="31234"/>
                </a:lnTo>
                <a:lnTo>
                  <a:pt x="3619151" y="17818"/>
                </a:lnTo>
                <a:lnTo>
                  <a:pt x="3573734" y="8030"/>
                </a:lnTo>
                <a:lnTo>
                  <a:pt x="3527021" y="2035"/>
                </a:lnTo>
                <a:lnTo>
                  <a:pt x="3479177" y="0"/>
                </a:lnTo>
                <a:close/>
              </a:path>
            </a:pathLst>
          </a:custGeom>
          <a:solidFill>
            <a:srgbClr val="E6E0E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9EF53DA4-5F69-424B-8035-EED11E500030}"/>
              </a:ext>
            </a:extLst>
          </p:cNvPr>
          <p:cNvSpPr txBox="1"/>
          <p:nvPr/>
        </p:nvSpPr>
        <p:spPr>
          <a:xfrm>
            <a:off x="3809919" y="6319262"/>
            <a:ext cx="235034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Calibri"/>
                <a:cs typeface="Calibri"/>
              </a:rPr>
              <a:t>Hyperledger </a:t>
            </a:r>
            <a:r>
              <a:rPr sz="1600" spc="-13" dirty="0">
                <a:latin typeface="Calibri"/>
                <a:cs typeface="Calibri"/>
              </a:rPr>
              <a:t>Fabric</a:t>
            </a:r>
            <a:r>
              <a:rPr sz="1600" spc="-87" dirty="0">
                <a:latin typeface="Calibri"/>
                <a:cs typeface="Calibri"/>
              </a:rPr>
              <a:t> </a:t>
            </a:r>
            <a:r>
              <a:rPr sz="1600" spc="-7" dirty="0">
                <a:latin typeface="Calibri"/>
                <a:cs typeface="Calibri"/>
              </a:rPr>
              <a:t>Network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00E24A8D-ADC3-41AA-A025-9DD444172707}"/>
              </a:ext>
            </a:extLst>
          </p:cNvPr>
          <p:cNvSpPr txBox="1"/>
          <p:nvPr/>
        </p:nvSpPr>
        <p:spPr>
          <a:xfrm>
            <a:off x="8199448" y="1896634"/>
            <a:ext cx="3467100" cy="2949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pc="-13" dirty="0">
                <a:solidFill>
                  <a:srgbClr val="FF0000"/>
                </a:solidFill>
                <a:latin typeface="Calibri"/>
                <a:cs typeface="Calibri"/>
              </a:rPr>
              <a:t>Orderer delivers </a:t>
            </a:r>
            <a:r>
              <a:rPr spc="-7" dirty="0">
                <a:solidFill>
                  <a:srgbClr val="FF0000"/>
                </a:solidFill>
                <a:latin typeface="Calibri"/>
                <a:cs typeface="Calibri"/>
              </a:rPr>
              <a:t>to committing</a:t>
            </a:r>
            <a:r>
              <a:rPr spc="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0000"/>
                </a:solidFill>
                <a:latin typeface="Calibri"/>
                <a:cs typeface="Calibri"/>
              </a:rPr>
              <a:t>peers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A44E33CE-A910-4656-B568-6B7DD6EC6D59}"/>
              </a:ext>
            </a:extLst>
          </p:cNvPr>
          <p:cNvSpPr/>
          <p:nvPr/>
        </p:nvSpPr>
        <p:spPr>
          <a:xfrm>
            <a:off x="3732061" y="3811255"/>
            <a:ext cx="1213273" cy="1428327"/>
          </a:xfrm>
          <a:custGeom>
            <a:avLst/>
            <a:gdLst/>
            <a:ahLst/>
            <a:cxnLst/>
            <a:rect l="l" t="t" r="r" b="b"/>
            <a:pathLst>
              <a:path w="909954" h="1071245">
                <a:moveTo>
                  <a:pt x="909485" y="0"/>
                </a:moveTo>
                <a:lnTo>
                  <a:pt x="0" y="1070902"/>
                </a:ln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82FCCCC5-918E-4081-A640-1EF2B1DA777B}"/>
              </a:ext>
            </a:extLst>
          </p:cNvPr>
          <p:cNvSpPr/>
          <p:nvPr/>
        </p:nvSpPr>
        <p:spPr>
          <a:xfrm>
            <a:off x="3677258" y="5193329"/>
            <a:ext cx="104987" cy="110913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20281" y="0"/>
                </a:moveTo>
                <a:lnTo>
                  <a:pt x="0" y="82740"/>
                </a:lnTo>
                <a:lnTo>
                  <a:pt x="78359" y="49326"/>
                </a:lnTo>
                <a:lnTo>
                  <a:pt x="202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94617F66-5CDC-4862-A7F7-64B098DB3045}"/>
              </a:ext>
            </a:extLst>
          </p:cNvPr>
          <p:cNvSpPr/>
          <p:nvPr/>
        </p:nvSpPr>
        <p:spPr>
          <a:xfrm>
            <a:off x="3761335" y="3789704"/>
            <a:ext cx="1175173" cy="139700"/>
          </a:xfrm>
          <a:custGeom>
            <a:avLst/>
            <a:gdLst/>
            <a:ahLst/>
            <a:cxnLst/>
            <a:rect l="l" t="t" r="r" b="b"/>
            <a:pathLst>
              <a:path w="881379" h="104775">
                <a:moveTo>
                  <a:pt x="880833" y="0"/>
                </a:moveTo>
                <a:lnTo>
                  <a:pt x="0" y="104495"/>
                </a:ln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708CCCC4-A2C6-4725-A992-72A4E213A366}"/>
              </a:ext>
            </a:extLst>
          </p:cNvPr>
          <p:cNvSpPr/>
          <p:nvPr/>
        </p:nvSpPr>
        <p:spPr>
          <a:xfrm>
            <a:off x="3677252" y="3876586"/>
            <a:ext cx="107527" cy="101600"/>
          </a:xfrm>
          <a:custGeom>
            <a:avLst/>
            <a:gdLst/>
            <a:ahLst/>
            <a:cxnLst/>
            <a:rect l="l" t="t" r="r" b="b"/>
            <a:pathLst>
              <a:path w="80644" h="76200">
                <a:moveTo>
                  <a:pt x="71183" y="0"/>
                </a:moveTo>
                <a:lnTo>
                  <a:pt x="0" y="46812"/>
                </a:lnTo>
                <a:lnTo>
                  <a:pt x="80162" y="75666"/>
                </a:lnTo>
                <a:lnTo>
                  <a:pt x="711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7F8CEBB4-1AE4-4E4E-AD1C-660CBDCDE810}"/>
              </a:ext>
            </a:extLst>
          </p:cNvPr>
          <p:cNvSpPr/>
          <p:nvPr/>
        </p:nvSpPr>
        <p:spPr>
          <a:xfrm>
            <a:off x="4935779" y="3759224"/>
            <a:ext cx="60960" cy="6096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0"/>
                </a:moveTo>
                <a:lnTo>
                  <a:pt x="13962" y="1796"/>
                </a:lnTo>
                <a:lnTo>
                  <a:pt x="6696" y="6696"/>
                </a:lnTo>
                <a:lnTo>
                  <a:pt x="1796" y="13962"/>
                </a:lnTo>
                <a:lnTo>
                  <a:pt x="0" y="22860"/>
                </a:lnTo>
                <a:lnTo>
                  <a:pt x="1796" y="31757"/>
                </a:lnTo>
                <a:lnTo>
                  <a:pt x="6696" y="39023"/>
                </a:lnTo>
                <a:lnTo>
                  <a:pt x="13962" y="43923"/>
                </a:lnTo>
                <a:lnTo>
                  <a:pt x="22860" y="45720"/>
                </a:lnTo>
                <a:lnTo>
                  <a:pt x="31757" y="43923"/>
                </a:lnTo>
                <a:lnTo>
                  <a:pt x="39023" y="39023"/>
                </a:lnTo>
                <a:lnTo>
                  <a:pt x="43923" y="31757"/>
                </a:lnTo>
                <a:lnTo>
                  <a:pt x="45720" y="22860"/>
                </a:lnTo>
                <a:lnTo>
                  <a:pt x="43923" y="13962"/>
                </a:lnTo>
                <a:lnTo>
                  <a:pt x="39023" y="6696"/>
                </a:lnTo>
                <a:lnTo>
                  <a:pt x="31757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B4CAE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16">
            <a:extLst>
              <a:ext uri="{FF2B5EF4-FFF2-40B4-BE49-F238E27FC236}">
                <a16:creationId xmlns:a16="http://schemas.microsoft.com/office/drawing/2014/main" id="{47B37042-2574-457B-ADFB-0ADA696722DB}"/>
              </a:ext>
            </a:extLst>
          </p:cNvPr>
          <p:cNvSpPr/>
          <p:nvPr/>
        </p:nvSpPr>
        <p:spPr>
          <a:xfrm>
            <a:off x="7214278" y="2251814"/>
            <a:ext cx="142240" cy="325967"/>
          </a:xfrm>
          <a:custGeom>
            <a:avLst/>
            <a:gdLst/>
            <a:ahLst/>
            <a:cxnLst/>
            <a:rect l="l" t="t" r="r" b="b"/>
            <a:pathLst>
              <a:path w="106679" h="244475">
                <a:moveTo>
                  <a:pt x="0" y="244411"/>
                </a:moveTo>
                <a:lnTo>
                  <a:pt x="106298" y="0"/>
                </a:ln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17">
            <a:extLst>
              <a:ext uri="{FF2B5EF4-FFF2-40B4-BE49-F238E27FC236}">
                <a16:creationId xmlns:a16="http://schemas.microsoft.com/office/drawing/2014/main" id="{07F13279-D487-4917-BBC4-5F96283E863D}"/>
              </a:ext>
            </a:extLst>
          </p:cNvPr>
          <p:cNvSpPr/>
          <p:nvPr/>
        </p:nvSpPr>
        <p:spPr>
          <a:xfrm>
            <a:off x="7302673" y="2174167"/>
            <a:ext cx="93980" cy="113453"/>
          </a:xfrm>
          <a:custGeom>
            <a:avLst/>
            <a:gdLst/>
            <a:ahLst/>
            <a:cxnLst/>
            <a:rect l="l" t="t" r="r" b="b"/>
            <a:pathLst>
              <a:path w="70485" h="85090">
                <a:moveTo>
                  <a:pt x="65328" y="0"/>
                </a:moveTo>
                <a:lnTo>
                  <a:pt x="0" y="54686"/>
                </a:lnTo>
                <a:lnTo>
                  <a:pt x="69875" y="85077"/>
                </a:lnTo>
                <a:lnTo>
                  <a:pt x="653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18">
            <a:extLst>
              <a:ext uri="{FF2B5EF4-FFF2-40B4-BE49-F238E27FC236}">
                <a16:creationId xmlns:a16="http://schemas.microsoft.com/office/drawing/2014/main" id="{7B2C8F00-E432-4F93-9489-98E244CC42F4}"/>
              </a:ext>
            </a:extLst>
          </p:cNvPr>
          <p:cNvSpPr/>
          <p:nvPr/>
        </p:nvSpPr>
        <p:spPr>
          <a:xfrm>
            <a:off x="7214278" y="2575392"/>
            <a:ext cx="191347" cy="2540"/>
          </a:xfrm>
          <a:custGeom>
            <a:avLst/>
            <a:gdLst/>
            <a:ahLst/>
            <a:cxnLst/>
            <a:rect l="l" t="t" r="r" b="b"/>
            <a:pathLst>
              <a:path w="143510" h="1905">
                <a:moveTo>
                  <a:pt x="-9525" y="863"/>
                </a:moveTo>
                <a:lnTo>
                  <a:pt x="152463" y="863"/>
                </a:lnTo>
              </a:path>
            </a:pathLst>
          </a:custGeom>
          <a:ln w="20777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19">
            <a:extLst>
              <a:ext uri="{FF2B5EF4-FFF2-40B4-BE49-F238E27FC236}">
                <a16:creationId xmlns:a16="http://schemas.microsoft.com/office/drawing/2014/main" id="{CE1309BB-2E3F-47A2-8EEE-CC98105C275D}"/>
              </a:ext>
            </a:extLst>
          </p:cNvPr>
          <p:cNvSpPr/>
          <p:nvPr/>
        </p:nvSpPr>
        <p:spPr>
          <a:xfrm>
            <a:off x="7387313" y="2524790"/>
            <a:ext cx="102447" cy="1016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0" y="0"/>
                </a:moveTo>
                <a:lnTo>
                  <a:pt x="927" y="76200"/>
                </a:lnTo>
                <a:lnTo>
                  <a:pt x="76657" y="3717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20">
            <a:extLst>
              <a:ext uri="{FF2B5EF4-FFF2-40B4-BE49-F238E27FC236}">
                <a16:creationId xmlns:a16="http://schemas.microsoft.com/office/drawing/2014/main" id="{4E72C5A8-7FEC-4848-BD7E-D906B6860B19}"/>
              </a:ext>
            </a:extLst>
          </p:cNvPr>
          <p:cNvSpPr/>
          <p:nvPr/>
        </p:nvSpPr>
        <p:spPr>
          <a:xfrm>
            <a:off x="7214279" y="2577695"/>
            <a:ext cx="141393" cy="317500"/>
          </a:xfrm>
          <a:custGeom>
            <a:avLst/>
            <a:gdLst/>
            <a:ahLst/>
            <a:cxnLst/>
            <a:rect l="l" t="t" r="r" b="b"/>
            <a:pathLst>
              <a:path w="106045" h="238125">
                <a:moveTo>
                  <a:pt x="0" y="0"/>
                </a:moveTo>
                <a:lnTo>
                  <a:pt x="105791" y="237553"/>
                </a:ln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7" name="object 21">
            <a:extLst>
              <a:ext uri="{FF2B5EF4-FFF2-40B4-BE49-F238E27FC236}">
                <a16:creationId xmlns:a16="http://schemas.microsoft.com/office/drawing/2014/main" id="{27252F1E-294D-49CB-8836-AD43F4DC01FC}"/>
              </a:ext>
            </a:extLst>
          </p:cNvPr>
          <p:cNvSpPr/>
          <p:nvPr/>
        </p:nvSpPr>
        <p:spPr>
          <a:xfrm>
            <a:off x="7302038" y="2858292"/>
            <a:ext cx="93133" cy="114300"/>
          </a:xfrm>
          <a:custGeom>
            <a:avLst/>
            <a:gdLst/>
            <a:ahLst/>
            <a:cxnLst/>
            <a:rect l="l" t="t" r="r" b="b"/>
            <a:pathLst>
              <a:path w="69850" h="85725">
                <a:moveTo>
                  <a:pt x="69608" y="0"/>
                </a:moveTo>
                <a:lnTo>
                  <a:pt x="0" y="31000"/>
                </a:lnTo>
                <a:lnTo>
                  <a:pt x="65798" y="85102"/>
                </a:lnTo>
                <a:lnTo>
                  <a:pt x="696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22">
            <a:extLst>
              <a:ext uri="{FF2B5EF4-FFF2-40B4-BE49-F238E27FC236}">
                <a16:creationId xmlns:a16="http://schemas.microsoft.com/office/drawing/2014/main" id="{F06F7F2B-05AE-4AB8-91FC-E43F614BA8F4}"/>
              </a:ext>
            </a:extLst>
          </p:cNvPr>
          <p:cNvSpPr/>
          <p:nvPr/>
        </p:nvSpPr>
        <p:spPr>
          <a:xfrm>
            <a:off x="4996740" y="3011059"/>
            <a:ext cx="1741593" cy="778933"/>
          </a:xfrm>
          <a:custGeom>
            <a:avLst/>
            <a:gdLst/>
            <a:ahLst/>
            <a:cxnLst/>
            <a:rect l="l" t="t" r="r" b="b"/>
            <a:pathLst>
              <a:path w="1306195" h="584200">
                <a:moveTo>
                  <a:pt x="0" y="583984"/>
                </a:moveTo>
                <a:lnTo>
                  <a:pt x="1306080" y="0"/>
                </a:ln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1" name="object 23">
            <a:extLst>
              <a:ext uri="{FF2B5EF4-FFF2-40B4-BE49-F238E27FC236}">
                <a16:creationId xmlns:a16="http://schemas.microsoft.com/office/drawing/2014/main" id="{C9AFA190-0D99-4737-8A26-4C66E43E2E47}"/>
              </a:ext>
            </a:extLst>
          </p:cNvPr>
          <p:cNvSpPr/>
          <p:nvPr/>
        </p:nvSpPr>
        <p:spPr>
          <a:xfrm>
            <a:off x="6702000" y="2971600"/>
            <a:ext cx="114300" cy="93133"/>
          </a:xfrm>
          <a:custGeom>
            <a:avLst/>
            <a:gdLst/>
            <a:ahLst/>
            <a:cxnLst/>
            <a:rect l="l" t="t" r="r" b="b"/>
            <a:pathLst>
              <a:path w="85725" h="69850">
                <a:moveTo>
                  <a:pt x="0" y="0"/>
                </a:moveTo>
                <a:lnTo>
                  <a:pt x="31102" y="69557"/>
                </a:lnTo>
                <a:lnTo>
                  <a:pt x="85115" y="367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3" name="object 24">
            <a:extLst>
              <a:ext uri="{FF2B5EF4-FFF2-40B4-BE49-F238E27FC236}">
                <a16:creationId xmlns:a16="http://schemas.microsoft.com/office/drawing/2014/main" id="{61DB492C-7AFE-429E-9834-D1AB41E063CD}"/>
              </a:ext>
            </a:extLst>
          </p:cNvPr>
          <p:cNvSpPr/>
          <p:nvPr/>
        </p:nvSpPr>
        <p:spPr>
          <a:xfrm>
            <a:off x="3738155" y="2633173"/>
            <a:ext cx="1198033" cy="1156547"/>
          </a:xfrm>
          <a:custGeom>
            <a:avLst/>
            <a:gdLst/>
            <a:ahLst/>
            <a:cxnLst/>
            <a:rect l="l" t="t" r="r" b="b"/>
            <a:pathLst>
              <a:path w="898525" h="867410">
                <a:moveTo>
                  <a:pt x="898220" y="867397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5" name="object 25">
            <a:extLst>
              <a:ext uri="{FF2B5EF4-FFF2-40B4-BE49-F238E27FC236}">
                <a16:creationId xmlns:a16="http://schemas.microsoft.com/office/drawing/2014/main" id="{618CB38C-C6B5-403A-98BA-304FBF585FC5}"/>
              </a:ext>
            </a:extLst>
          </p:cNvPr>
          <p:cNvSpPr/>
          <p:nvPr/>
        </p:nvSpPr>
        <p:spPr>
          <a:xfrm>
            <a:off x="3677255" y="2574359"/>
            <a:ext cx="108373" cy="107527"/>
          </a:xfrm>
          <a:custGeom>
            <a:avLst/>
            <a:gdLst/>
            <a:ahLst/>
            <a:cxnLst/>
            <a:rect l="l" t="t" r="r" b="b"/>
            <a:pathLst>
              <a:path w="81280" h="80644">
                <a:moveTo>
                  <a:pt x="0" y="0"/>
                </a:moveTo>
                <a:lnTo>
                  <a:pt x="28346" y="80340"/>
                </a:lnTo>
                <a:lnTo>
                  <a:pt x="81280" y="2552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7" name="object 26">
            <a:extLst>
              <a:ext uri="{FF2B5EF4-FFF2-40B4-BE49-F238E27FC236}">
                <a16:creationId xmlns:a16="http://schemas.microsoft.com/office/drawing/2014/main" id="{7D2E433C-BA0E-466B-B407-94F69DD14DCC}"/>
              </a:ext>
            </a:extLst>
          </p:cNvPr>
          <p:cNvSpPr/>
          <p:nvPr/>
        </p:nvSpPr>
        <p:spPr>
          <a:xfrm>
            <a:off x="4966260" y="3055966"/>
            <a:ext cx="75353" cy="703580"/>
          </a:xfrm>
          <a:custGeom>
            <a:avLst/>
            <a:gdLst/>
            <a:ahLst/>
            <a:cxnLst/>
            <a:rect l="l" t="t" r="r" b="b"/>
            <a:pathLst>
              <a:path w="56514" h="527685">
                <a:moveTo>
                  <a:pt x="0" y="527443"/>
                </a:moveTo>
                <a:lnTo>
                  <a:pt x="55956" y="0"/>
                </a:ln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9" name="object 27">
            <a:extLst>
              <a:ext uri="{FF2B5EF4-FFF2-40B4-BE49-F238E27FC236}">
                <a16:creationId xmlns:a16="http://schemas.microsoft.com/office/drawing/2014/main" id="{B0C801F1-19CB-4C49-9951-634274D15215}"/>
              </a:ext>
            </a:extLst>
          </p:cNvPr>
          <p:cNvSpPr/>
          <p:nvPr/>
        </p:nvSpPr>
        <p:spPr>
          <a:xfrm>
            <a:off x="4988559" y="2971768"/>
            <a:ext cx="101600" cy="106680"/>
          </a:xfrm>
          <a:custGeom>
            <a:avLst/>
            <a:gdLst/>
            <a:ahLst/>
            <a:cxnLst/>
            <a:rect l="l" t="t" r="r" b="b"/>
            <a:pathLst>
              <a:path w="76200" h="80009">
                <a:moveTo>
                  <a:pt x="45923" y="0"/>
                </a:moveTo>
                <a:lnTo>
                  <a:pt x="0" y="71755"/>
                </a:lnTo>
                <a:lnTo>
                  <a:pt x="75780" y="79794"/>
                </a:lnTo>
                <a:lnTo>
                  <a:pt x="459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1" name="object 28">
            <a:extLst>
              <a:ext uri="{FF2B5EF4-FFF2-40B4-BE49-F238E27FC236}">
                <a16:creationId xmlns:a16="http://schemas.microsoft.com/office/drawing/2014/main" id="{80F5507E-AE26-4A63-AA1A-575D0301093D}"/>
              </a:ext>
            </a:extLst>
          </p:cNvPr>
          <p:cNvSpPr/>
          <p:nvPr/>
        </p:nvSpPr>
        <p:spPr>
          <a:xfrm>
            <a:off x="5005614" y="3693541"/>
            <a:ext cx="2279227" cy="2145453"/>
          </a:xfrm>
          <a:custGeom>
            <a:avLst/>
            <a:gdLst/>
            <a:ahLst/>
            <a:cxnLst/>
            <a:rect l="l" t="t" r="r" b="b"/>
            <a:pathLst>
              <a:path w="1709420" h="1609089">
                <a:moveTo>
                  <a:pt x="1441145" y="0"/>
                </a:moveTo>
                <a:lnTo>
                  <a:pt x="268173" y="0"/>
                </a:lnTo>
                <a:lnTo>
                  <a:pt x="219968" y="4320"/>
                </a:lnTo>
                <a:lnTo>
                  <a:pt x="174599" y="16777"/>
                </a:lnTo>
                <a:lnTo>
                  <a:pt x="132821" y="36613"/>
                </a:lnTo>
                <a:lnTo>
                  <a:pt x="95392" y="63071"/>
                </a:lnTo>
                <a:lnTo>
                  <a:pt x="63071" y="95392"/>
                </a:lnTo>
                <a:lnTo>
                  <a:pt x="36613" y="132821"/>
                </a:lnTo>
                <a:lnTo>
                  <a:pt x="16777" y="174599"/>
                </a:lnTo>
                <a:lnTo>
                  <a:pt x="4320" y="219968"/>
                </a:lnTo>
                <a:lnTo>
                  <a:pt x="0" y="268173"/>
                </a:lnTo>
                <a:lnTo>
                  <a:pt x="0" y="1340827"/>
                </a:lnTo>
                <a:lnTo>
                  <a:pt x="4320" y="1389032"/>
                </a:lnTo>
                <a:lnTo>
                  <a:pt x="16777" y="1434401"/>
                </a:lnTo>
                <a:lnTo>
                  <a:pt x="36613" y="1476179"/>
                </a:lnTo>
                <a:lnTo>
                  <a:pt x="63071" y="1513608"/>
                </a:lnTo>
                <a:lnTo>
                  <a:pt x="95392" y="1545929"/>
                </a:lnTo>
                <a:lnTo>
                  <a:pt x="132821" y="1572387"/>
                </a:lnTo>
                <a:lnTo>
                  <a:pt x="174599" y="1592223"/>
                </a:lnTo>
                <a:lnTo>
                  <a:pt x="219968" y="1604680"/>
                </a:lnTo>
                <a:lnTo>
                  <a:pt x="268173" y="1609001"/>
                </a:lnTo>
                <a:lnTo>
                  <a:pt x="1441145" y="1609001"/>
                </a:lnTo>
                <a:lnTo>
                  <a:pt x="1489349" y="1604680"/>
                </a:lnTo>
                <a:lnTo>
                  <a:pt x="1534719" y="1592223"/>
                </a:lnTo>
                <a:lnTo>
                  <a:pt x="1576497" y="1572387"/>
                </a:lnTo>
                <a:lnTo>
                  <a:pt x="1613925" y="1545929"/>
                </a:lnTo>
                <a:lnTo>
                  <a:pt x="1646247" y="1513608"/>
                </a:lnTo>
                <a:lnTo>
                  <a:pt x="1672704" y="1476179"/>
                </a:lnTo>
                <a:lnTo>
                  <a:pt x="1692540" y="1434401"/>
                </a:lnTo>
                <a:lnTo>
                  <a:pt x="1704997" y="1389032"/>
                </a:lnTo>
                <a:lnTo>
                  <a:pt x="1709318" y="1340827"/>
                </a:lnTo>
                <a:lnTo>
                  <a:pt x="1709318" y="268173"/>
                </a:lnTo>
                <a:lnTo>
                  <a:pt x="1704997" y="219968"/>
                </a:lnTo>
                <a:lnTo>
                  <a:pt x="1692540" y="174599"/>
                </a:lnTo>
                <a:lnTo>
                  <a:pt x="1672704" y="132821"/>
                </a:lnTo>
                <a:lnTo>
                  <a:pt x="1646247" y="95392"/>
                </a:lnTo>
                <a:lnTo>
                  <a:pt x="1613925" y="63071"/>
                </a:lnTo>
                <a:lnTo>
                  <a:pt x="1576497" y="36613"/>
                </a:lnTo>
                <a:lnTo>
                  <a:pt x="1534719" y="16777"/>
                </a:lnTo>
                <a:lnTo>
                  <a:pt x="1489349" y="4320"/>
                </a:lnTo>
                <a:lnTo>
                  <a:pt x="1441145" y="0"/>
                </a:lnTo>
                <a:close/>
              </a:path>
            </a:pathLst>
          </a:custGeom>
          <a:solidFill>
            <a:srgbClr val="CCC1D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3" name="object 29">
            <a:extLst>
              <a:ext uri="{FF2B5EF4-FFF2-40B4-BE49-F238E27FC236}">
                <a16:creationId xmlns:a16="http://schemas.microsoft.com/office/drawing/2014/main" id="{8ED9DA74-B965-40BF-9A56-B8D9953B7DCE}"/>
              </a:ext>
            </a:extLst>
          </p:cNvPr>
          <p:cNvSpPr/>
          <p:nvPr/>
        </p:nvSpPr>
        <p:spPr>
          <a:xfrm>
            <a:off x="5128536" y="4802054"/>
            <a:ext cx="948927" cy="9489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5" name="object 30">
            <a:extLst>
              <a:ext uri="{FF2B5EF4-FFF2-40B4-BE49-F238E27FC236}">
                <a16:creationId xmlns:a16="http://schemas.microsoft.com/office/drawing/2014/main" id="{C46BF3C4-2ABC-40F2-8B4D-304352E27D18}"/>
              </a:ext>
            </a:extLst>
          </p:cNvPr>
          <p:cNvSpPr/>
          <p:nvPr/>
        </p:nvSpPr>
        <p:spPr>
          <a:xfrm>
            <a:off x="5167143" y="4852854"/>
            <a:ext cx="961131" cy="967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7" name="object 31">
            <a:extLst>
              <a:ext uri="{FF2B5EF4-FFF2-40B4-BE49-F238E27FC236}">
                <a16:creationId xmlns:a16="http://schemas.microsoft.com/office/drawing/2014/main" id="{1CD2E764-29EE-43EB-ADE2-A76A5CF09488}"/>
              </a:ext>
            </a:extLst>
          </p:cNvPr>
          <p:cNvSpPr/>
          <p:nvPr/>
        </p:nvSpPr>
        <p:spPr>
          <a:xfrm>
            <a:off x="5201714" y="4844835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4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9" name="object 32">
            <a:extLst>
              <a:ext uri="{FF2B5EF4-FFF2-40B4-BE49-F238E27FC236}">
                <a16:creationId xmlns:a16="http://schemas.microsoft.com/office/drawing/2014/main" id="{20657FE5-3659-4A2F-BA99-7D4FACF1BC9D}"/>
              </a:ext>
            </a:extLst>
          </p:cNvPr>
          <p:cNvSpPr/>
          <p:nvPr/>
        </p:nvSpPr>
        <p:spPr>
          <a:xfrm>
            <a:off x="5201714" y="4844835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4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1" name="object 33">
            <a:extLst>
              <a:ext uri="{FF2B5EF4-FFF2-40B4-BE49-F238E27FC236}">
                <a16:creationId xmlns:a16="http://schemas.microsoft.com/office/drawing/2014/main" id="{C2D4E2B5-0178-4DD1-A9E2-5D39EBC4506E}"/>
              </a:ext>
            </a:extLst>
          </p:cNvPr>
          <p:cNvSpPr/>
          <p:nvPr/>
        </p:nvSpPr>
        <p:spPr>
          <a:xfrm>
            <a:off x="5128536" y="3806372"/>
            <a:ext cx="948927" cy="9489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3" name="object 34">
            <a:extLst>
              <a:ext uri="{FF2B5EF4-FFF2-40B4-BE49-F238E27FC236}">
                <a16:creationId xmlns:a16="http://schemas.microsoft.com/office/drawing/2014/main" id="{0A169969-5D89-4857-B59C-2C3B438EE859}"/>
              </a:ext>
            </a:extLst>
          </p:cNvPr>
          <p:cNvSpPr/>
          <p:nvPr/>
        </p:nvSpPr>
        <p:spPr>
          <a:xfrm>
            <a:off x="5167143" y="3859204"/>
            <a:ext cx="961131" cy="967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5" name="object 35">
            <a:extLst>
              <a:ext uri="{FF2B5EF4-FFF2-40B4-BE49-F238E27FC236}">
                <a16:creationId xmlns:a16="http://schemas.microsoft.com/office/drawing/2014/main" id="{606B5D20-68F7-4DBC-89E6-F1D5FAC0CC3A}"/>
              </a:ext>
            </a:extLst>
          </p:cNvPr>
          <p:cNvSpPr/>
          <p:nvPr/>
        </p:nvSpPr>
        <p:spPr>
          <a:xfrm>
            <a:off x="5201714" y="3849734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7" name="object 36">
            <a:extLst>
              <a:ext uri="{FF2B5EF4-FFF2-40B4-BE49-F238E27FC236}">
                <a16:creationId xmlns:a16="http://schemas.microsoft.com/office/drawing/2014/main" id="{5E0003E1-9642-4979-BFD3-B50CC6A85CAD}"/>
              </a:ext>
            </a:extLst>
          </p:cNvPr>
          <p:cNvSpPr/>
          <p:nvPr/>
        </p:nvSpPr>
        <p:spPr>
          <a:xfrm>
            <a:off x="5201714" y="3849734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9" name="object 37">
            <a:extLst>
              <a:ext uri="{FF2B5EF4-FFF2-40B4-BE49-F238E27FC236}">
                <a16:creationId xmlns:a16="http://schemas.microsoft.com/office/drawing/2014/main" id="{EC357CE2-6578-4F08-82DD-475C654D43F5}"/>
              </a:ext>
            </a:extLst>
          </p:cNvPr>
          <p:cNvSpPr txBox="1"/>
          <p:nvPr/>
        </p:nvSpPr>
        <p:spPr>
          <a:xfrm>
            <a:off x="5448155" y="3961353"/>
            <a:ext cx="303105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1" name="object 38">
            <a:extLst>
              <a:ext uri="{FF2B5EF4-FFF2-40B4-BE49-F238E27FC236}">
                <a16:creationId xmlns:a16="http://schemas.microsoft.com/office/drawing/2014/main" id="{4C5CEC51-FA21-4531-92A1-3B60789EDA9A}"/>
              </a:ext>
            </a:extLst>
          </p:cNvPr>
          <p:cNvSpPr/>
          <p:nvPr/>
        </p:nvSpPr>
        <p:spPr>
          <a:xfrm>
            <a:off x="6211586" y="3810437"/>
            <a:ext cx="948931" cy="9489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3" name="object 39">
            <a:extLst>
              <a:ext uri="{FF2B5EF4-FFF2-40B4-BE49-F238E27FC236}">
                <a16:creationId xmlns:a16="http://schemas.microsoft.com/office/drawing/2014/main" id="{54A61CA6-B166-4502-81FA-E0DA8F8B5ED2}"/>
              </a:ext>
            </a:extLst>
          </p:cNvPr>
          <p:cNvSpPr/>
          <p:nvPr/>
        </p:nvSpPr>
        <p:spPr>
          <a:xfrm>
            <a:off x="6250198" y="3863268"/>
            <a:ext cx="961119" cy="967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5" name="object 40">
            <a:extLst>
              <a:ext uri="{FF2B5EF4-FFF2-40B4-BE49-F238E27FC236}">
                <a16:creationId xmlns:a16="http://schemas.microsoft.com/office/drawing/2014/main" id="{84D49C8B-E868-495E-973D-5664F29BA4D8}"/>
              </a:ext>
            </a:extLst>
          </p:cNvPr>
          <p:cNvSpPr/>
          <p:nvPr/>
        </p:nvSpPr>
        <p:spPr>
          <a:xfrm>
            <a:off x="6285668" y="3853422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7" name="object 41">
            <a:extLst>
              <a:ext uri="{FF2B5EF4-FFF2-40B4-BE49-F238E27FC236}">
                <a16:creationId xmlns:a16="http://schemas.microsoft.com/office/drawing/2014/main" id="{082C964E-1A7E-4D75-A2B2-E2119A681D8F}"/>
              </a:ext>
            </a:extLst>
          </p:cNvPr>
          <p:cNvSpPr/>
          <p:nvPr/>
        </p:nvSpPr>
        <p:spPr>
          <a:xfrm>
            <a:off x="6285669" y="3853422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9" name="object 42">
            <a:extLst>
              <a:ext uri="{FF2B5EF4-FFF2-40B4-BE49-F238E27FC236}">
                <a16:creationId xmlns:a16="http://schemas.microsoft.com/office/drawing/2014/main" id="{E98C1364-2798-40A9-AA67-570877DBD31F}"/>
              </a:ext>
            </a:extLst>
          </p:cNvPr>
          <p:cNvSpPr txBox="1"/>
          <p:nvPr/>
        </p:nvSpPr>
        <p:spPr>
          <a:xfrm>
            <a:off x="6532108" y="3965038"/>
            <a:ext cx="303105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1" name="object 43">
            <a:extLst>
              <a:ext uri="{FF2B5EF4-FFF2-40B4-BE49-F238E27FC236}">
                <a16:creationId xmlns:a16="http://schemas.microsoft.com/office/drawing/2014/main" id="{C45AF6E3-430B-4E6D-B636-C9DEE9BCE993}"/>
              </a:ext>
            </a:extLst>
          </p:cNvPr>
          <p:cNvSpPr/>
          <p:nvPr/>
        </p:nvSpPr>
        <p:spPr>
          <a:xfrm>
            <a:off x="5999314" y="5243641"/>
            <a:ext cx="279400" cy="5080"/>
          </a:xfrm>
          <a:custGeom>
            <a:avLst/>
            <a:gdLst/>
            <a:ahLst/>
            <a:cxnLst/>
            <a:rect l="l" t="t" r="r" b="b"/>
            <a:pathLst>
              <a:path w="209550" h="3810">
                <a:moveTo>
                  <a:pt x="-9525" y="1905"/>
                </a:moveTo>
                <a:lnTo>
                  <a:pt x="218909" y="1905"/>
                </a:lnTo>
              </a:path>
            </a:pathLst>
          </a:custGeom>
          <a:ln w="2286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3" name="object 44">
            <a:extLst>
              <a:ext uri="{FF2B5EF4-FFF2-40B4-BE49-F238E27FC236}">
                <a16:creationId xmlns:a16="http://schemas.microsoft.com/office/drawing/2014/main" id="{A30B78C2-6878-4CFD-BF78-9EFA801A81C4}"/>
              </a:ext>
            </a:extLst>
          </p:cNvPr>
          <p:cNvSpPr/>
          <p:nvPr/>
        </p:nvSpPr>
        <p:spPr>
          <a:xfrm>
            <a:off x="5600515" y="4647341"/>
            <a:ext cx="0" cy="198120"/>
          </a:xfrm>
          <a:custGeom>
            <a:avLst/>
            <a:gdLst/>
            <a:ahLst/>
            <a:cxnLst/>
            <a:rect l="l" t="t" r="r" b="b"/>
            <a:pathLst>
              <a:path h="148589">
                <a:moveTo>
                  <a:pt x="0" y="0"/>
                </a:moveTo>
                <a:lnTo>
                  <a:pt x="0" y="14812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5" name="object 45">
            <a:extLst>
              <a:ext uri="{FF2B5EF4-FFF2-40B4-BE49-F238E27FC236}">
                <a16:creationId xmlns:a16="http://schemas.microsoft.com/office/drawing/2014/main" id="{586AC899-336C-41EA-BE66-E75AD4A7BB76}"/>
              </a:ext>
            </a:extLst>
          </p:cNvPr>
          <p:cNvSpPr/>
          <p:nvPr/>
        </p:nvSpPr>
        <p:spPr>
          <a:xfrm>
            <a:off x="6677289" y="4651028"/>
            <a:ext cx="7620" cy="198967"/>
          </a:xfrm>
          <a:custGeom>
            <a:avLst/>
            <a:gdLst/>
            <a:ahLst/>
            <a:cxnLst/>
            <a:rect l="l" t="t" r="r" b="b"/>
            <a:pathLst>
              <a:path w="5714" h="149225">
                <a:moveTo>
                  <a:pt x="2692" y="-9525"/>
                </a:moveTo>
                <a:lnTo>
                  <a:pt x="2692" y="158699"/>
                </a:lnTo>
              </a:path>
            </a:pathLst>
          </a:custGeom>
          <a:ln w="2443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7" name="object 46">
            <a:extLst>
              <a:ext uri="{FF2B5EF4-FFF2-40B4-BE49-F238E27FC236}">
                <a16:creationId xmlns:a16="http://schemas.microsoft.com/office/drawing/2014/main" id="{A9B01853-0807-4242-810A-29F6A478EF71}"/>
              </a:ext>
            </a:extLst>
          </p:cNvPr>
          <p:cNvSpPr/>
          <p:nvPr/>
        </p:nvSpPr>
        <p:spPr>
          <a:xfrm>
            <a:off x="5967003" y="4612207"/>
            <a:ext cx="384387" cy="287020"/>
          </a:xfrm>
          <a:custGeom>
            <a:avLst/>
            <a:gdLst/>
            <a:ahLst/>
            <a:cxnLst/>
            <a:rect l="l" t="t" r="r" b="b"/>
            <a:pathLst>
              <a:path w="288289" h="215264">
                <a:moveTo>
                  <a:pt x="0" y="0"/>
                </a:moveTo>
                <a:lnTo>
                  <a:pt x="288099" y="214807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9" name="object 47">
            <a:extLst>
              <a:ext uri="{FF2B5EF4-FFF2-40B4-BE49-F238E27FC236}">
                <a16:creationId xmlns:a16="http://schemas.microsoft.com/office/drawing/2014/main" id="{8DB600CB-3F26-425A-9E76-8E93F6D6623F}"/>
              </a:ext>
            </a:extLst>
          </p:cNvPr>
          <p:cNvSpPr/>
          <p:nvPr/>
        </p:nvSpPr>
        <p:spPr>
          <a:xfrm>
            <a:off x="5967004" y="4604302"/>
            <a:ext cx="375073" cy="294639"/>
          </a:xfrm>
          <a:custGeom>
            <a:avLst/>
            <a:gdLst/>
            <a:ahLst/>
            <a:cxnLst/>
            <a:rect l="l" t="t" r="r" b="b"/>
            <a:pathLst>
              <a:path w="281304" h="220980">
                <a:moveTo>
                  <a:pt x="0" y="220738"/>
                </a:moveTo>
                <a:lnTo>
                  <a:pt x="28129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1" name="object 48">
            <a:extLst>
              <a:ext uri="{FF2B5EF4-FFF2-40B4-BE49-F238E27FC236}">
                <a16:creationId xmlns:a16="http://schemas.microsoft.com/office/drawing/2014/main" id="{065A2B39-A61C-4351-8C42-EC59506B50FC}"/>
              </a:ext>
            </a:extLst>
          </p:cNvPr>
          <p:cNvSpPr/>
          <p:nvPr/>
        </p:nvSpPr>
        <p:spPr>
          <a:xfrm>
            <a:off x="6205492" y="4806118"/>
            <a:ext cx="948929" cy="9509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3" name="object 49">
            <a:extLst>
              <a:ext uri="{FF2B5EF4-FFF2-40B4-BE49-F238E27FC236}">
                <a16:creationId xmlns:a16="http://schemas.microsoft.com/office/drawing/2014/main" id="{A6093A1A-6F03-4913-9DFA-7ED31862DDB7}"/>
              </a:ext>
            </a:extLst>
          </p:cNvPr>
          <p:cNvSpPr/>
          <p:nvPr/>
        </p:nvSpPr>
        <p:spPr>
          <a:xfrm>
            <a:off x="6244104" y="4858950"/>
            <a:ext cx="961119" cy="967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5" name="object 50">
            <a:extLst>
              <a:ext uri="{FF2B5EF4-FFF2-40B4-BE49-F238E27FC236}">
                <a16:creationId xmlns:a16="http://schemas.microsoft.com/office/drawing/2014/main" id="{25F3EA60-255D-40D0-BA4E-3A879844A284}"/>
              </a:ext>
            </a:extLst>
          </p:cNvPr>
          <p:cNvSpPr/>
          <p:nvPr/>
        </p:nvSpPr>
        <p:spPr>
          <a:xfrm>
            <a:off x="6278493" y="4849916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4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7" name="object 51">
            <a:extLst>
              <a:ext uri="{FF2B5EF4-FFF2-40B4-BE49-F238E27FC236}">
                <a16:creationId xmlns:a16="http://schemas.microsoft.com/office/drawing/2014/main" id="{74B1734D-4D27-4442-9455-A9CE50534BC5}"/>
              </a:ext>
            </a:extLst>
          </p:cNvPr>
          <p:cNvSpPr/>
          <p:nvPr/>
        </p:nvSpPr>
        <p:spPr>
          <a:xfrm>
            <a:off x="6278493" y="4849916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4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9" name="object 52">
            <a:extLst>
              <a:ext uri="{FF2B5EF4-FFF2-40B4-BE49-F238E27FC236}">
                <a16:creationId xmlns:a16="http://schemas.microsoft.com/office/drawing/2014/main" id="{6D6E1522-96F8-40A9-B00B-C8400AD2968E}"/>
              </a:ext>
            </a:extLst>
          </p:cNvPr>
          <p:cNvSpPr txBox="1"/>
          <p:nvPr/>
        </p:nvSpPr>
        <p:spPr>
          <a:xfrm>
            <a:off x="5448154" y="4961535"/>
            <a:ext cx="1380067" cy="115837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093019" algn="l"/>
              </a:tabLst>
            </a:pPr>
            <a:r>
              <a:rPr sz="4800" baseline="1157" dirty="0">
                <a:latin typeface="Calibri"/>
                <a:cs typeface="Calibri"/>
              </a:rPr>
              <a:t>O	</a:t>
            </a: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53"/>
              </a:spcBef>
            </a:pPr>
            <a:endParaRPr sz="2933">
              <a:latin typeface="Times New Roman"/>
              <a:cs typeface="Times New Roman"/>
            </a:endParaRPr>
          </a:p>
          <a:p>
            <a:pPr marL="113450"/>
            <a:r>
              <a:rPr sz="1200" spc="-7" dirty="0">
                <a:latin typeface="Calibri"/>
                <a:cs typeface="Calibri"/>
              </a:rPr>
              <a:t>Ordering-Service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1" name="object 53">
            <a:extLst>
              <a:ext uri="{FF2B5EF4-FFF2-40B4-BE49-F238E27FC236}">
                <a16:creationId xmlns:a16="http://schemas.microsoft.com/office/drawing/2014/main" id="{70224189-377F-451A-A09F-FBE342527253}"/>
              </a:ext>
            </a:extLst>
          </p:cNvPr>
          <p:cNvSpPr/>
          <p:nvPr/>
        </p:nvSpPr>
        <p:spPr>
          <a:xfrm>
            <a:off x="4749296" y="3579450"/>
            <a:ext cx="398780" cy="417407"/>
          </a:xfrm>
          <a:custGeom>
            <a:avLst/>
            <a:gdLst/>
            <a:ahLst/>
            <a:cxnLst/>
            <a:rect l="l" t="t" r="r" b="b"/>
            <a:pathLst>
              <a:path w="299085" h="313055">
                <a:moveTo>
                  <a:pt x="0" y="0"/>
                </a:moveTo>
                <a:lnTo>
                  <a:pt x="298678" y="0"/>
                </a:lnTo>
                <a:lnTo>
                  <a:pt x="298678" y="312889"/>
                </a:lnTo>
                <a:lnTo>
                  <a:pt x="0" y="312889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3" name="object 54">
            <a:extLst>
              <a:ext uri="{FF2B5EF4-FFF2-40B4-BE49-F238E27FC236}">
                <a16:creationId xmlns:a16="http://schemas.microsoft.com/office/drawing/2014/main" id="{E4D39B7F-7158-4499-970C-9408C47974DB}"/>
              </a:ext>
            </a:extLst>
          </p:cNvPr>
          <p:cNvSpPr txBox="1"/>
          <p:nvPr/>
        </p:nvSpPr>
        <p:spPr>
          <a:xfrm>
            <a:off x="4771684" y="3445080"/>
            <a:ext cx="1544320" cy="83691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  <a:tabLst>
                <a:tab pos="1214090" algn="l"/>
              </a:tabLst>
            </a:pPr>
            <a:r>
              <a:rPr sz="5333" spc="-7" dirty="0">
                <a:solidFill>
                  <a:srgbClr val="FFFFFF"/>
                </a:solidFill>
                <a:latin typeface="Calibri"/>
                <a:cs typeface="Calibri"/>
              </a:rPr>
              <a:t>*	</a:t>
            </a:r>
            <a:r>
              <a:rPr sz="5333" u="heavy" spc="-13" dirty="0">
                <a:solidFill>
                  <a:srgbClr val="FFFFFF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 </a:t>
            </a:r>
            <a:r>
              <a:rPr sz="5333" u="heavy" spc="40" dirty="0">
                <a:solidFill>
                  <a:srgbClr val="FFFFFF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 </a:t>
            </a:r>
            <a:endParaRPr sz="5333">
              <a:latin typeface="Calibri"/>
              <a:cs typeface="Calibri"/>
            </a:endParaRPr>
          </a:p>
        </p:txBody>
      </p:sp>
      <p:sp>
        <p:nvSpPr>
          <p:cNvPr id="105" name="object 55">
            <a:extLst>
              <a:ext uri="{FF2B5EF4-FFF2-40B4-BE49-F238E27FC236}">
                <a16:creationId xmlns:a16="http://schemas.microsoft.com/office/drawing/2014/main" id="{2D1B0248-C3D3-4F8B-BAA4-EC9D756FCF32}"/>
              </a:ext>
            </a:extLst>
          </p:cNvPr>
          <p:cNvSpPr txBox="1"/>
          <p:nvPr/>
        </p:nvSpPr>
        <p:spPr>
          <a:xfrm>
            <a:off x="7991771" y="2445415"/>
            <a:ext cx="3937000" cy="230069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1326" marR="6773" indent="-847">
              <a:spcBef>
                <a:spcPts val="140"/>
              </a:spcBef>
            </a:pPr>
            <a:r>
              <a:rPr spc="-7" dirty="0">
                <a:latin typeface="Calibri"/>
                <a:cs typeface="Calibri"/>
              </a:rPr>
              <a:t>Ordering </a:t>
            </a:r>
            <a:r>
              <a:rPr dirty="0">
                <a:latin typeface="Calibri"/>
                <a:cs typeface="Calibri"/>
              </a:rPr>
              <a:t>service collects </a:t>
            </a:r>
            <a:r>
              <a:rPr spc="-7" dirty="0">
                <a:latin typeface="Calibri"/>
                <a:cs typeface="Calibri"/>
              </a:rPr>
              <a:t>transactions </a:t>
            </a:r>
            <a:r>
              <a:rPr spc="-13" dirty="0">
                <a:latin typeface="Calibri"/>
                <a:cs typeface="Calibri"/>
              </a:rPr>
              <a:t>into  </a:t>
            </a:r>
            <a:r>
              <a:rPr spc="-7" dirty="0">
                <a:latin typeface="Calibri"/>
                <a:cs typeface="Calibri"/>
              </a:rPr>
              <a:t>proposed blocks </a:t>
            </a:r>
            <a:r>
              <a:rPr spc="-13" dirty="0">
                <a:latin typeface="Calibri"/>
                <a:cs typeface="Calibri"/>
              </a:rPr>
              <a:t>for </a:t>
            </a:r>
            <a:r>
              <a:rPr spc="-7" dirty="0">
                <a:latin typeface="Calibri"/>
                <a:cs typeface="Calibri"/>
              </a:rPr>
              <a:t>distribution to  committing </a:t>
            </a:r>
            <a:r>
              <a:rPr spc="-13" dirty="0">
                <a:latin typeface="Calibri"/>
                <a:cs typeface="Calibri"/>
              </a:rPr>
              <a:t>peers. </a:t>
            </a:r>
            <a:r>
              <a:rPr spc="-20" dirty="0">
                <a:latin typeface="Calibri"/>
                <a:cs typeface="Calibri"/>
              </a:rPr>
              <a:t>Peers </a:t>
            </a:r>
            <a:r>
              <a:rPr spc="-7" dirty="0">
                <a:latin typeface="Calibri"/>
                <a:cs typeface="Calibri"/>
              </a:rPr>
              <a:t>can deliver to  </a:t>
            </a:r>
            <a:r>
              <a:rPr dirty="0">
                <a:latin typeface="Calibri"/>
                <a:cs typeface="Calibri"/>
              </a:rPr>
              <a:t>other </a:t>
            </a:r>
            <a:r>
              <a:rPr spc="-13" dirty="0">
                <a:latin typeface="Calibri"/>
                <a:cs typeface="Calibri"/>
              </a:rPr>
              <a:t>peers </a:t>
            </a:r>
            <a:r>
              <a:rPr dirty="0">
                <a:latin typeface="Calibri"/>
                <a:cs typeface="Calibri"/>
              </a:rPr>
              <a:t>in a </a:t>
            </a:r>
            <a:r>
              <a:rPr spc="-13" dirty="0">
                <a:latin typeface="Calibri"/>
                <a:cs typeface="Calibri"/>
              </a:rPr>
              <a:t>hierarchy </a:t>
            </a:r>
            <a:r>
              <a:rPr dirty="0">
                <a:latin typeface="Calibri"/>
                <a:cs typeface="Calibri"/>
              </a:rPr>
              <a:t>(not </a:t>
            </a:r>
            <a:r>
              <a:rPr spc="-7" dirty="0">
                <a:latin typeface="Calibri"/>
                <a:cs typeface="Calibri"/>
              </a:rPr>
              <a:t>shown)  </a:t>
            </a:r>
            <a:r>
              <a:rPr spc="-13" dirty="0">
                <a:latin typeface="Calibri"/>
                <a:cs typeface="Calibri"/>
              </a:rPr>
              <a:t>Different </a:t>
            </a:r>
            <a:r>
              <a:rPr spc="-7" dirty="0">
                <a:latin typeface="Calibri"/>
                <a:cs typeface="Calibri"/>
              </a:rPr>
              <a:t>ordering algorithms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3" dirty="0">
                <a:latin typeface="Calibri"/>
                <a:cs typeface="Calibri"/>
              </a:rPr>
              <a:t>available:</a:t>
            </a:r>
            <a:endParaRPr>
              <a:latin typeface="Calibri"/>
              <a:cs typeface="Calibri"/>
            </a:endParaRPr>
          </a:p>
          <a:p>
            <a:pPr marL="411470" indent="-143082">
              <a:buFont typeface="Arial"/>
              <a:buChar char="•"/>
              <a:tabLst>
                <a:tab pos="412316" algn="l"/>
              </a:tabLst>
            </a:pPr>
            <a:r>
              <a:rPr spc="-7" dirty="0">
                <a:latin typeface="Calibri"/>
                <a:cs typeface="Calibri"/>
              </a:rPr>
              <a:t>SOLO </a:t>
            </a:r>
            <a:r>
              <a:rPr dirty="0">
                <a:latin typeface="Calibri"/>
                <a:cs typeface="Calibri"/>
              </a:rPr>
              <a:t>(Single </a:t>
            </a:r>
            <a:r>
              <a:rPr spc="-7" dirty="0">
                <a:latin typeface="Calibri"/>
                <a:cs typeface="Calibri"/>
              </a:rPr>
              <a:t>node,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7" dirty="0">
                <a:latin typeface="Calibri"/>
                <a:cs typeface="Calibri"/>
              </a:rPr>
              <a:t>development)</a:t>
            </a:r>
            <a:endParaRPr>
              <a:latin typeface="Calibri"/>
              <a:cs typeface="Calibri"/>
            </a:endParaRPr>
          </a:p>
          <a:p>
            <a:pPr marL="411470" indent="-143082">
              <a:buFont typeface="Arial"/>
              <a:buChar char="•"/>
              <a:tabLst>
                <a:tab pos="412316" algn="l"/>
              </a:tabLst>
            </a:pPr>
            <a:r>
              <a:rPr spc="-20" dirty="0">
                <a:latin typeface="Calibri"/>
                <a:cs typeface="Calibri"/>
              </a:rPr>
              <a:t>Kafka </a:t>
            </a:r>
            <a:r>
              <a:rPr spc="-13" dirty="0">
                <a:latin typeface="Calibri"/>
                <a:cs typeface="Calibri"/>
              </a:rPr>
              <a:t>(Crash fault</a:t>
            </a:r>
            <a:r>
              <a:rPr spc="27" dirty="0">
                <a:latin typeface="Calibri"/>
                <a:cs typeface="Calibri"/>
              </a:rPr>
              <a:t> </a:t>
            </a:r>
            <a:r>
              <a:rPr spc="-7" dirty="0">
                <a:latin typeface="Calibri"/>
                <a:cs typeface="Calibri"/>
              </a:rPr>
              <a:t>tolerance)</a:t>
            </a:r>
            <a:endParaRPr>
              <a:latin typeface="Calibri"/>
              <a:cs typeface="Calibri"/>
            </a:endParaRPr>
          </a:p>
          <a:p>
            <a:pPr marL="16933">
              <a:spcBef>
                <a:spcPts val="1407"/>
              </a:spcBef>
            </a:pPr>
            <a:r>
              <a:rPr sz="1067" spc="-7" dirty="0">
                <a:latin typeface="Calibri"/>
                <a:cs typeface="Calibri"/>
              </a:rPr>
              <a:t>Key:</a:t>
            </a:r>
            <a:endParaRPr sz="1067">
              <a:latin typeface="Calibri"/>
              <a:cs typeface="Calibri"/>
            </a:endParaRPr>
          </a:p>
        </p:txBody>
      </p:sp>
      <p:graphicFrame>
        <p:nvGraphicFramePr>
          <p:cNvPr id="107" name="object 56">
            <a:extLst>
              <a:ext uri="{FF2B5EF4-FFF2-40B4-BE49-F238E27FC236}">
                <a16:creationId xmlns:a16="http://schemas.microsoft.com/office/drawing/2014/main" id="{0C6555C8-A8A7-47C7-85C8-EB05AE185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479863"/>
              </p:ext>
            </p:extLst>
          </p:nvPr>
        </p:nvGraphicFramePr>
        <p:xfrm>
          <a:off x="8005193" y="4782357"/>
          <a:ext cx="3522129" cy="2069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32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7441"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1440" marR="57785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Endorser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93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Ledger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93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948"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577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1440" marR="5778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Committing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Peer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Application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08"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0805" marR="5778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Ordering Node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47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52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85"/>
                        </a:spcBef>
                        <a:tabLst>
                          <a:tab pos="1167765" algn="l"/>
                          <a:tab pos="144589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Smart</a:t>
                      </a:r>
                      <a:r>
                        <a:rPr sz="11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Contract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100" u="dash" dirty="0">
                          <a:uFill>
                            <a:solidFill>
                              <a:srgbClr val="1F497D"/>
                            </a:solidFill>
                          </a:uFill>
                          <a:latin typeface="Calibri"/>
                          <a:cs typeface="Calibri"/>
                        </a:rPr>
                        <a:t> 	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           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(Chaincode)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5993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 marR="1803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ndorse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 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Policy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5993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" name="object 57">
            <a:extLst>
              <a:ext uri="{FF2B5EF4-FFF2-40B4-BE49-F238E27FC236}">
                <a16:creationId xmlns:a16="http://schemas.microsoft.com/office/drawing/2014/main" id="{F743D852-4DE0-4285-93E8-22206A21719B}"/>
              </a:ext>
            </a:extLst>
          </p:cNvPr>
          <p:cNvSpPr/>
          <p:nvPr/>
        </p:nvSpPr>
        <p:spPr>
          <a:xfrm>
            <a:off x="9145798" y="4871140"/>
            <a:ext cx="507999" cy="5079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1" name="object 58">
            <a:extLst>
              <a:ext uri="{FF2B5EF4-FFF2-40B4-BE49-F238E27FC236}">
                <a16:creationId xmlns:a16="http://schemas.microsoft.com/office/drawing/2014/main" id="{D2AC8B0E-1873-45A0-943D-67EE3FA5E33E}"/>
              </a:ext>
            </a:extLst>
          </p:cNvPr>
          <p:cNvSpPr/>
          <p:nvPr/>
        </p:nvSpPr>
        <p:spPr>
          <a:xfrm>
            <a:off x="9218936" y="4914335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222707" y="0"/>
                </a:moveTo>
                <a:lnTo>
                  <a:pt x="44538" y="0"/>
                </a:lnTo>
                <a:lnTo>
                  <a:pt x="27201" y="3499"/>
                </a:lnTo>
                <a:lnTo>
                  <a:pt x="13044" y="13044"/>
                </a:lnTo>
                <a:lnTo>
                  <a:pt x="3499" y="27201"/>
                </a:lnTo>
                <a:lnTo>
                  <a:pt x="0" y="44538"/>
                </a:lnTo>
                <a:lnTo>
                  <a:pt x="0" y="222758"/>
                </a:lnTo>
                <a:lnTo>
                  <a:pt x="3499" y="240095"/>
                </a:lnTo>
                <a:lnTo>
                  <a:pt x="13044" y="254252"/>
                </a:lnTo>
                <a:lnTo>
                  <a:pt x="27201" y="263797"/>
                </a:lnTo>
                <a:lnTo>
                  <a:pt x="44538" y="267296"/>
                </a:lnTo>
                <a:lnTo>
                  <a:pt x="222707" y="267296"/>
                </a:lnTo>
                <a:lnTo>
                  <a:pt x="240044" y="263797"/>
                </a:lnTo>
                <a:lnTo>
                  <a:pt x="254201" y="254252"/>
                </a:lnTo>
                <a:lnTo>
                  <a:pt x="263746" y="240095"/>
                </a:lnTo>
                <a:lnTo>
                  <a:pt x="267246" y="222758"/>
                </a:lnTo>
                <a:lnTo>
                  <a:pt x="267246" y="44538"/>
                </a:lnTo>
                <a:lnTo>
                  <a:pt x="263746" y="27201"/>
                </a:lnTo>
                <a:lnTo>
                  <a:pt x="254201" y="13044"/>
                </a:lnTo>
                <a:lnTo>
                  <a:pt x="240044" y="3499"/>
                </a:lnTo>
                <a:lnTo>
                  <a:pt x="222707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3" name="object 59">
            <a:extLst>
              <a:ext uri="{FF2B5EF4-FFF2-40B4-BE49-F238E27FC236}">
                <a16:creationId xmlns:a16="http://schemas.microsoft.com/office/drawing/2014/main" id="{D186E610-74D8-4696-8D15-D9EF10116760}"/>
              </a:ext>
            </a:extLst>
          </p:cNvPr>
          <p:cNvSpPr/>
          <p:nvPr/>
        </p:nvSpPr>
        <p:spPr>
          <a:xfrm>
            <a:off x="9218936" y="4914335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8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8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5" name="object 60">
            <a:extLst>
              <a:ext uri="{FF2B5EF4-FFF2-40B4-BE49-F238E27FC236}">
                <a16:creationId xmlns:a16="http://schemas.microsoft.com/office/drawing/2014/main" id="{4CDE36D2-76D7-4644-BBEE-5810B4CECF81}"/>
              </a:ext>
            </a:extLst>
          </p:cNvPr>
          <p:cNvSpPr/>
          <p:nvPr/>
        </p:nvSpPr>
        <p:spPr>
          <a:xfrm>
            <a:off x="9145798" y="5379140"/>
            <a:ext cx="507999" cy="5079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7" name="object 61">
            <a:extLst>
              <a:ext uri="{FF2B5EF4-FFF2-40B4-BE49-F238E27FC236}">
                <a16:creationId xmlns:a16="http://schemas.microsoft.com/office/drawing/2014/main" id="{D65AFA93-48F0-4DFE-A221-A62ECE249C19}"/>
              </a:ext>
            </a:extLst>
          </p:cNvPr>
          <p:cNvSpPr/>
          <p:nvPr/>
        </p:nvSpPr>
        <p:spPr>
          <a:xfrm>
            <a:off x="9220161" y="5422071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222707" y="0"/>
                </a:moveTo>
                <a:lnTo>
                  <a:pt x="44538" y="0"/>
                </a:lnTo>
                <a:lnTo>
                  <a:pt x="27201" y="3499"/>
                </a:lnTo>
                <a:lnTo>
                  <a:pt x="13044" y="13044"/>
                </a:lnTo>
                <a:lnTo>
                  <a:pt x="3499" y="27201"/>
                </a:lnTo>
                <a:lnTo>
                  <a:pt x="0" y="44538"/>
                </a:lnTo>
                <a:lnTo>
                  <a:pt x="0" y="222758"/>
                </a:lnTo>
                <a:lnTo>
                  <a:pt x="3499" y="240095"/>
                </a:lnTo>
                <a:lnTo>
                  <a:pt x="13044" y="254252"/>
                </a:lnTo>
                <a:lnTo>
                  <a:pt x="27201" y="263797"/>
                </a:lnTo>
                <a:lnTo>
                  <a:pt x="44538" y="267296"/>
                </a:lnTo>
                <a:lnTo>
                  <a:pt x="222707" y="267296"/>
                </a:lnTo>
                <a:lnTo>
                  <a:pt x="240044" y="263797"/>
                </a:lnTo>
                <a:lnTo>
                  <a:pt x="254201" y="254252"/>
                </a:lnTo>
                <a:lnTo>
                  <a:pt x="263746" y="240095"/>
                </a:lnTo>
                <a:lnTo>
                  <a:pt x="267246" y="222758"/>
                </a:lnTo>
                <a:lnTo>
                  <a:pt x="267246" y="44538"/>
                </a:lnTo>
                <a:lnTo>
                  <a:pt x="263746" y="27201"/>
                </a:lnTo>
                <a:lnTo>
                  <a:pt x="254201" y="13044"/>
                </a:lnTo>
                <a:lnTo>
                  <a:pt x="240044" y="3499"/>
                </a:lnTo>
                <a:lnTo>
                  <a:pt x="222707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9" name="object 62">
            <a:extLst>
              <a:ext uri="{FF2B5EF4-FFF2-40B4-BE49-F238E27FC236}">
                <a16:creationId xmlns:a16="http://schemas.microsoft.com/office/drawing/2014/main" id="{EEE00AED-0833-4218-A3C8-FA7563E2685C}"/>
              </a:ext>
            </a:extLst>
          </p:cNvPr>
          <p:cNvSpPr/>
          <p:nvPr/>
        </p:nvSpPr>
        <p:spPr>
          <a:xfrm>
            <a:off x="9220161" y="5422071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8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8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1" name="object 63">
            <a:extLst>
              <a:ext uri="{FF2B5EF4-FFF2-40B4-BE49-F238E27FC236}">
                <a16:creationId xmlns:a16="http://schemas.microsoft.com/office/drawing/2014/main" id="{3BC9EF53-D5D5-4226-87D0-BBD1F919EBBA}"/>
              </a:ext>
            </a:extLst>
          </p:cNvPr>
          <p:cNvSpPr/>
          <p:nvPr/>
        </p:nvSpPr>
        <p:spPr>
          <a:xfrm>
            <a:off x="9145798" y="5858692"/>
            <a:ext cx="507999" cy="5079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3" name="object 64">
            <a:extLst>
              <a:ext uri="{FF2B5EF4-FFF2-40B4-BE49-F238E27FC236}">
                <a16:creationId xmlns:a16="http://schemas.microsoft.com/office/drawing/2014/main" id="{E259B25A-4095-4CFF-A47D-9351FD35BE07}"/>
              </a:ext>
            </a:extLst>
          </p:cNvPr>
          <p:cNvSpPr/>
          <p:nvPr/>
        </p:nvSpPr>
        <p:spPr>
          <a:xfrm>
            <a:off x="9218934" y="5902395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222707" y="0"/>
                </a:moveTo>
                <a:lnTo>
                  <a:pt x="44538" y="0"/>
                </a:lnTo>
                <a:lnTo>
                  <a:pt x="27201" y="3499"/>
                </a:lnTo>
                <a:lnTo>
                  <a:pt x="13044" y="13044"/>
                </a:lnTo>
                <a:lnTo>
                  <a:pt x="3499" y="27201"/>
                </a:lnTo>
                <a:lnTo>
                  <a:pt x="0" y="44538"/>
                </a:lnTo>
                <a:lnTo>
                  <a:pt x="0" y="222757"/>
                </a:lnTo>
                <a:lnTo>
                  <a:pt x="3499" y="240095"/>
                </a:lnTo>
                <a:lnTo>
                  <a:pt x="13044" y="254252"/>
                </a:lnTo>
                <a:lnTo>
                  <a:pt x="27201" y="263797"/>
                </a:lnTo>
                <a:lnTo>
                  <a:pt x="44538" y="267296"/>
                </a:lnTo>
                <a:lnTo>
                  <a:pt x="222707" y="267296"/>
                </a:lnTo>
                <a:lnTo>
                  <a:pt x="240044" y="263797"/>
                </a:lnTo>
                <a:lnTo>
                  <a:pt x="254201" y="254252"/>
                </a:lnTo>
                <a:lnTo>
                  <a:pt x="263746" y="240095"/>
                </a:lnTo>
                <a:lnTo>
                  <a:pt x="267246" y="222757"/>
                </a:lnTo>
                <a:lnTo>
                  <a:pt x="267246" y="44538"/>
                </a:lnTo>
                <a:lnTo>
                  <a:pt x="263746" y="27201"/>
                </a:lnTo>
                <a:lnTo>
                  <a:pt x="254201" y="13044"/>
                </a:lnTo>
                <a:lnTo>
                  <a:pt x="240044" y="3499"/>
                </a:lnTo>
                <a:lnTo>
                  <a:pt x="222707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5" name="object 65">
            <a:extLst>
              <a:ext uri="{FF2B5EF4-FFF2-40B4-BE49-F238E27FC236}">
                <a16:creationId xmlns:a16="http://schemas.microsoft.com/office/drawing/2014/main" id="{326ADEFC-2BB3-4AFE-995B-E60BB2BC73C5}"/>
              </a:ext>
            </a:extLst>
          </p:cNvPr>
          <p:cNvSpPr/>
          <p:nvPr/>
        </p:nvSpPr>
        <p:spPr>
          <a:xfrm>
            <a:off x="9218934" y="5902395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7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7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7" name="object 66">
            <a:extLst>
              <a:ext uri="{FF2B5EF4-FFF2-40B4-BE49-F238E27FC236}">
                <a16:creationId xmlns:a16="http://schemas.microsoft.com/office/drawing/2014/main" id="{BD949BA9-976C-4FBE-8DC3-71A3699B8107}"/>
              </a:ext>
            </a:extLst>
          </p:cNvPr>
          <p:cNvSpPr/>
          <p:nvPr/>
        </p:nvSpPr>
        <p:spPr>
          <a:xfrm>
            <a:off x="9145798" y="6372790"/>
            <a:ext cx="507999" cy="5079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9" name="object 67">
            <a:extLst>
              <a:ext uri="{FF2B5EF4-FFF2-40B4-BE49-F238E27FC236}">
                <a16:creationId xmlns:a16="http://schemas.microsoft.com/office/drawing/2014/main" id="{7D2895C1-8FB6-4FED-BDA4-E82A9813E1AD}"/>
              </a:ext>
            </a:extLst>
          </p:cNvPr>
          <p:cNvSpPr/>
          <p:nvPr/>
        </p:nvSpPr>
        <p:spPr>
          <a:xfrm>
            <a:off x="9218934" y="6416675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222707" y="0"/>
                </a:moveTo>
                <a:lnTo>
                  <a:pt x="44538" y="0"/>
                </a:lnTo>
                <a:lnTo>
                  <a:pt x="27201" y="3499"/>
                </a:lnTo>
                <a:lnTo>
                  <a:pt x="13044" y="13044"/>
                </a:lnTo>
                <a:lnTo>
                  <a:pt x="3499" y="27201"/>
                </a:lnTo>
                <a:lnTo>
                  <a:pt x="0" y="44538"/>
                </a:lnTo>
                <a:lnTo>
                  <a:pt x="0" y="222758"/>
                </a:lnTo>
                <a:lnTo>
                  <a:pt x="3499" y="240095"/>
                </a:lnTo>
                <a:lnTo>
                  <a:pt x="13044" y="254252"/>
                </a:lnTo>
                <a:lnTo>
                  <a:pt x="27201" y="263797"/>
                </a:lnTo>
                <a:lnTo>
                  <a:pt x="44538" y="267296"/>
                </a:lnTo>
                <a:lnTo>
                  <a:pt x="222707" y="267296"/>
                </a:lnTo>
                <a:lnTo>
                  <a:pt x="240044" y="263797"/>
                </a:lnTo>
                <a:lnTo>
                  <a:pt x="254201" y="254252"/>
                </a:lnTo>
                <a:lnTo>
                  <a:pt x="263746" y="240095"/>
                </a:lnTo>
                <a:lnTo>
                  <a:pt x="267246" y="222758"/>
                </a:lnTo>
                <a:lnTo>
                  <a:pt x="267246" y="44538"/>
                </a:lnTo>
                <a:lnTo>
                  <a:pt x="263746" y="27201"/>
                </a:lnTo>
                <a:lnTo>
                  <a:pt x="254201" y="13044"/>
                </a:lnTo>
                <a:lnTo>
                  <a:pt x="240044" y="3499"/>
                </a:lnTo>
                <a:lnTo>
                  <a:pt x="22270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1" name="object 68">
            <a:extLst>
              <a:ext uri="{FF2B5EF4-FFF2-40B4-BE49-F238E27FC236}">
                <a16:creationId xmlns:a16="http://schemas.microsoft.com/office/drawing/2014/main" id="{9F0B8310-EDC0-4F38-96D0-05E86C6A94E2}"/>
              </a:ext>
            </a:extLst>
          </p:cNvPr>
          <p:cNvSpPr/>
          <p:nvPr/>
        </p:nvSpPr>
        <p:spPr>
          <a:xfrm>
            <a:off x="9218934" y="6416675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8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8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3" name="object 69">
            <a:extLst>
              <a:ext uri="{FF2B5EF4-FFF2-40B4-BE49-F238E27FC236}">
                <a16:creationId xmlns:a16="http://schemas.microsoft.com/office/drawing/2014/main" id="{E6C5BF50-39F3-4567-AEBE-0558F790A395}"/>
              </a:ext>
            </a:extLst>
          </p:cNvPr>
          <p:cNvSpPr/>
          <p:nvPr/>
        </p:nvSpPr>
        <p:spPr>
          <a:xfrm>
            <a:off x="9937397" y="6426230"/>
            <a:ext cx="358140" cy="343747"/>
          </a:xfrm>
          <a:custGeom>
            <a:avLst/>
            <a:gdLst/>
            <a:ahLst/>
            <a:cxnLst/>
            <a:rect l="l" t="t" r="r" b="b"/>
            <a:pathLst>
              <a:path w="268604" h="257810">
                <a:moveTo>
                  <a:pt x="268363" y="0"/>
                </a:moveTo>
                <a:lnTo>
                  <a:pt x="0" y="0"/>
                </a:lnTo>
                <a:lnTo>
                  <a:pt x="0" y="257644"/>
                </a:lnTo>
                <a:lnTo>
                  <a:pt x="225412" y="257644"/>
                </a:lnTo>
                <a:lnTo>
                  <a:pt x="268363" y="214706"/>
                </a:lnTo>
                <a:lnTo>
                  <a:pt x="268363" y="0"/>
                </a:lnTo>
                <a:close/>
              </a:path>
            </a:pathLst>
          </a:custGeom>
          <a:solidFill>
            <a:srgbClr val="F7AD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5" name="object 70">
            <a:extLst>
              <a:ext uri="{FF2B5EF4-FFF2-40B4-BE49-F238E27FC236}">
                <a16:creationId xmlns:a16="http://schemas.microsoft.com/office/drawing/2014/main" id="{3E498725-08E1-466C-9EAE-BD810AFA4677}"/>
              </a:ext>
            </a:extLst>
          </p:cNvPr>
          <p:cNvSpPr/>
          <p:nvPr/>
        </p:nvSpPr>
        <p:spPr>
          <a:xfrm>
            <a:off x="10237950" y="6712512"/>
            <a:ext cx="57573" cy="57573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42938" y="0"/>
                </a:moveTo>
                <a:lnTo>
                  <a:pt x="8585" y="8585"/>
                </a:lnTo>
                <a:lnTo>
                  <a:pt x="0" y="42938"/>
                </a:lnTo>
                <a:lnTo>
                  <a:pt x="42938" y="0"/>
                </a:lnTo>
                <a:close/>
              </a:path>
            </a:pathLst>
          </a:custGeom>
          <a:solidFill>
            <a:srgbClr val="C78B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7" name="object 71">
            <a:extLst>
              <a:ext uri="{FF2B5EF4-FFF2-40B4-BE49-F238E27FC236}">
                <a16:creationId xmlns:a16="http://schemas.microsoft.com/office/drawing/2014/main" id="{795399A8-DDED-443F-9420-FAE732939C3B}"/>
              </a:ext>
            </a:extLst>
          </p:cNvPr>
          <p:cNvSpPr/>
          <p:nvPr/>
        </p:nvSpPr>
        <p:spPr>
          <a:xfrm>
            <a:off x="9937400" y="6426237"/>
            <a:ext cx="358140" cy="343747"/>
          </a:xfrm>
          <a:custGeom>
            <a:avLst/>
            <a:gdLst/>
            <a:ahLst/>
            <a:cxnLst/>
            <a:rect l="l" t="t" r="r" b="b"/>
            <a:pathLst>
              <a:path w="268604" h="257810">
                <a:moveTo>
                  <a:pt x="225412" y="257644"/>
                </a:moveTo>
                <a:lnTo>
                  <a:pt x="233997" y="223291"/>
                </a:lnTo>
                <a:lnTo>
                  <a:pt x="268351" y="214706"/>
                </a:lnTo>
                <a:lnTo>
                  <a:pt x="225412" y="257644"/>
                </a:lnTo>
                <a:lnTo>
                  <a:pt x="0" y="257644"/>
                </a:lnTo>
                <a:lnTo>
                  <a:pt x="0" y="0"/>
                </a:lnTo>
                <a:lnTo>
                  <a:pt x="268351" y="0"/>
                </a:lnTo>
                <a:lnTo>
                  <a:pt x="268351" y="214706"/>
                </a:lnTo>
              </a:path>
            </a:pathLst>
          </a:custGeom>
          <a:ln w="254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9" name="object 72">
            <a:extLst>
              <a:ext uri="{FF2B5EF4-FFF2-40B4-BE49-F238E27FC236}">
                <a16:creationId xmlns:a16="http://schemas.microsoft.com/office/drawing/2014/main" id="{85704B3F-892C-4FD5-A18C-B353E764D11A}"/>
              </a:ext>
            </a:extLst>
          </p:cNvPr>
          <p:cNvSpPr/>
          <p:nvPr/>
        </p:nvSpPr>
        <p:spPr>
          <a:xfrm>
            <a:off x="9852936" y="5379140"/>
            <a:ext cx="507999" cy="5079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1" name="object 73">
            <a:extLst>
              <a:ext uri="{FF2B5EF4-FFF2-40B4-BE49-F238E27FC236}">
                <a16:creationId xmlns:a16="http://schemas.microsoft.com/office/drawing/2014/main" id="{668288B9-79DC-42CB-B3B2-D1590D515875}"/>
              </a:ext>
            </a:extLst>
          </p:cNvPr>
          <p:cNvSpPr/>
          <p:nvPr/>
        </p:nvSpPr>
        <p:spPr>
          <a:xfrm>
            <a:off x="9926522" y="5422071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8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8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3" name="object 74">
            <a:extLst>
              <a:ext uri="{FF2B5EF4-FFF2-40B4-BE49-F238E27FC236}">
                <a16:creationId xmlns:a16="http://schemas.microsoft.com/office/drawing/2014/main" id="{BD1161BB-FFCE-4CD9-B670-6F6D08BAE43D}"/>
              </a:ext>
            </a:extLst>
          </p:cNvPr>
          <p:cNvSpPr/>
          <p:nvPr/>
        </p:nvSpPr>
        <p:spPr>
          <a:xfrm>
            <a:off x="9858760" y="4997209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5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5" name="object 75">
            <a:extLst>
              <a:ext uri="{FF2B5EF4-FFF2-40B4-BE49-F238E27FC236}">
                <a16:creationId xmlns:a16="http://schemas.microsoft.com/office/drawing/2014/main" id="{EF9C37BD-AD62-4F66-91E1-CDF20DE47E08}"/>
              </a:ext>
            </a:extLst>
          </p:cNvPr>
          <p:cNvSpPr/>
          <p:nvPr/>
        </p:nvSpPr>
        <p:spPr>
          <a:xfrm>
            <a:off x="10043994" y="4997192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5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7" name="object 76">
            <a:extLst>
              <a:ext uri="{FF2B5EF4-FFF2-40B4-BE49-F238E27FC236}">
                <a16:creationId xmlns:a16="http://schemas.microsoft.com/office/drawing/2014/main" id="{F304A171-5181-4460-84AA-74F722D28304}"/>
              </a:ext>
            </a:extLst>
          </p:cNvPr>
          <p:cNvSpPr/>
          <p:nvPr/>
        </p:nvSpPr>
        <p:spPr>
          <a:xfrm>
            <a:off x="10226400" y="4997209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5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9" name="object 77">
            <a:extLst>
              <a:ext uri="{FF2B5EF4-FFF2-40B4-BE49-F238E27FC236}">
                <a16:creationId xmlns:a16="http://schemas.microsoft.com/office/drawing/2014/main" id="{FE54CBD3-CABD-49C1-951C-4F6B8DAFDB61}"/>
              </a:ext>
            </a:extLst>
          </p:cNvPr>
          <p:cNvSpPr/>
          <p:nvPr/>
        </p:nvSpPr>
        <p:spPr>
          <a:xfrm>
            <a:off x="9982979" y="5059630"/>
            <a:ext cx="24384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56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1" name="object 78">
            <a:extLst>
              <a:ext uri="{FF2B5EF4-FFF2-40B4-BE49-F238E27FC236}">
                <a16:creationId xmlns:a16="http://schemas.microsoft.com/office/drawing/2014/main" id="{BB72ED34-36F0-46DE-91EB-6AC1F7F8A560}"/>
              </a:ext>
            </a:extLst>
          </p:cNvPr>
          <p:cNvSpPr/>
          <p:nvPr/>
        </p:nvSpPr>
        <p:spPr>
          <a:xfrm>
            <a:off x="2805958" y="2132006"/>
            <a:ext cx="948927" cy="9489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3" name="object 79">
            <a:extLst>
              <a:ext uri="{FF2B5EF4-FFF2-40B4-BE49-F238E27FC236}">
                <a16:creationId xmlns:a16="http://schemas.microsoft.com/office/drawing/2014/main" id="{74C49FFD-0F11-42BA-8310-59DCEC792195}"/>
              </a:ext>
            </a:extLst>
          </p:cNvPr>
          <p:cNvSpPr/>
          <p:nvPr/>
        </p:nvSpPr>
        <p:spPr>
          <a:xfrm>
            <a:off x="2812054" y="2184838"/>
            <a:ext cx="1028191" cy="9672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5" name="object 80">
            <a:extLst>
              <a:ext uri="{FF2B5EF4-FFF2-40B4-BE49-F238E27FC236}">
                <a16:creationId xmlns:a16="http://schemas.microsoft.com/office/drawing/2014/main" id="{B847601F-A6AA-4861-892F-544D012A5D0E}"/>
              </a:ext>
            </a:extLst>
          </p:cNvPr>
          <p:cNvSpPr/>
          <p:nvPr/>
        </p:nvSpPr>
        <p:spPr>
          <a:xfrm>
            <a:off x="2879660" y="2175551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7" name="object 81">
            <a:extLst>
              <a:ext uri="{FF2B5EF4-FFF2-40B4-BE49-F238E27FC236}">
                <a16:creationId xmlns:a16="http://schemas.microsoft.com/office/drawing/2014/main" id="{07CB5B0E-63E3-4A9E-9949-048A8ED972B1}"/>
              </a:ext>
            </a:extLst>
          </p:cNvPr>
          <p:cNvSpPr/>
          <p:nvPr/>
        </p:nvSpPr>
        <p:spPr>
          <a:xfrm>
            <a:off x="2879660" y="2175551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9" name="object 82">
            <a:extLst>
              <a:ext uri="{FF2B5EF4-FFF2-40B4-BE49-F238E27FC236}">
                <a16:creationId xmlns:a16="http://schemas.microsoft.com/office/drawing/2014/main" id="{57EEFF23-5966-4635-902F-B26B1DCDEBF2}"/>
              </a:ext>
            </a:extLst>
          </p:cNvPr>
          <p:cNvSpPr txBox="1"/>
          <p:nvPr/>
        </p:nvSpPr>
        <p:spPr>
          <a:xfrm>
            <a:off x="3059724" y="2287168"/>
            <a:ext cx="4377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799">
              <a:spcBef>
                <a:spcPts val="133"/>
              </a:spcBef>
            </a:pPr>
            <a:r>
              <a:rPr sz="3200" spc="-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-9" baseline="-20833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200" baseline="-20833">
              <a:latin typeface="Calibri"/>
              <a:cs typeface="Calibri"/>
            </a:endParaRPr>
          </a:p>
        </p:txBody>
      </p:sp>
      <p:sp>
        <p:nvSpPr>
          <p:cNvPr id="161" name="object 83">
            <a:extLst>
              <a:ext uri="{FF2B5EF4-FFF2-40B4-BE49-F238E27FC236}">
                <a16:creationId xmlns:a16="http://schemas.microsoft.com/office/drawing/2014/main" id="{E27585B2-2205-4714-80D8-2104A533CF21}"/>
              </a:ext>
            </a:extLst>
          </p:cNvPr>
          <p:cNvSpPr/>
          <p:nvPr/>
        </p:nvSpPr>
        <p:spPr>
          <a:xfrm>
            <a:off x="2805958" y="3497508"/>
            <a:ext cx="948927" cy="9489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3" name="object 84">
            <a:extLst>
              <a:ext uri="{FF2B5EF4-FFF2-40B4-BE49-F238E27FC236}">
                <a16:creationId xmlns:a16="http://schemas.microsoft.com/office/drawing/2014/main" id="{0E46C36C-F20E-47E8-BABB-CC33D7BF7128}"/>
              </a:ext>
            </a:extLst>
          </p:cNvPr>
          <p:cNvSpPr/>
          <p:nvPr/>
        </p:nvSpPr>
        <p:spPr>
          <a:xfrm>
            <a:off x="2812054" y="3548308"/>
            <a:ext cx="1028191" cy="9672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5" name="object 85">
            <a:extLst>
              <a:ext uri="{FF2B5EF4-FFF2-40B4-BE49-F238E27FC236}">
                <a16:creationId xmlns:a16="http://schemas.microsoft.com/office/drawing/2014/main" id="{FC979247-BDAB-49E8-9151-B000571D7290}"/>
              </a:ext>
            </a:extLst>
          </p:cNvPr>
          <p:cNvSpPr/>
          <p:nvPr/>
        </p:nvSpPr>
        <p:spPr>
          <a:xfrm>
            <a:off x="2879660" y="3540198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7" name="object 86">
            <a:extLst>
              <a:ext uri="{FF2B5EF4-FFF2-40B4-BE49-F238E27FC236}">
                <a16:creationId xmlns:a16="http://schemas.microsoft.com/office/drawing/2014/main" id="{EC58D4D5-E63C-444A-8E8D-5F6D6DC02C84}"/>
              </a:ext>
            </a:extLst>
          </p:cNvPr>
          <p:cNvSpPr/>
          <p:nvPr/>
        </p:nvSpPr>
        <p:spPr>
          <a:xfrm>
            <a:off x="2879660" y="3540198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9" name="object 87">
            <a:extLst>
              <a:ext uri="{FF2B5EF4-FFF2-40B4-BE49-F238E27FC236}">
                <a16:creationId xmlns:a16="http://schemas.microsoft.com/office/drawing/2014/main" id="{53A239AD-2FC2-45CC-BCEF-5CD50D85D71B}"/>
              </a:ext>
            </a:extLst>
          </p:cNvPr>
          <p:cNvSpPr txBox="1"/>
          <p:nvPr/>
        </p:nvSpPr>
        <p:spPr>
          <a:xfrm>
            <a:off x="3059724" y="3651816"/>
            <a:ext cx="4377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799">
              <a:spcBef>
                <a:spcPts val="133"/>
              </a:spcBef>
            </a:pPr>
            <a:r>
              <a:rPr sz="3200" spc="-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-9" baseline="-20833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200" baseline="-20833">
              <a:latin typeface="Calibri"/>
              <a:cs typeface="Calibri"/>
            </a:endParaRPr>
          </a:p>
        </p:txBody>
      </p:sp>
      <p:sp>
        <p:nvSpPr>
          <p:cNvPr id="171" name="object 88">
            <a:extLst>
              <a:ext uri="{FF2B5EF4-FFF2-40B4-BE49-F238E27FC236}">
                <a16:creationId xmlns:a16="http://schemas.microsoft.com/office/drawing/2014/main" id="{C2D685BB-9111-42E1-A545-37C2B9849498}"/>
              </a:ext>
            </a:extLst>
          </p:cNvPr>
          <p:cNvSpPr/>
          <p:nvPr/>
        </p:nvSpPr>
        <p:spPr>
          <a:xfrm>
            <a:off x="2805958" y="4860980"/>
            <a:ext cx="948927" cy="9509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3" name="object 89">
            <a:extLst>
              <a:ext uri="{FF2B5EF4-FFF2-40B4-BE49-F238E27FC236}">
                <a16:creationId xmlns:a16="http://schemas.microsoft.com/office/drawing/2014/main" id="{81BE28DA-68C9-4C4E-A0AB-5418F07DC330}"/>
              </a:ext>
            </a:extLst>
          </p:cNvPr>
          <p:cNvSpPr/>
          <p:nvPr/>
        </p:nvSpPr>
        <p:spPr>
          <a:xfrm>
            <a:off x="2812054" y="4913814"/>
            <a:ext cx="1028191" cy="9672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5" name="object 90">
            <a:extLst>
              <a:ext uri="{FF2B5EF4-FFF2-40B4-BE49-F238E27FC236}">
                <a16:creationId xmlns:a16="http://schemas.microsoft.com/office/drawing/2014/main" id="{D373F225-48D4-42B6-95AC-C57D5089403D}"/>
              </a:ext>
            </a:extLst>
          </p:cNvPr>
          <p:cNvSpPr/>
          <p:nvPr/>
        </p:nvSpPr>
        <p:spPr>
          <a:xfrm>
            <a:off x="2879660" y="4904847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4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7" name="object 91">
            <a:extLst>
              <a:ext uri="{FF2B5EF4-FFF2-40B4-BE49-F238E27FC236}">
                <a16:creationId xmlns:a16="http://schemas.microsoft.com/office/drawing/2014/main" id="{6A9F8A09-2840-42C2-8751-7470633FC63B}"/>
              </a:ext>
            </a:extLst>
          </p:cNvPr>
          <p:cNvSpPr/>
          <p:nvPr/>
        </p:nvSpPr>
        <p:spPr>
          <a:xfrm>
            <a:off x="2879660" y="4904847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4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9" name="object 92">
            <a:extLst>
              <a:ext uri="{FF2B5EF4-FFF2-40B4-BE49-F238E27FC236}">
                <a16:creationId xmlns:a16="http://schemas.microsoft.com/office/drawing/2014/main" id="{0473BF1F-57C8-4538-8B2B-0DA1235DF7B3}"/>
              </a:ext>
            </a:extLst>
          </p:cNvPr>
          <p:cNvSpPr txBox="1"/>
          <p:nvPr/>
        </p:nvSpPr>
        <p:spPr>
          <a:xfrm>
            <a:off x="3093591" y="5016465"/>
            <a:ext cx="23283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1" name="object 93">
            <a:extLst>
              <a:ext uri="{FF2B5EF4-FFF2-40B4-BE49-F238E27FC236}">
                <a16:creationId xmlns:a16="http://schemas.microsoft.com/office/drawing/2014/main" id="{16683F4E-E7B5-46AF-9AFA-419510899B3C}"/>
              </a:ext>
            </a:extLst>
          </p:cNvPr>
          <p:cNvSpPr txBox="1"/>
          <p:nvPr/>
        </p:nvSpPr>
        <p:spPr>
          <a:xfrm>
            <a:off x="3292726" y="5252176"/>
            <a:ext cx="171027" cy="34447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133" spc="-7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183" name="object 94">
            <a:extLst>
              <a:ext uri="{FF2B5EF4-FFF2-40B4-BE49-F238E27FC236}">
                <a16:creationId xmlns:a16="http://schemas.microsoft.com/office/drawing/2014/main" id="{EE42BBBC-6D8A-45DC-A731-4EEB1A3092F2}"/>
              </a:ext>
            </a:extLst>
          </p:cNvPr>
          <p:cNvSpPr/>
          <p:nvPr/>
        </p:nvSpPr>
        <p:spPr>
          <a:xfrm>
            <a:off x="4267986" y="4965751"/>
            <a:ext cx="467360" cy="456353"/>
          </a:xfrm>
          <a:custGeom>
            <a:avLst/>
            <a:gdLst/>
            <a:ahLst/>
            <a:cxnLst/>
            <a:rect l="l" t="t" r="r" b="b"/>
            <a:pathLst>
              <a:path w="350520" h="342264">
                <a:moveTo>
                  <a:pt x="350354" y="0"/>
                </a:moveTo>
                <a:lnTo>
                  <a:pt x="0" y="0"/>
                </a:lnTo>
                <a:lnTo>
                  <a:pt x="0" y="342036"/>
                </a:lnTo>
                <a:lnTo>
                  <a:pt x="293344" y="342036"/>
                </a:lnTo>
                <a:lnTo>
                  <a:pt x="350354" y="285026"/>
                </a:lnTo>
                <a:lnTo>
                  <a:pt x="350354" y="0"/>
                </a:lnTo>
                <a:close/>
              </a:path>
            </a:pathLst>
          </a:custGeom>
          <a:solidFill>
            <a:srgbClr val="F7AD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5" name="object 95">
            <a:extLst>
              <a:ext uri="{FF2B5EF4-FFF2-40B4-BE49-F238E27FC236}">
                <a16:creationId xmlns:a16="http://schemas.microsoft.com/office/drawing/2014/main" id="{CB98F217-34D8-4663-BF7C-77B82E486C53}"/>
              </a:ext>
            </a:extLst>
          </p:cNvPr>
          <p:cNvSpPr/>
          <p:nvPr/>
        </p:nvSpPr>
        <p:spPr>
          <a:xfrm>
            <a:off x="4659112" y="53457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010" y="0"/>
                </a:moveTo>
                <a:lnTo>
                  <a:pt x="11404" y="11404"/>
                </a:lnTo>
                <a:lnTo>
                  <a:pt x="0" y="57010"/>
                </a:lnTo>
                <a:lnTo>
                  <a:pt x="57010" y="0"/>
                </a:lnTo>
                <a:close/>
              </a:path>
            </a:pathLst>
          </a:custGeom>
          <a:solidFill>
            <a:srgbClr val="C78B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7" name="object 96">
            <a:extLst>
              <a:ext uri="{FF2B5EF4-FFF2-40B4-BE49-F238E27FC236}">
                <a16:creationId xmlns:a16="http://schemas.microsoft.com/office/drawing/2014/main" id="{E9EA7E7A-389E-44A5-9E4C-955579C6BC49}"/>
              </a:ext>
            </a:extLst>
          </p:cNvPr>
          <p:cNvSpPr/>
          <p:nvPr/>
        </p:nvSpPr>
        <p:spPr>
          <a:xfrm>
            <a:off x="4267986" y="4965746"/>
            <a:ext cx="467360" cy="456353"/>
          </a:xfrm>
          <a:custGeom>
            <a:avLst/>
            <a:gdLst/>
            <a:ahLst/>
            <a:cxnLst/>
            <a:rect l="l" t="t" r="r" b="b"/>
            <a:pathLst>
              <a:path w="350520" h="342264">
                <a:moveTo>
                  <a:pt x="293344" y="342036"/>
                </a:moveTo>
                <a:lnTo>
                  <a:pt x="304749" y="296430"/>
                </a:lnTo>
                <a:lnTo>
                  <a:pt x="350354" y="285026"/>
                </a:lnTo>
                <a:lnTo>
                  <a:pt x="293344" y="342036"/>
                </a:lnTo>
                <a:lnTo>
                  <a:pt x="0" y="342036"/>
                </a:lnTo>
                <a:lnTo>
                  <a:pt x="0" y="0"/>
                </a:lnTo>
                <a:lnTo>
                  <a:pt x="350354" y="0"/>
                </a:lnTo>
                <a:lnTo>
                  <a:pt x="350354" y="285026"/>
                </a:lnTo>
              </a:path>
            </a:pathLst>
          </a:custGeom>
          <a:ln w="254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9" name="object 97">
            <a:extLst>
              <a:ext uri="{FF2B5EF4-FFF2-40B4-BE49-F238E27FC236}">
                <a16:creationId xmlns:a16="http://schemas.microsoft.com/office/drawing/2014/main" id="{3DDEB1A5-DE61-4A86-BA3B-083E5DE9A33E}"/>
              </a:ext>
            </a:extLst>
          </p:cNvPr>
          <p:cNvSpPr txBox="1"/>
          <p:nvPr/>
        </p:nvSpPr>
        <p:spPr>
          <a:xfrm>
            <a:off x="4432213" y="5004722"/>
            <a:ext cx="138852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dirty="0">
                <a:latin typeface="Calibri"/>
                <a:cs typeface="Calibri"/>
              </a:rPr>
              <a:t>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1" name="object 98">
            <a:extLst>
              <a:ext uri="{FF2B5EF4-FFF2-40B4-BE49-F238E27FC236}">
                <a16:creationId xmlns:a16="http://schemas.microsoft.com/office/drawing/2014/main" id="{3D027E37-BE94-4FD1-BED5-0EDBC7425A76}"/>
              </a:ext>
            </a:extLst>
          </p:cNvPr>
          <p:cNvSpPr/>
          <p:nvPr/>
        </p:nvSpPr>
        <p:spPr>
          <a:xfrm>
            <a:off x="6343671" y="2136068"/>
            <a:ext cx="948939" cy="94893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3" name="object 99">
            <a:extLst>
              <a:ext uri="{FF2B5EF4-FFF2-40B4-BE49-F238E27FC236}">
                <a16:creationId xmlns:a16="http://schemas.microsoft.com/office/drawing/2014/main" id="{D2DE1F86-6C1C-47BC-A073-5DA682F35465}"/>
              </a:ext>
            </a:extLst>
          </p:cNvPr>
          <p:cNvSpPr/>
          <p:nvPr/>
        </p:nvSpPr>
        <p:spPr>
          <a:xfrm>
            <a:off x="6343672" y="2186870"/>
            <a:ext cx="1038335" cy="9672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5" name="object 100">
            <a:extLst>
              <a:ext uri="{FF2B5EF4-FFF2-40B4-BE49-F238E27FC236}">
                <a16:creationId xmlns:a16="http://schemas.microsoft.com/office/drawing/2014/main" id="{554B7069-A91E-47E5-B944-51077C8674DF}"/>
              </a:ext>
            </a:extLst>
          </p:cNvPr>
          <p:cNvSpPr/>
          <p:nvPr/>
        </p:nvSpPr>
        <p:spPr>
          <a:xfrm>
            <a:off x="6416681" y="2178888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7" name="object 101">
            <a:extLst>
              <a:ext uri="{FF2B5EF4-FFF2-40B4-BE49-F238E27FC236}">
                <a16:creationId xmlns:a16="http://schemas.microsoft.com/office/drawing/2014/main" id="{13D6B099-7D1D-45A1-8079-EABEA494D65C}"/>
              </a:ext>
            </a:extLst>
          </p:cNvPr>
          <p:cNvSpPr/>
          <p:nvPr/>
        </p:nvSpPr>
        <p:spPr>
          <a:xfrm>
            <a:off x="6416681" y="2178888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9" name="object 102">
            <a:extLst>
              <a:ext uri="{FF2B5EF4-FFF2-40B4-BE49-F238E27FC236}">
                <a16:creationId xmlns:a16="http://schemas.microsoft.com/office/drawing/2014/main" id="{12D028E5-B9B7-49EC-B51F-587EA73CF86B}"/>
              </a:ext>
            </a:extLst>
          </p:cNvPr>
          <p:cNvSpPr/>
          <p:nvPr/>
        </p:nvSpPr>
        <p:spPr>
          <a:xfrm>
            <a:off x="4577858" y="2129974"/>
            <a:ext cx="948932" cy="9509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1" name="object 103">
            <a:extLst>
              <a:ext uri="{FF2B5EF4-FFF2-40B4-BE49-F238E27FC236}">
                <a16:creationId xmlns:a16="http://schemas.microsoft.com/office/drawing/2014/main" id="{A9B351E3-D7F5-40E3-B89E-2432F2DF7382}"/>
              </a:ext>
            </a:extLst>
          </p:cNvPr>
          <p:cNvSpPr/>
          <p:nvPr/>
        </p:nvSpPr>
        <p:spPr>
          <a:xfrm>
            <a:off x="4577858" y="2182806"/>
            <a:ext cx="1038351" cy="9672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3" name="object 104">
            <a:extLst>
              <a:ext uri="{FF2B5EF4-FFF2-40B4-BE49-F238E27FC236}">
                <a16:creationId xmlns:a16="http://schemas.microsoft.com/office/drawing/2014/main" id="{C61F6595-F026-4B71-BFA8-0A66B765F997}"/>
              </a:ext>
            </a:extLst>
          </p:cNvPr>
          <p:cNvSpPr/>
          <p:nvPr/>
        </p:nvSpPr>
        <p:spPr>
          <a:xfrm>
            <a:off x="4650996" y="2174164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5" name="object 105">
            <a:extLst>
              <a:ext uri="{FF2B5EF4-FFF2-40B4-BE49-F238E27FC236}">
                <a16:creationId xmlns:a16="http://schemas.microsoft.com/office/drawing/2014/main" id="{F51901C5-01CE-418D-BE4F-4560EAA4FB9E}"/>
              </a:ext>
            </a:extLst>
          </p:cNvPr>
          <p:cNvSpPr/>
          <p:nvPr/>
        </p:nvSpPr>
        <p:spPr>
          <a:xfrm>
            <a:off x="4650996" y="2174164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7" name="object 106">
            <a:extLst>
              <a:ext uri="{FF2B5EF4-FFF2-40B4-BE49-F238E27FC236}">
                <a16:creationId xmlns:a16="http://schemas.microsoft.com/office/drawing/2014/main" id="{066B8267-EF63-46AC-A503-BB49953B8C16}"/>
              </a:ext>
            </a:extLst>
          </p:cNvPr>
          <p:cNvSpPr txBox="1"/>
          <p:nvPr/>
        </p:nvSpPr>
        <p:spPr>
          <a:xfrm>
            <a:off x="4807988" y="2290505"/>
            <a:ext cx="224790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7732">
              <a:spcBef>
                <a:spcPts val="133"/>
              </a:spcBef>
              <a:tabLst>
                <a:tab pos="1832988" algn="l"/>
              </a:tabLst>
            </a:pPr>
            <a:r>
              <a:rPr sz="4800" spc="-9" baseline="1157" dirty="0">
                <a:latin typeface="Calibri"/>
                <a:cs typeface="Calibri"/>
              </a:rPr>
              <a:t>P</a:t>
            </a:r>
            <a:r>
              <a:rPr sz="3200" spc="-9" baseline="-19097" dirty="0">
                <a:latin typeface="Calibri"/>
                <a:cs typeface="Calibri"/>
              </a:rPr>
              <a:t>3	</a:t>
            </a:r>
            <a:r>
              <a:rPr sz="3200" spc="-7" dirty="0">
                <a:latin typeface="Calibri"/>
                <a:cs typeface="Calibri"/>
              </a:rPr>
              <a:t>P</a:t>
            </a:r>
            <a:r>
              <a:rPr sz="3200" spc="-9" baseline="-20833" dirty="0">
                <a:latin typeface="Calibri"/>
                <a:cs typeface="Calibri"/>
              </a:rPr>
              <a:t>4</a:t>
            </a:r>
            <a:endParaRPr sz="3200" baseline="-20833">
              <a:latin typeface="Calibri"/>
              <a:cs typeface="Calibri"/>
            </a:endParaRPr>
          </a:p>
        </p:txBody>
      </p:sp>
      <p:sp>
        <p:nvSpPr>
          <p:cNvPr id="209" name="object 107">
            <a:extLst>
              <a:ext uri="{FF2B5EF4-FFF2-40B4-BE49-F238E27FC236}">
                <a16:creationId xmlns:a16="http://schemas.microsoft.com/office/drawing/2014/main" id="{60A9AC4C-788A-487E-BACE-06B12A7B9FEC}"/>
              </a:ext>
            </a:extLst>
          </p:cNvPr>
          <p:cNvSpPr/>
          <p:nvPr/>
        </p:nvSpPr>
        <p:spPr>
          <a:xfrm>
            <a:off x="3620782" y="2759894"/>
            <a:ext cx="522215" cy="49174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1" name="object 108">
            <a:extLst>
              <a:ext uri="{FF2B5EF4-FFF2-40B4-BE49-F238E27FC236}">
                <a16:creationId xmlns:a16="http://schemas.microsoft.com/office/drawing/2014/main" id="{4AF70B69-5D0B-4CB3-B09C-297D5397DEC0}"/>
              </a:ext>
            </a:extLst>
          </p:cNvPr>
          <p:cNvSpPr/>
          <p:nvPr/>
        </p:nvSpPr>
        <p:spPr>
          <a:xfrm>
            <a:off x="3700028" y="2824916"/>
            <a:ext cx="396233" cy="40639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3" name="object 109">
            <a:extLst>
              <a:ext uri="{FF2B5EF4-FFF2-40B4-BE49-F238E27FC236}">
                <a16:creationId xmlns:a16="http://schemas.microsoft.com/office/drawing/2014/main" id="{56C46128-4BFD-46C8-B78A-D1908358E209}"/>
              </a:ext>
            </a:extLst>
          </p:cNvPr>
          <p:cNvSpPr/>
          <p:nvPr/>
        </p:nvSpPr>
        <p:spPr>
          <a:xfrm>
            <a:off x="3695192" y="2802377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40">
                <a:moveTo>
                  <a:pt x="234835" y="0"/>
                </a:moveTo>
                <a:lnTo>
                  <a:pt x="42697" y="0"/>
                </a:lnTo>
                <a:lnTo>
                  <a:pt x="26076" y="3354"/>
                </a:lnTo>
                <a:lnTo>
                  <a:pt x="12504" y="12504"/>
                </a:lnTo>
                <a:lnTo>
                  <a:pt x="3354" y="26076"/>
                </a:lnTo>
                <a:lnTo>
                  <a:pt x="0" y="42697"/>
                </a:lnTo>
                <a:lnTo>
                  <a:pt x="0" y="213474"/>
                </a:lnTo>
                <a:lnTo>
                  <a:pt x="3354" y="230095"/>
                </a:lnTo>
                <a:lnTo>
                  <a:pt x="12504" y="243666"/>
                </a:lnTo>
                <a:lnTo>
                  <a:pt x="26076" y="252816"/>
                </a:lnTo>
                <a:lnTo>
                  <a:pt x="42697" y="256171"/>
                </a:lnTo>
                <a:lnTo>
                  <a:pt x="234835" y="256171"/>
                </a:lnTo>
                <a:lnTo>
                  <a:pt x="251456" y="252816"/>
                </a:lnTo>
                <a:lnTo>
                  <a:pt x="265028" y="243666"/>
                </a:lnTo>
                <a:lnTo>
                  <a:pt x="274178" y="230095"/>
                </a:lnTo>
                <a:lnTo>
                  <a:pt x="277533" y="213474"/>
                </a:lnTo>
                <a:lnTo>
                  <a:pt x="277533" y="42697"/>
                </a:lnTo>
                <a:lnTo>
                  <a:pt x="274178" y="26076"/>
                </a:lnTo>
                <a:lnTo>
                  <a:pt x="265028" y="12504"/>
                </a:lnTo>
                <a:lnTo>
                  <a:pt x="251456" y="3354"/>
                </a:lnTo>
                <a:lnTo>
                  <a:pt x="23483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5" name="object 110">
            <a:extLst>
              <a:ext uri="{FF2B5EF4-FFF2-40B4-BE49-F238E27FC236}">
                <a16:creationId xmlns:a16="http://schemas.microsoft.com/office/drawing/2014/main" id="{2BC0CCD9-D956-4186-AA31-B522F368C2C8}"/>
              </a:ext>
            </a:extLst>
          </p:cNvPr>
          <p:cNvSpPr/>
          <p:nvPr/>
        </p:nvSpPr>
        <p:spPr>
          <a:xfrm>
            <a:off x="3695192" y="2802377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40">
                <a:moveTo>
                  <a:pt x="0" y="42697"/>
                </a:moveTo>
                <a:lnTo>
                  <a:pt x="3354" y="26076"/>
                </a:lnTo>
                <a:lnTo>
                  <a:pt x="12504" y="12504"/>
                </a:lnTo>
                <a:lnTo>
                  <a:pt x="26076" y="3354"/>
                </a:lnTo>
                <a:lnTo>
                  <a:pt x="42697" y="0"/>
                </a:lnTo>
                <a:lnTo>
                  <a:pt x="234835" y="0"/>
                </a:lnTo>
                <a:lnTo>
                  <a:pt x="251456" y="3354"/>
                </a:lnTo>
                <a:lnTo>
                  <a:pt x="265028" y="12504"/>
                </a:lnTo>
                <a:lnTo>
                  <a:pt x="274178" y="26076"/>
                </a:lnTo>
                <a:lnTo>
                  <a:pt x="277533" y="42697"/>
                </a:lnTo>
                <a:lnTo>
                  <a:pt x="277533" y="213474"/>
                </a:lnTo>
                <a:lnTo>
                  <a:pt x="274178" y="230095"/>
                </a:lnTo>
                <a:lnTo>
                  <a:pt x="265028" y="243666"/>
                </a:lnTo>
                <a:lnTo>
                  <a:pt x="251456" y="252816"/>
                </a:lnTo>
                <a:lnTo>
                  <a:pt x="234835" y="256171"/>
                </a:lnTo>
                <a:lnTo>
                  <a:pt x="42697" y="256171"/>
                </a:lnTo>
                <a:lnTo>
                  <a:pt x="26076" y="252816"/>
                </a:lnTo>
                <a:lnTo>
                  <a:pt x="12504" y="243666"/>
                </a:lnTo>
                <a:lnTo>
                  <a:pt x="3354" y="230095"/>
                </a:lnTo>
                <a:lnTo>
                  <a:pt x="0" y="213474"/>
                </a:lnTo>
                <a:lnTo>
                  <a:pt x="0" y="4269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7" name="object 111">
            <a:extLst>
              <a:ext uri="{FF2B5EF4-FFF2-40B4-BE49-F238E27FC236}">
                <a16:creationId xmlns:a16="http://schemas.microsoft.com/office/drawing/2014/main" id="{C0E4F3D9-05B1-4A3C-B2AF-C2274C3DF9B5}"/>
              </a:ext>
            </a:extLst>
          </p:cNvPr>
          <p:cNvSpPr txBox="1"/>
          <p:nvPr/>
        </p:nvSpPr>
        <p:spPr>
          <a:xfrm>
            <a:off x="3821622" y="2862242"/>
            <a:ext cx="115147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A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19" name="object 112">
            <a:extLst>
              <a:ext uri="{FF2B5EF4-FFF2-40B4-BE49-F238E27FC236}">
                <a16:creationId xmlns:a16="http://schemas.microsoft.com/office/drawing/2014/main" id="{115B206A-D0F9-4564-947B-B5BDD9120E06}"/>
              </a:ext>
            </a:extLst>
          </p:cNvPr>
          <p:cNvSpPr/>
          <p:nvPr/>
        </p:nvSpPr>
        <p:spPr>
          <a:xfrm>
            <a:off x="3889016" y="2849292"/>
            <a:ext cx="487679" cy="49376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1" name="object 113">
            <a:extLst>
              <a:ext uri="{FF2B5EF4-FFF2-40B4-BE49-F238E27FC236}">
                <a16:creationId xmlns:a16="http://schemas.microsoft.com/office/drawing/2014/main" id="{CFAC93BC-EDB9-439F-BF55-19518CCCEFEA}"/>
              </a:ext>
            </a:extLst>
          </p:cNvPr>
          <p:cNvSpPr/>
          <p:nvPr/>
        </p:nvSpPr>
        <p:spPr>
          <a:xfrm>
            <a:off x="3956061" y="2914324"/>
            <a:ext cx="392169" cy="40639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3" name="object 114">
            <a:extLst>
              <a:ext uri="{FF2B5EF4-FFF2-40B4-BE49-F238E27FC236}">
                <a16:creationId xmlns:a16="http://schemas.microsoft.com/office/drawing/2014/main" id="{226D7B19-B926-43CE-BE30-4415CABC517E}"/>
              </a:ext>
            </a:extLst>
          </p:cNvPr>
          <p:cNvSpPr/>
          <p:nvPr/>
        </p:nvSpPr>
        <p:spPr>
          <a:xfrm>
            <a:off x="3963268" y="2892996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210248" y="0"/>
                </a:moveTo>
                <a:lnTo>
                  <a:pt x="42049" y="0"/>
                </a:lnTo>
                <a:lnTo>
                  <a:pt x="25679" y="3303"/>
                </a:lnTo>
                <a:lnTo>
                  <a:pt x="12314" y="12314"/>
                </a:lnTo>
                <a:lnTo>
                  <a:pt x="3303" y="25679"/>
                </a:lnTo>
                <a:lnTo>
                  <a:pt x="0" y="42049"/>
                </a:lnTo>
                <a:lnTo>
                  <a:pt x="0" y="214109"/>
                </a:lnTo>
                <a:lnTo>
                  <a:pt x="3303" y="230479"/>
                </a:lnTo>
                <a:lnTo>
                  <a:pt x="12314" y="243844"/>
                </a:lnTo>
                <a:lnTo>
                  <a:pt x="25679" y="252855"/>
                </a:lnTo>
                <a:lnTo>
                  <a:pt x="42049" y="256158"/>
                </a:lnTo>
                <a:lnTo>
                  <a:pt x="210248" y="256158"/>
                </a:lnTo>
                <a:lnTo>
                  <a:pt x="226618" y="252855"/>
                </a:lnTo>
                <a:lnTo>
                  <a:pt x="239983" y="243844"/>
                </a:lnTo>
                <a:lnTo>
                  <a:pt x="248994" y="230479"/>
                </a:lnTo>
                <a:lnTo>
                  <a:pt x="252298" y="214109"/>
                </a:lnTo>
                <a:lnTo>
                  <a:pt x="252298" y="42049"/>
                </a:lnTo>
                <a:lnTo>
                  <a:pt x="248994" y="25679"/>
                </a:lnTo>
                <a:lnTo>
                  <a:pt x="239983" y="12314"/>
                </a:lnTo>
                <a:lnTo>
                  <a:pt x="226618" y="3303"/>
                </a:lnTo>
                <a:lnTo>
                  <a:pt x="2102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5" name="object 115">
            <a:extLst>
              <a:ext uri="{FF2B5EF4-FFF2-40B4-BE49-F238E27FC236}">
                <a16:creationId xmlns:a16="http://schemas.microsoft.com/office/drawing/2014/main" id="{971E2CD5-AB09-4D67-925A-1E079E3E4E2B}"/>
              </a:ext>
            </a:extLst>
          </p:cNvPr>
          <p:cNvSpPr/>
          <p:nvPr/>
        </p:nvSpPr>
        <p:spPr>
          <a:xfrm>
            <a:off x="3963268" y="2892996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0" y="42049"/>
                </a:moveTo>
                <a:lnTo>
                  <a:pt x="3303" y="25679"/>
                </a:lnTo>
                <a:lnTo>
                  <a:pt x="12314" y="12314"/>
                </a:lnTo>
                <a:lnTo>
                  <a:pt x="25679" y="3303"/>
                </a:lnTo>
                <a:lnTo>
                  <a:pt x="42049" y="0"/>
                </a:lnTo>
                <a:lnTo>
                  <a:pt x="210248" y="0"/>
                </a:lnTo>
                <a:lnTo>
                  <a:pt x="226618" y="3303"/>
                </a:lnTo>
                <a:lnTo>
                  <a:pt x="239983" y="12314"/>
                </a:lnTo>
                <a:lnTo>
                  <a:pt x="248994" y="25679"/>
                </a:lnTo>
                <a:lnTo>
                  <a:pt x="252298" y="42049"/>
                </a:lnTo>
                <a:lnTo>
                  <a:pt x="252298" y="214109"/>
                </a:lnTo>
                <a:lnTo>
                  <a:pt x="248994" y="230479"/>
                </a:lnTo>
                <a:lnTo>
                  <a:pt x="239983" y="243844"/>
                </a:lnTo>
                <a:lnTo>
                  <a:pt x="226618" y="252855"/>
                </a:lnTo>
                <a:lnTo>
                  <a:pt x="210248" y="256158"/>
                </a:lnTo>
                <a:lnTo>
                  <a:pt x="42049" y="256158"/>
                </a:lnTo>
                <a:lnTo>
                  <a:pt x="25679" y="252855"/>
                </a:lnTo>
                <a:lnTo>
                  <a:pt x="12314" y="243844"/>
                </a:lnTo>
                <a:lnTo>
                  <a:pt x="3303" y="230479"/>
                </a:lnTo>
                <a:lnTo>
                  <a:pt x="0" y="214109"/>
                </a:lnTo>
                <a:lnTo>
                  <a:pt x="0" y="42049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7" name="object 116">
            <a:extLst>
              <a:ext uri="{FF2B5EF4-FFF2-40B4-BE49-F238E27FC236}">
                <a16:creationId xmlns:a16="http://schemas.microsoft.com/office/drawing/2014/main" id="{E6783E41-DDA9-4F4B-978A-F40DA0BB9137}"/>
              </a:ext>
            </a:extLst>
          </p:cNvPr>
          <p:cNvSpPr txBox="1"/>
          <p:nvPr/>
        </p:nvSpPr>
        <p:spPr>
          <a:xfrm>
            <a:off x="4076435" y="2952858"/>
            <a:ext cx="110913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B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29" name="object 117">
            <a:extLst>
              <a:ext uri="{FF2B5EF4-FFF2-40B4-BE49-F238E27FC236}">
                <a16:creationId xmlns:a16="http://schemas.microsoft.com/office/drawing/2014/main" id="{84231158-7DC1-44BE-B406-D758BDA685EC}"/>
              </a:ext>
            </a:extLst>
          </p:cNvPr>
          <p:cNvSpPr/>
          <p:nvPr/>
        </p:nvSpPr>
        <p:spPr>
          <a:xfrm>
            <a:off x="3620782" y="4123356"/>
            <a:ext cx="522215" cy="49376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1" name="object 118">
            <a:extLst>
              <a:ext uri="{FF2B5EF4-FFF2-40B4-BE49-F238E27FC236}">
                <a16:creationId xmlns:a16="http://schemas.microsoft.com/office/drawing/2014/main" id="{E780172F-90FA-4766-AFB0-E158CE0A91C7}"/>
              </a:ext>
            </a:extLst>
          </p:cNvPr>
          <p:cNvSpPr/>
          <p:nvPr/>
        </p:nvSpPr>
        <p:spPr>
          <a:xfrm>
            <a:off x="3700028" y="4188388"/>
            <a:ext cx="396233" cy="40639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3" name="object 119">
            <a:extLst>
              <a:ext uri="{FF2B5EF4-FFF2-40B4-BE49-F238E27FC236}">
                <a16:creationId xmlns:a16="http://schemas.microsoft.com/office/drawing/2014/main" id="{3B80B85E-606E-420E-9D9F-67735E533F7B}"/>
              </a:ext>
            </a:extLst>
          </p:cNvPr>
          <p:cNvSpPr/>
          <p:nvPr/>
        </p:nvSpPr>
        <p:spPr>
          <a:xfrm>
            <a:off x="3695192" y="4167024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39">
                <a:moveTo>
                  <a:pt x="234835" y="0"/>
                </a:moveTo>
                <a:lnTo>
                  <a:pt x="42697" y="0"/>
                </a:lnTo>
                <a:lnTo>
                  <a:pt x="26076" y="3354"/>
                </a:lnTo>
                <a:lnTo>
                  <a:pt x="12504" y="12504"/>
                </a:lnTo>
                <a:lnTo>
                  <a:pt x="3354" y="26076"/>
                </a:lnTo>
                <a:lnTo>
                  <a:pt x="0" y="42697"/>
                </a:lnTo>
                <a:lnTo>
                  <a:pt x="0" y="213474"/>
                </a:lnTo>
                <a:lnTo>
                  <a:pt x="3354" y="230095"/>
                </a:lnTo>
                <a:lnTo>
                  <a:pt x="12504" y="243666"/>
                </a:lnTo>
                <a:lnTo>
                  <a:pt x="26076" y="252816"/>
                </a:lnTo>
                <a:lnTo>
                  <a:pt x="42697" y="256171"/>
                </a:lnTo>
                <a:lnTo>
                  <a:pt x="234835" y="256171"/>
                </a:lnTo>
                <a:lnTo>
                  <a:pt x="251456" y="252816"/>
                </a:lnTo>
                <a:lnTo>
                  <a:pt x="265028" y="243666"/>
                </a:lnTo>
                <a:lnTo>
                  <a:pt x="274178" y="230095"/>
                </a:lnTo>
                <a:lnTo>
                  <a:pt x="277533" y="213474"/>
                </a:lnTo>
                <a:lnTo>
                  <a:pt x="277533" y="42697"/>
                </a:lnTo>
                <a:lnTo>
                  <a:pt x="274178" y="26076"/>
                </a:lnTo>
                <a:lnTo>
                  <a:pt x="265028" y="12504"/>
                </a:lnTo>
                <a:lnTo>
                  <a:pt x="251456" y="3354"/>
                </a:lnTo>
                <a:lnTo>
                  <a:pt x="23483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5" name="object 120">
            <a:extLst>
              <a:ext uri="{FF2B5EF4-FFF2-40B4-BE49-F238E27FC236}">
                <a16:creationId xmlns:a16="http://schemas.microsoft.com/office/drawing/2014/main" id="{9E50D12B-BCA0-4CBD-8F5E-47ECBB78782C}"/>
              </a:ext>
            </a:extLst>
          </p:cNvPr>
          <p:cNvSpPr/>
          <p:nvPr/>
        </p:nvSpPr>
        <p:spPr>
          <a:xfrm>
            <a:off x="3695192" y="4167024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39">
                <a:moveTo>
                  <a:pt x="0" y="42697"/>
                </a:moveTo>
                <a:lnTo>
                  <a:pt x="3354" y="26076"/>
                </a:lnTo>
                <a:lnTo>
                  <a:pt x="12504" y="12504"/>
                </a:lnTo>
                <a:lnTo>
                  <a:pt x="26076" y="3354"/>
                </a:lnTo>
                <a:lnTo>
                  <a:pt x="42697" y="0"/>
                </a:lnTo>
                <a:lnTo>
                  <a:pt x="234835" y="0"/>
                </a:lnTo>
                <a:lnTo>
                  <a:pt x="251456" y="3354"/>
                </a:lnTo>
                <a:lnTo>
                  <a:pt x="265028" y="12504"/>
                </a:lnTo>
                <a:lnTo>
                  <a:pt x="274178" y="26076"/>
                </a:lnTo>
                <a:lnTo>
                  <a:pt x="277533" y="42697"/>
                </a:lnTo>
                <a:lnTo>
                  <a:pt x="277533" y="213474"/>
                </a:lnTo>
                <a:lnTo>
                  <a:pt x="274178" y="230095"/>
                </a:lnTo>
                <a:lnTo>
                  <a:pt x="265028" y="243666"/>
                </a:lnTo>
                <a:lnTo>
                  <a:pt x="251456" y="252816"/>
                </a:lnTo>
                <a:lnTo>
                  <a:pt x="234835" y="256171"/>
                </a:lnTo>
                <a:lnTo>
                  <a:pt x="42697" y="256171"/>
                </a:lnTo>
                <a:lnTo>
                  <a:pt x="26076" y="252816"/>
                </a:lnTo>
                <a:lnTo>
                  <a:pt x="12504" y="243666"/>
                </a:lnTo>
                <a:lnTo>
                  <a:pt x="3354" y="230095"/>
                </a:lnTo>
                <a:lnTo>
                  <a:pt x="0" y="213474"/>
                </a:lnTo>
                <a:lnTo>
                  <a:pt x="0" y="4269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7" name="object 121">
            <a:extLst>
              <a:ext uri="{FF2B5EF4-FFF2-40B4-BE49-F238E27FC236}">
                <a16:creationId xmlns:a16="http://schemas.microsoft.com/office/drawing/2014/main" id="{8AE1D0CB-E970-49DD-8FD2-5AE02BF9A2DB}"/>
              </a:ext>
            </a:extLst>
          </p:cNvPr>
          <p:cNvSpPr txBox="1"/>
          <p:nvPr/>
        </p:nvSpPr>
        <p:spPr>
          <a:xfrm>
            <a:off x="3821622" y="4226892"/>
            <a:ext cx="115147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A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39" name="object 122">
            <a:extLst>
              <a:ext uri="{FF2B5EF4-FFF2-40B4-BE49-F238E27FC236}">
                <a16:creationId xmlns:a16="http://schemas.microsoft.com/office/drawing/2014/main" id="{512D39D2-CDE4-4259-8541-2883EEDF50D7}"/>
              </a:ext>
            </a:extLst>
          </p:cNvPr>
          <p:cNvSpPr/>
          <p:nvPr/>
        </p:nvSpPr>
        <p:spPr>
          <a:xfrm>
            <a:off x="3889016" y="4214796"/>
            <a:ext cx="487679" cy="49376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1" name="object 123">
            <a:extLst>
              <a:ext uri="{FF2B5EF4-FFF2-40B4-BE49-F238E27FC236}">
                <a16:creationId xmlns:a16="http://schemas.microsoft.com/office/drawing/2014/main" id="{246CA33E-AA71-49FB-94F8-6103637A1AB9}"/>
              </a:ext>
            </a:extLst>
          </p:cNvPr>
          <p:cNvSpPr/>
          <p:nvPr/>
        </p:nvSpPr>
        <p:spPr>
          <a:xfrm>
            <a:off x="3956061" y="4279830"/>
            <a:ext cx="392169" cy="40639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3" name="object 124">
            <a:extLst>
              <a:ext uri="{FF2B5EF4-FFF2-40B4-BE49-F238E27FC236}">
                <a16:creationId xmlns:a16="http://schemas.microsoft.com/office/drawing/2014/main" id="{B682D188-FB54-400E-BDA1-979283F96892}"/>
              </a:ext>
            </a:extLst>
          </p:cNvPr>
          <p:cNvSpPr/>
          <p:nvPr/>
        </p:nvSpPr>
        <p:spPr>
          <a:xfrm>
            <a:off x="3963268" y="4257644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210248" y="0"/>
                </a:moveTo>
                <a:lnTo>
                  <a:pt x="42049" y="0"/>
                </a:lnTo>
                <a:lnTo>
                  <a:pt x="25679" y="3303"/>
                </a:lnTo>
                <a:lnTo>
                  <a:pt x="12314" y="12314"/>
                </a:lnTo>
                <a:lnTo>
                  <a:pt x="3303" y="25679"/>
                </a:lnTo>
                <a:lnTo>
                  <a:pt x="0" y="42049"/>
                </a:lnTo>
                <a:lnTo>
                  <a:pt x="0" y="214109"/>
                </a:lnTo>
                <a:lnTo>
                  <a:pt x="3303" y="230479"/>
                </a:lnTo>
                <a:lnTo>
                  <a:pt x="12314" y="243844"/>
                </a:lnTo>
                <a:lnTo>
                  <a:pt x="25679" y="252855"/>
                </a:lnTo>
                <a:lnTo>
                  <a:pt x="42049" y="256159"/>
                </a:lnTo>
                <a:lnTo>
                  <a:pt x="210248" y="256159"/>
                </a:lnTo>
                <a:lnTo>
                  <a:pt x="226618" y="252855"/>
                </a:lnTo>
                <a:lnTo>
                  <a:pt x="239983" y="243844"/>
                </a:lnTo>
                <a:lnTo>
                  <a:pt x="248994" y="230479"/>
                </a:lnTo>
                <a:lnTo>
                  <a:pt x="252298" y="214109"/>
                </a:lnTo>
                <a:lnTo>
                  <a:pt x="252298" y="42049"/>
                </a:lnTo>
                <a:lnTo>
                  <a:pt x="248994" y="25679"/>
                </a:lnTo>
                <a:lnTo>
                  <a:pt x="239983" y="12314"/>
                </a:lnTo>
                <a:lnTo>
                  <a:pt x="226618" y="3303"/>
                </a:lnTo>
                <a:lnTo>
                  <a:pt x="2102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5" name="object 125">
            <a:extLst>
              <a:ext uri="{FF2B5EF4-FFF2-40B4-BE49-F238E27FC236}">
                <a16:creationId xmlns:a16="http://schemas.microsoft.com/office/drawing/2014/main" id="{4DD37D01-0E92-4476-8360-76C3C2FA03BA}"/>
              </a:ext>
            </a:extLst>
          </p:cNvPr>
          <p:cNvSpPr/>
          <p:nvPr/>
        </p:nvSpPr>
        <p:spPr>
          <a:xfrm>
            <a:off x="3963268" y="4257644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0" y="42049"/>
                </a:moveTo>
                <a:lnTo>
                  <a:pt x="3303" y="25679"/>
                </a:lnTo>
                <a:lnTo>
                  <a:pt x="12314" y="12314"/>
                </a:lnTo>
                <a:lnTo>
                  <a:pt x="25679" y="3303"/>
                </a:lnTo>
                <a:lnTo>
                  <a:pt x="42049" y="0"/>
                </a:lnTo>
                <a:lnTo>
                  <a:pt x="210248" y="0"/>
                </a:lnTo>
                <a:lnTo>
                  <a:pt x="226618" y="3303"/>
                </a:lnTo>
                <a:lnTo>
                  <a:pt x="239983" y="12314"/>
                </a:lnTo>
                <a:lnTo>
                  <a:pt x="248994" y="25679"/>
                </a:lnTo>
                <a:lnTo>
                  <a:pt x="252298" y="42049"/>
                </a:lnTo>
                <a:lnTo>
                  <a:pt x="252298" y="214109"/>
                </a:lnTo>
                <a:lnTo>
                  <a:pt x="248994" y="230479"/>
                </a:lnTo>
                <a:lnTo>
                  <a:pt x="239983" y="243844"/>
                </a:lnTo>
                <a:lnTo>
                  <a:pt x="226618" y="252855"/>
                </a:lnTo>
                <a:lnTo>
                  <a:pt x="210248" y="256159"/>
                </a:lnTo>
                <a:lnTo>
                  <a:pt x="42049" y="256159"/>
                </a:lnTo>
                <a:lnTo>
                  <a:pt x="25679" y="252855"/>
                </a:lnTo>
                <a:lnTo>
                  <a:pt x="12314" y="243844"/>
                </a:lnTo>
                <a:lnTo>
                  <a:pt x="3303" y="230479"/>
                </a:lnTo>
                <a:lnTo>
                  <a:pt x="0" y="214109"/>
                </a:lnTo>
                <a:lnTo>
                  <a:pt x="0" y="42049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7" name="object 126">
            <a:extLst>
              <a:ext uri="{FF2B5EF4-FFF2-40B4-BE49-F238E27FC236}">
                <a16:creationId xmlns:a16="http://schemas.microsoft.com/office/drawing/2014/main" id="{5E9007B5-A7F9-4357-BD49-EDB52665EB0A}"/>
              </a:ext>
            </a:extLst>
          </p:cNvPr>
          <p:cNvSpPr txBox="1"/>
          <p:nvPr/>
        </p:nvSpPr>
        <p:spPr>
          <a:xfrm>
            <a:off x="4076435" y="4317505"/>
            <a:ext cx="110913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B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49" name="object 127">
            <a:extLst>
              <a:ext uri="{FF2B5EF4-FFF2-40B4-BE49-F238E27FC236}">
                <a16:creationId xmlns:a16="http://schemas.microsoft.com/office/drawing/2014/main" id="{1C53CC7D-01F4-4E5D-979A-FF5B56C3F48C}"/>
              </a:ext>
            </a:extLst>
          </p:cNvPr>
          <p:cNvSpPr/>
          <p:nvPr/>
        </p:nvSpPr>
        <p:spPr>
          <a:xfrm>
            <a:off x="3620782" y="5488860"/>
            <a:ext cx="522215" cy="49376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1" name="object 128">
            <a:extLst>
              <a:ext uri="{FF2B5EF4-FFF2-40B4-BE49-F238E27FC236}">
                <a16:creationId xmlns:a16="http://schemas.microsoft.com/office/drawing/2014/main" id="{D3B5A0D7-DD84-40BD-BF06-52737E69594A}"/>
              </a:ext>
            </a:extLst>
          </p:cNvPr>
          <p:cNvSpPr/>
          <p:nvPr/>
        </p:nvSpPr>
        <p:spPr>
          <a:xfrm>
            <a:off x="3700028" y="5553892"/>
            <a:ext cx="396233" cy="40639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3" name="object 129">
            <a:extLst>
              <a:ext uri="{FF2B5EF4-FFF2-40B4-BE49-F238E27FC236}">
                <a16:creationId xmlns:a16="http://schemas.microsoft.com/office/drawing/2014/main" id="{F2947643-AB2B-4C22-A79C-B816412834FA}"/>
              </a:ext>
            </a:extLst>
          </p:cNvPr>
          <p:cNvSpPr/>
          <p:nvPr/>
        </p:nvSpPr>
        <p:spPr>
          <a:xfrm>
            <a:off x="3695192" y="5531673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39">
                <a:moveTo>
                  <a:pt x="234835" y="0"/>
                </a:moveTo>
                <a:lnTo>
                  <a:pt x="42697" y="0"/>
                </a:lnTo>
                <a:lnTo>
                  <a:pt x="26076" y="3354"/>
                </a:lnTo>
                <a:lnTo>
                  <a:pt x="12504" y="12504"/>
                </a:lnTo>
                <a:lnTo>
                  <a:pt x="3354" y="26076"/>
                </a:lnTo>
                <a:lnTo>
                  <a:pt x="0" y="42697"/>
                </a:lnTo>
                <a:lnTo>
                  <a:pt x="0" y="213474"/>
                </a:lnTo>
                <a:lnTo>
                  <a:pt x="3354" y="230095"/>
                </a:lnTo>
                <a:lnTo>
                  <a:pt x="12504" y="243666"/>
                </a:lnTo>
                <a:lnTo>
                  <a:pt x="26076" y="252816"/>
                </a:lnTo>
                <a:lnTo>
                  <a:pt x="42697" y="256171"/>
                </a:lnTo>
                <a:lnTo>
                  <a:pt x="234835" y="256171"/>
                </a:lnTo>
                <a:lnTo>
                  <a:pt x="251456" y="252816"/>
                </a:lnTo>
                <a:lnTo>
                  <a:pt x="265028" y="243666"/>
                </a:lnTo>
                <a:lnTo>
                  <a:pt x="274178" y="230095"/>
                </a:lnTo>
                <a:lnTo>
                  <a:pt x="277533" y="213474"/>
                </a:lnTo>
                <a:lnTo>
                  <a:pt x="277533" y="42697"/>
                </a:lnTo>
                <a:lnTo>
                  <a:pt x="274178" y="26076"/>
                </a:lnTo>
                <a:lnTo>
                  <a:pt x="265028" y="12504"/>
                </a:lnTo>
                <a:lnTo>
                  <a:pt x="251456" y="3354"/>
                </a:lnTo>
                <a:lnTo>
                  <a:pt x="23483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5" name="object 130">
            <a:extLst>
              <a:ext uri="{FF2B5EF4-FFF2-40B4-BE49-F238E27FC236}">
                <a16:creationId xmlns:a16="http://schemas.microsoft.com/office/drawing/2014/main" id="{DDDC3C32-EE7C-4C15-9E0A-09B44D74FF76}"/>
              </a:ext>
            </a:extLst>
          </p:cNvPr>
          <p:cNvSpPr/>
          <p:nvPr/>
        </p:nvSpPr>
        <p:spPr>
          <a:xfrm>
            <a:off x="3695192" y="5531673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39">
                <a:moveTo>
                  <a:pt x="0" y="42697"/>
                </a:moveTo>
                <a:lnTo>
                  <a:pt x="3354" y="26076"/>
                </a:lnTo>
                <a:lnTo>
                  <a:pt x="12504" y="12504"/>
                </a:lnTo>
                <a:lnTo>
                  <a:pt x="26076" y="3354"/>
                </a:lnTo>
                <a:lnTo>
                  <a:pt x="42697" y="0"/>
                </a:lnTo>
                <a:lnTo>
                  <a:pt x="234835" y="0"/>
                </a:lnTo>
                <a:lnTo>
                  <a:pt x="251456" y="3354"/>
                </a:lnTo>
                <a:lnTo>
                  <a:pt x="265028" y="12504"/>
                </a:lnTo>
                <a:lnTo>
                  <a:pt x="274178" y="26076"/>
                </a:lnTo>
                <a:lnTo>
                  <a:pt x="277533" y="42697"/>
                </a:lnTo>
                <a:lnTo>
                  <a:pt x="277533" y="213474"/>
                </a:lnTo>
                <a:lnTo>
                  <a:pt x="274178" y="230095"/>
                </a:lnTo>
                <a:lnTo>
                  <a:pt x="265028" y="243666"/>
                </a:lnTo>
                <a:lnTo>
                  <a:pt x="251456" y="252816"/>
                </a:lnTo>
                <a:lnTo>
                  <a:pt x="234835" y="256171"/>
                </a:lnTo>
                <a:lnTo>
                  <a:pt x="42697" y="256171"/>
                </a:lnTo>
                <a:lnTo>
                  <a:pt x="26076" y="252816"/>
                </a:lnTo>
                <a:lnTo>
                  <a:pt x="12504" y="243666"/>
                </a:lnTo>
                <a:lnTo>
                  <a:pt x="3354" y="230095"/>
                </a:lnTo>
                <a:lnTo>
                  <a:pt x="0" y="213474"/>
                </a:lnTo>
                <a:lnTo>
                  <a:pt x="0" y="4269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7" name="object 131">
            <a:extLst>
              <a:ext uri="{FF2B5EF4-FFF2-40B4-BE49-F238E27FC236}">
                <a16:creationId xmlns:a16="http://schemas.microsoft.com/office/drawing/2014/main" id="{FED5EABF-E84E-45C2-A86D-ED806EBD467F}"/>
              </a:ext>
            </a:extLst>
          </p:cNvPr>
          <p:cNvSpPr txBox="1"/>
          <p:nvPr/>
        </p:nvSpPr>
        <p:spPr>
          <a:xfrm>
            <a:off x="3821622" y="5591538"/>
            <a:ext cx="115147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A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59" name="object 132">
            <a:extLst>
              <a:ext uri="{FF2B5EF4-FFF2-40B4-BE49-F238E27FC236}">
                <a16:creationId xmlns:a16="http://schemas.microsoft.com/office/drawing/2014/main" id="{C00E1471-C7BA-43BD-BC08-149B83487436}"/>
              </a:ext>
            </a:extLst>
          </p:cNvPr>
          <p:cNvSpPr/>
          <p:nvPr/>
        </p:nvSpPr>
        <p:spPr>
          <a:xfrm>
            <a:off x="3889016" y="5578276"/>
            <a:ext cx="487679" cy="49376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1" name="object 133">
            <a:extLst>
              <a:ext uri="{FF2B5EF4-FFF2-40B4-BE49-F238E27FC236}">
                <a16:creationId xmlns:a16="http://schemas.microsoft.com/office/drawing/2014/main" id="{86C2E0DF-9187-48C8-ABD0-BA59DDA46FB3}"/>
              </a:ext>
            </a:extLst>
          </p:cNvPr>
          <p:cNvSpPr/>
          <p:nvPr/>
        </p:nvSpPr>
        <p:spPr>
          <a:xfrm>
            <a:off x="3956061" y="5643300"/>
            <a:ext cx="392169" cy="40639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3" name="object 134">
            <a:extLst>
              <a:ext uri="{FF2B5EF4-FFF2-40B4-BE49-F238E27FC236}">
                <a16:creationId xmlns:a16="http://schemas.microsoft.com/office/drawing/2014/main" id="{76982454-F304-4363-97D1-E3E79C69DFA3}"/>
              </a:ext>
            </a:extLst>
          </p:cNvPr>
          <p:cNvSpPr/>
          <p:nvPr/>
        </p:nvSpPr>
        <p:spPr>
          <a:xfrm>
            <a:off x="3963268" y="5621335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210248" y="0"/>
                </a:moveTo>
                <a:lnTo>
                  <a:pt x="42049" y="0"/>
                </a:lnTo>
                <a:lnTo>
                  <a:pt x="25679" y="3303"/>
                </a:lnTo>
                <a:lnTo>
                  <a:pt x="12314" y="12314"/>
                </a:lnTo>
                <a:lnTo>
                  <a:pt x="3303" y="25679"/>
                </a:lnTo>
                <a:lnTo>
                  <a:pt x="0" y="42049"/>
                </a:lnTo>
                <a:lnTo>
                  <a:pt x="0" y="214109"/>
                </a:lnTo>
                <a:lnTo>
                  <a:pt x="3303" y="230479"/>
                </a:lnTo>
                <a:lnTo>
                  <a:pt x="12314" y="243844"/>
                </a:lnTo>
                <a:lnTo>
                  <a:pt x="25679" y="252855"/>
                </a:lnTo>
                <a:lnTo>
                  <a:pt x="42049" y="256158"/>
                </a:lnTo>
                <a:lnTo>
                  <a:pt x="210248" y="256158"/>
                </a:lnTo>
                <a:lnTo>
                  <a:pt x="226618" y="252855"/>
                </a:lnTo>
                <a:lnTo>
                  <a:pt x="239983" y="243844"/>
                </a:lnTo>
                <a:lnTo>
                  <a:pt x="248994" y="230479"/>
                </a:lnTo>
                <a:lnTo>
                  <a:pt x="252298" y="214109"/>
                </a:lnTo>
                <a:lnTo>
                  <a:pt x="252298" y="42049"/>
                </a:lnTo>
                <a:lnTo>
                  <a:pt x="248994" y="25679"/>
                </a:lnTo>
                <a:lnTo>
                  <a:pt x="239983" y="12314"/>
                </a:lnTo>
                <a:lnTo>
                  <a:pt x="226618" y="3303"/>
                </a:lnTo>
                <a:lnTo>
                  <a:pt x="2102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5" name="object 135">
            <a:extLst>
              <a:ext uri="{FF2B5EF4-FFF2-40B4-BE49-F238E27FC236}">
                <a16:creationId xmlns:a16="http://schemas.microsoft.com/office/drawing/2014/main" id="{624F40EC-BDB1-4934-AB35-0C2B1DB3AD65}"/>
              </a:ext>
            </a:extLst>
          </p:cNvPr>
          <p:cNvSpPr/>
          <p:nvPr/>
        </p:nvSpPr>
        <p:spPr>
          <a:xfrm>
            <a:off x="3963268" y="5621335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0" y="42049"/>
                </a:moveTo>
                <a:lnTo>
                  <a:pt x="3303" y="25679"/>
                </a:lnTo>
                <a:lnTo>
                  <a:pt x="12314" y="12314"/>
                </a:lnTo>
                <a:lnTo>
                  <a:pt x="25679" y="3303"/>
                </a:lnTo>
                <a:lnTo>
                  <a:pt x="42049" y="0"/>
                </a:lnTo>
                <a:lnTo>
                  <a:pt x="210248" y="0"/>
                </a:lnTo>
                <a:lnTo>
                  <a:pt x="226618" y="3303"/>
                </a:lnTo>
                <a:lnTo>
                  <a:pt x="239983" y="12314"/>
                </a:lnTo>
                <a:lnTo>
                  <a:pt x="248994" y="25679"/>
                </a:lnTo>
                <a:lnTo>
                  <a:pt x="252298" y="42049"/>
                </a:lnTo>
                <a:lnTo>
                  <a:pt x="252298" y="214109"/>
                </a:lnTo>
                <a:lnTo>
                  <a:pt x="248994" y="230479"/>
                </a:lnTo>
                <a:lnTo>
                  <a:pt x="239983" y="243844"/>
                </a:lnTo>
                <a:lnTo>
                  <a:pt x="226618" y="252855"/>
                </a:lnTo>
                <a:lnTo>
                  <a:pt x="210248" y="256158"/>
                </a:lnTo>
                <a:lnTo>
                  <a:pt x="42049" y="256158"/>
                </a:lnTo>
                <a:lnTo>
                  <a:pt x="25679" y="252855"/>
                </a:lnTo>
                <a:lnTo>
                  <a:pt x="12314" y="243844"/>
                </a:lnTo>
                <a:lnTo>
                  <a:pt x="3303" y="230479"/>
                </a:lnTo>
                <a:lnTo>
                  <a:pt x="0" y="214109"/>
                </a:lnTo>
                <a:lnTo>
                  <a:pt x="0" y="42049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7" name="object 136">
            <a:extLst>
              <a:ext uri="{FF2B5EF4-FFF2-40B4-BE49-F238E27FC236}">
                <a16:creationId xmlns:a16="http://schemas.microsoft.com/office/drawing/2014/main" id="{880B4E0B-70CF-48B7-8661-D2BE96E28746}"/>
              </a:ext>
            </a:extLst>
          </p:cNvPr>
          <p:cNvSpPr txBox="1"/>
          <p:nvPr/>
        </p:nvSpPr>
        <p:spPr>
          <a:xfrm>
            <a:off x="4076435" y="5681196"/>
            <a:ext cx="110913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B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69" name="object 137">
            <a:extLst>
              <a:ext uri="{FF2B5EF4-FFF2-40B4-BE49-F238E27FC236}">
                <a16:creationId xmlns:a16="http://schemas.microsoft.com/office/drawing/2014/main" id="{CD18241A-CB76-4DDF-B667-5707EC63901A}"/>
              </a:ext>
            </a:extLst>
          </p:cNvPr>
          <p:cNvSpPr/>
          <p:nvPr/>
        </p:nvSpPr>
        <p:spPr>
          <a:xfrm>
            <a:off x="5392696" y="2755828"/>
            <a:ext cx="522207" cy="49376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1" name="object 138">
            <a:extLst>
              <a:ext uri="{FF2B5EF4-FFF2-40B4-BE49-F238E27FC236}">
                <a16:creationId xmlns:a16="http://schemas.microsoft.com/office/drawing/2014/main" id="{E0DEAEC7-C446-475A-8D9B-FF8FC102B1F7}"/>
              </a:ext>
            </a:extLst>
          </p:cNvPr>
          <p:cNvSpPr/>
          <p:nvPr/>
        </p:nvSpPr>
        <p:spPr>
          <a:xfrm>
            <a:off x="5471944" y="2822886"/>
            <a:ext cx="396228" cy="40639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3" name="object 139">
            <a:extLst>
              <a:ext uri="{FF2B5EF4-FFF2-40B4-BE49-F238E27FC236}">
                <a16:creationId xmlns:a16="http://schemas.microsoft.com/office/drawing/2014/main" id="{ED74E13C-3BDD-4FF5-BC0D-37FB783AEEC6}"/>
              </a:ext>
            </a:extLst>
          </p:cNvPr>
          <p:cNvSpPr/>
          <p:nvPr/>
        </p:nvSpPr>
        <p:spPr>
          <a:xfrm>
            <a:off x="5466527" y="2800032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29" h="256540">
                <a:moveTo>
                  <a:pt x="234835" y="0"/>
                </a:moveTo>
                <a:lnTo>
                  <a:pt x="42697" y="0"/>
                </a:lnTo>
                <a:lnTo>
                  <a:pt x="26076" y="3354"/>
                </a:lnTo>
                <a:lnTo>
                  <a:pt x="12504" y="12504"/>
                </a:lnTo>
                <a:lnTo>
                  <a:pt x="3354" y="26076"/>
                </a:lnTo>
                <a:lnTo>
                  <a:pt x="0" y="42697"/>
                </a:lnTo>
                <a:lnTo>
                  <a:pt x="0" y="213474"/>
                </a:lnTo>
                <a:lnTo>
                  <a:pt x="3354" y="230095"/>
                </a:lnTo>
                <a:lnTo>
                  <a:pt x="12504" y="243666"/>
                </a:lnTo>
                <a:lnTo>
                  <a:pt x="26076" y="252816"/>
                </a:lnTo>
                <a:lnTo>
                  <a:pt x="42697" y="256171"/>
                </a:lnTo>
                <a:lnTo>
                  <a:pt x="234835" y="256171"/>
                </a:lnTo>
                <a:lnTo>
                  <a:pt x="251456" y="252816"/>
                </a:lnTo>
                <a:lnTo>
                  <a:pt x="265028" y="243666"/>
                </a:lnTo>
                <a:lnTo>
                  <a:pt x="274178" y="230095"/>
                </a:lnTo>
                <a:lnTo>
                  <a:pt x="277533" y="213474"/>
                </a:lnTo>
                <a:lnTo>
                  <a:pt x="277533" y="42697"/>
                </a:lnTo>
                <a:lnTo>
                  <a:pt x="274178" y="26076"/>
                </a:lnTo>
                <a:lnTo>
                  <a:pt x="265028" y="12504"/>
                </a:lnTo>
                <a:lnTo>
                  <a:pt x="251456" y="3354"/>
                </a:lnTo>
                <a:lnTo>
                  <a:pt x="23483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5" name="object 140">
            <a:extLst>
              <a:ext uri="{FF2B5EF4-FFF2-40B4-BE49-F238E27FC236}">
                <a16:creationId xmlns:a16="http://schemas.microsoft.com/office/drawing/2014/main" id="{8F0718FE-8086-46BE-9853-CF297EC70183}"/>
              </a:ext>
            </a:extLst>
          </p:cNvPr>
          <p:cNvSpPr/>
          <p:nvPr/>
        </p:nvSpPr>
        <p:spPr>
          <a:xfrm>
            <a:off x="5466527" y="2800032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29" h="256540">
                <a:moveTo>
                  <a:pt x="0" y="42697"/>
                </a:moveTo>
                <a:lnTo>
                  <a:pt x="3354" y="26076"/>
                </a:lnTo>
                <a:lnTo>
                  <a:pt x="12504" y="12504"/>
                </a:lnTo>
                <a:lnTo>
                  <a:pt x="26076" y="3354"/>
                </a:lnTo>
                <a:lnTo>
                  <a:pt x="42697" y="0"/>
                </a:lnTo>
                <a:lnTo>
                  <a:pt x="234835" y="0"/>
                </a:lnTo>
                <a:lnTo>
                  <a:pt x="251456" y="3354"/>
                </a:lnTo>
                <a:lnTo>
                  <a:pt x="265028" y="12504"/>
                </a:lnTo>
                <a:lnTo>
                  <a:pt x="274178" y="26076"/>
                </a:lnTo>
                <a:lnTo>
                  <a:pt x="277533" y="42697"/>
                </a:lnTo>
                <a:lnTo>
                  <a:pt x="277533" y="213474"/>
                </a:lnTo>
                <a:lnTo>
                  <a:pt x="274178" y="230095"/>
                </a:lnTo>
                <a:lnTo>
                  <a:pt x="265028" y="243666"/>
                </a:lnTo>
                <a:lnTo>
                  <a:pt x="251456" y="252816"/>
                </a:lnTo>
                <a:lnTo>
                  <a:pt x="234835" y="256171"/>
                </a:lnTo>
                <a:lnTo>
                  <a:pt x="42697" y="256171"/>
                </a:lnTo>
                <a:lnTo>
                  <a:pt x="26076" y="252816"/>
                </a:lnTo>
                <a:lnTo>
                  <a:pt x="12504" y="243666"/>
                </a:lnTo>
                <a:lnTo>
                  <a:pt x="3354" y="230095"/>
                </a:lnTo>
                <a:lnTo>
                  <a:pt x="0" y="213474"/>
                </a:lnTo>
                <a:lnTo>
                  <a:pt x="0" y="4269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7" name="object 141">
            <a:extLst>
              <a:ext uri="{FF2B5EF4-FFF2-40B4-BE49-F238E27FC236}">
                <a16:creationId xmlns:a16="http://schemas.microsoft.com/office/drawing/2014/main" id="{88A8F91C-A761-4ACA-84A1-A64BABE3CABE}"/>
              </a:ext>
            </a:extLst>
          </p:cNvPr>
          <p:cNvSpPr txBox="1"/>
          <p:nvPr/>
        </p:nvSpPr>
        <p:spPr>
          <a:xfrm>
            <a:off x="5592958" y="2859900"/>
            <a:ext cx="115147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A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79" name="object 142">
            <a:extLst>
              <a:ext uri="{FF2B5EF4-FFF2-40B4-BE49-F238E27FC236}">
                <a16:creationId xmlns:a16="http://schemas.microsoft.com/office/drawing/2014/main" id="{D7838D4A-8DCF-4A14-AD95-7FE42905F0B8}"/>
              </a:ext>
            </a:extLst>
          </p:cNvPr>
          <p:cNvSpPr/>
          <p:nvPr/>
        </p:nvSpPr>
        <p:spPr>
          <a:xfrm>
            <a:off x="5660920" y="2847268"/>
            <a:ext cx="487679" cy="49376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1" name="object 143">
            <a:extLst>
              <a:ext uri="{FF2B5EF4-FFF2-40B4-BE49-F238E27FC236}">
                <a16:creationId xmlns:a16="http://schemas.microsoft.com/office/drawing/2014/main" id="{C0B675C1-99D7-428F-BF00-A86EAC5F9BFA}"/>
              </a:ext>
            </a:extLst>
          </p:cNvPr>
          <p:cNvSpPr/>
          <p:nvPr/>
        </p:nvSpPr>
        <p:spPr>
          <a:xfrm>
            <a:off x="5721880" y="2912294"/>
            <a:ext cx="400287" cy="40639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3" name="object 144">
            <a:extLst>
              <a:ext uri="{FF2B5EF4-FFF2-40B4-BE49-F238E27FC236}">
                <a16:creationId xmlns:a16="http://schemas.microsoft.com/office/drawing/2014/main" id="{F9787097-0303-4046-9A94-331AD4F69706}"/>
              </a:ext>
            </a:extLst>
          </p:cNvPr>
          <p:cNvSpPr/>
          <p:nvPr/>
        </p:nvSpPr>
        <p:spPr>
          <a:xfrm>
            <a:off x="5734605" y="2890652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29" h="256539">
                <a:moveTo>
                  <a:pt x="210248" y="0"/>
                </a:moveTo>
                <a:lnTo>
                  <a:pt x="42049" y="0"/>
                </a:lnTo>
                <a:lnTo>
                  <a:pt x="25679" y="3303"/>
                </a:lnTo>
                <a:lnTo>
                  <a:pt x="12314" y="12314"/>
                </a:lnTo>
                <a:lnTo>
                  <a:pt x="3303" y="25679"/>
                </a:lnTo>
                <a:lnTo>
                  <a:pt x="0" y="42049"/>
                </a:lnTo>
                <a:lnTo>
                  <a:pt x="0" y="214109"/>
                </a:lnTo>
                <a:lnTo>
                  <a:pt x="3303" y="230479"/>
                </a:lnTo>
                <a:lnTo>
                  <a:pt x="12314" y="243844"/>
                </a:lnTo>
                <a:lnTo>
                  <a:pt x="25679" y="252855"/>
                </a:lnTo>
                <a:lnTo>
                  <a:pt x="42049" y="256158"/>
                </a:lnTo>
                <a:lnTo>
                  <a:pt x="210248" y="256158"/>
                </a:lnTo>
                <a:lnTo>
                  <a:pt x="226618" y="252855"/>
                </a:lnTo>
                <a:lnTo>
                  <a:pt x="239983" y="243844"/>
                </a:lnTo>
                <a:lnTo>
                  <a:pt x="248994" y="230479"/>
                </a:lnTo>
                <a:lnTo>
                  <a:pt x="252298" y="214109"/>
                </a:lnTo>
                <a:lnTo>
                  <a:pt x="252298" y="42049"/>
                </a:lnTo>
                <a:lnTo>
                  <a:pt x="248994" y="25679"/>
                </a:lnTo>
                <a:lnTo>
                  <a:pt x="239983" y="12314"/>
                </a:lnTo>
                <a:lnTo>
                  <a:pt x="226618" y="3303"/>
                </a:lnTo>
                <a:lnTo>
                  <a:pt x="2102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5" name="object 145">
            <a:extLst>
              <a:ext uri="{FF2B5EF4-FFF2-40B4-BE49-F238E27FC236}">
                <a16:creationId xmlns:a16="http://schemas.microsoft.com/office/drawing/2014/main" id="{8F678F59-4D53-4F16-9871-182FAE4C8F22}"/>
              </a:ext>
            </a:extLst>
          </p:cNvPr>
          <p:cNvSpPr/>
          <p:nvPr/>
        </p:nvSpPr>
        <p:spPr>
          <a:xfrm>
            <a:off x="5734605" y="2890652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29" h="256539">
                <a:moveTo>
                  <a:pt x="0" y="42049"/>
                </a:moveTo>
                <a:lnTo>
                  <a:pt x="3303" y="25679"/>
                </a:lnTo>
                <a:lnTo>
                  <a:pt x="12314" y="12314"/>
                </a:lnTo>
                <a:lnTo>
                  <a:pt x="25679" y="3303"/>
                </a:lnTo>
                <a:lnTo>
                  <a:pt x="42049" y="0"/>
                </a:lnTo>
                <a:lnTo>
                  <a:pt x="210248" y="0"/>
                </a:lnTo>
                <a:lnTo>
                  <a:pt x="226618" y="3303"/>
                </a:lnTo>
                <a:lnTo>
                  <a:pt x="239983" y="12314"/>
                </a:lnTo>
                <a:lnTo>
                  <a:pt x="248994" y="25679"/>
                </a:lnTo>
                <a:lnTo>
                  <a:pt x="252298" y="42049"/>
                </a:lnTo>
                <a:lnTo>
                  <a:pt x="252298" y="214109"/>
                </a:lnTo>
                <a:lnTo>
                  <a:pt x="248994" y="230479"/>
                </a:lnTo>
                <a:lnTo>
                  <a:pt x="239983" y="243844"/>
                </a:lnTo>
                <a:lnTo>
                  <a:pt x="226618" y="252855"/>
                </a:lnTo>
                <a:lnTo>
                  <a:pt x="210248" y="256158"/>
                </a:lnTo>
                <a:lnTo>
                  <a:pt x="42049" y="256158"/>
                </a:lnTo>
                <a:lnTo>
                  <a:pt x="25679" y="252855"/>
                </a:lnTo>
                <a:lnTo>
                  <a:pt x="12314" y="243844"/>
                </a:lnTo>
                <a:lnTo>
                  <a:pt x="3303" y="230479"/>
                </a:lnTo>
                <a:lnTo>
                  <a:pt x="0" y="214109"/>
                </a:lnTo>
                <a:lnTo>
                  <a:pt x="0" y="42049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7" name="object 146">
            <a:extLst>
              <a:ext uri="{FF2B5EF4-FFF2-40B4-BE49-F238E27FC236}">
                <a16:creationId xmlns:a16="http://schemas.microsoft.com/office/drawing/2014/main" id="{1B19E26F-3764-46BF-8DC7-0271B5F8A2FB}"/>
              </a:ext>
            </a:extLst>
          </p:cNvPr>
          <p:cNvSpPr txBox="1"/>
          <p:nvPr/>
        </p:nvSpPr>
        <p:spPr>
          <a:xfrm>
            <a:off x="5842479" y="2950514"/>
            <a:ext cx="120227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D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89" name="object 147">
            <a:extLst>
              <a:ext uri="{FF2B5EF4-FFF2-40B4-BE49-F238E27FC236}">
                <a16:creationId xmlns:a16="http://schemas.microsoft.com/office/drawing/2014/main" id="{5855F4D7-B2E3-4584-A59B-FE2CC03570D7}"/>
              </a:ext>
            </a:extLst>
          </p:cNvPr>
          <p:cNvSpPr txBox="1"/>
          <p:nvPr/>
        </p:nvSpPr>
        <p:spPr>
          <a:xfrm>
            <a:off x="241700" y="3781659"/>
            <a:ext cx="656167" cy="34552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152396">
              <a:spcBef>
                <a:spcPts val="133"/>
              </a:spcBef>
            </a:pPr>
            <a:r>
              <a:rPr sz="1067" spc="-7" dirty="0">
                <a:latin typeface="Calibri"/>
                <a:cs typeface="Calibri"/>
              </a:rPr>
              <a:t>Client  </a:t>
            </a:r>
            <a:r>
              <a:rPr sz="1067" dirty="0">
                <a:latin typeface="Calibri"/>
                <a:cs typeface="Calibri"/>
              </a:rPr>
              <a:t>A</a:t>
            </a:r>
            <a:r>
              <a:rPr sz="1067" spc="-7" dirty="0">
                <a:latin typeface="Calibri"/>
                <a:cs typeface="Calibri"/>
              </a:rPr>
              <a:t>pplica</a:t>
            </a:r>
            <a:r>
              <a:rPr sz="1067" spc="-13" dirty="0">
                <a:latin typeface="Calibri"/>
                <a:cs typeface="Calibri"/>
              </a:rPr>
              <a:t>t</a:t>
            </a:r>
            <a:r>
              <a:rPr sz="1067" spc="-7" dirty="0">
                <a:latin typeface="Calibri"/>
                <a:cs typeface="Calibri"/>
              </a:rPr>
              <a:t>io</a:t>
            </a:r>
            <a:r>
              <a:rPr sz="1067" dirty="0">
                <a:latin typeface="Calibri"/>
                <a:cs typeface="Calibri"/>
              </a:rPr>
              <a:t>n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91" name="object 148">
            <a:extLst>
              <a:ext uri="{FF2B5EF4-FFF2-40B4-BE49-F238E27FC236}">
                <a16:creationId xmlns:a16="http://schemas.microsoft.com/office/drawing/2014/main" id="{08068AB2-0F0D-459A-9FB9-6D9AC52CA86F}"/>
              </a:ext>
            </a:extLst>
          </p:cNvPr>
          <p:cNvSpPr/>
          <p:nvPr/>
        </p:nvSpPr>
        <p:spPr>
          <a:xfrm>
            <a:off x="199000" y="3411650"/>
            <a:ext cx="1136225" cy="1079500"/>
          </a:xfrm>
          <a:custGeom>
            <a:avLst/>
            <a:gdLst/>
            <a:ahLst/>
            <a:cxnLst/>
            <a:rect l="l" t="t" r="r" b="b"/>
            <a:pathLst>
              <a:path w="852169" h="809625">
                <a:moveTo>
                  <a:pt x="0" y="134912"/>
                </a:moveTo>
                <a:lnTo>
                  <a:pt x="6877" y="92269"/>
                </a:lnTo>
                <a:lnTo>
                  <a:pt x="26029" y="55234"/>
                </a:lnTo>
                <a:lnTo>
                  <a:pt x="55234" y="26029"/>
                </a:lnTo>
                <a:lnTo>
                  <a:pt x="92269" y="6877"/>
                </a:lnTo>
                <a:lnTo>
                  <a:pt x="134912" y="0"/>
                </a:lnTo>
                <a:lnTo>
                  <a:pt x="716737" y="0"/>
                </a:lnTo>
                <a:lnTo>
                  <a:pt x="759380" y="6877"/>
                </a:lnTo>
                <a:lnTo>
                  <a:pt x="796414" y="26029"/>
                </a:lnTo>
                <a:lnTo>
                  <a:pt x="825619" y="55234"/>
                </a:lnTo>
                <a:lnTo>
                  <a:pt x="844771" y="92269"/>
                </a:lnTo>
                <a:lnTo>
                  <a:pt x="851649" y="134912"/>
                </a:lnTo>
                <a:lnTo>
                  <a:pt x="851649" y="674547"/>
                </a:lnTo>
                <a:lnTo>
                  <a:pt x="844771" y="717190"/>
                </a:lnTo>
                <a:lnTo>
                  <a:pt x="825619" y="754225"/>
                </a:lnTo>
                <a:lnTo>
                  <a:pt x="796414" y="783429"/>
                </a:lnTo>
                <a:lnTo>
                  <a:pt x="759380" y="802582"/>
                </a:lnTo>
                <a:lnTo>
                  <a:pt x="716737" y="809459"/>
                </a:lnTo>
                <a:lnTo>
                  <a:pt x="134912" y="809459"/>
                </a:lnTo>
                <a:lnTo>
                  <a:pt x="92269" y="802582"/>
                </a:lnTo>
                <a:lnTo>
                  <a:pt x="55234" y="783429"/>
                </a:lnTo>
                <a:lnTo>
                  <a:pt x="26029" y="754225"/>
                </a:lnTo>
                <a:lnTo>
                  <a:pt x="6877" y="717190"/>
                </a:lnTo>
                <a:lnTo>
                  <a:pt x="0" y="674547"/>
                </a:lnTo>
                <a:lnTo>
                  <a:pt x="0" y="134912"/>
                </a:lnTo>
                <a:close/>
              </a:path>
            </a:pathLst>
          </a:custGeom>
          <a:ln w="254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3" name="object 149">
            <a:extLst>
              <a:ext uri="{FF2B5EF4-FFF2-40B4-BE49-F238E27FC236}">
                <a16:creationId xmlns:a16="http://schemas.microsoft.com/office/drawing/2014/main" id="{445C94D1-6999-4F61-A6BF-5C8E1C1D4AFA}"/>
              </a:ext>
            </a:extLst>
          </p:cNvPr>
          <p:cNvSpPr/>
          <p:nvPr/>
        </p:nvSpPr>
        <p:spPr>
          <a:xfrm>
            <a:off x="951312" y="3411648"/>
            <a:ext cx="0" cy="1079500"/>
          </a:xfrm>
          <a:custGeom>
            <a:avLst/>
            <a:gdLst/>
            <a:ahLst/>
            <a:cxnLst/>
            <a:rect l="l" t="t" r="r" b="b"/>
            <a:pathLst>
              <a:path h="809625">
                <a:moveTo>
                  <a:pt x="0" y="0"/>
                </a:moveTo>
                <a:lnTo>
                  <a:pt x="0" y="809459"/>
                </a:lnTo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5" name="object 150">
            <a:extLst>
              <a:ext uri="{FF2B5EF4-FFF2-40B4-BE49-F238E27FC236}">
                <a16:creationId xmlns:a16="http://schemas.microsoft.com/office/drawing/2014/main" id="{447EE71D-1209-4445-8414-5010B4212CE1}"/>
              </a:ext>
            </a:extLst>
          </p:cNvPr>
          <p:cNvSpPr txBox="1"/>
          <p:nvPr/>
        </p:nvSpPr>
        <p:spPr>
          <a:xfrm>
            <a:off x="1049925" y="3730219"/>
            <a:ext cx="117687" cy="5097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1067" dirty="0">
                <a:latin typeface="Calibri"/>
                <a:cs typeface="Calibri"/>
              </a:rPr>
              <a:t>S  D  K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97" name="object 151">
            <a:extLst>
              <a:ext uri="{FF2B5EF4-FFF2-40B4-BE49-F238E27FC236}">
                <a16:creationId xmlns:a16="http://schemas.microsoft.com/office/drawing/2014/main" id="{8D7AAD2A-7D39-4646-9E02-CB1ECD9A8D20}"/>
              </a:ext>
            </a:extLst>
          </p:cNvPr>
          <p:cNvSpPr/>
          <p:nvPr/>
        </p:nvSpPr>
        <p:spPr>
          <a:xfrm>
            <a:off x="2822029" y="3046320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4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9" name="object 152">
            <a:extLst>
              <a:ext uri="{FF2B5EF4-FFF2-40B4-BE49-F238E27FC236}">
                <a16:creationId xmlns:a16="http://schemas.microsoft.com/office/drawing/2014/main" id="{8EFE1CC7-EE3B-4C1D-BE30-E3003D22A4B6}"/>
              </a:ext>
            </a:extLst>
          </p:cNvPr>
          <p:cNvSpPr/>
          <p:nvPr/>
        </p:nvSpPr>
        <p:spPr>
          <a:xfrm>
            <a:off x="3007245" y="3046303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4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1" name="object 153">
            <a:extLst>
              <a:ext uri="{FF2B5EF4-FFF2-40B4-BE49-F238E27FC236}">
                <a16:creationId xmlns:a16="http://schemas.microsoft.com/office/drawing/2014/main" id="{1A03AEA4-A17B-4CC7-A1F8-1A83672E0582}"/>
              </a:ext>
            </a:extLst>
          </p:cNvPr>
          <p:cNvSpPr/>
          <p:nvPr/>
        </p:nvSpPr>
        <p:spPr>
          <a:xfrm>
            <a:off x="3189652" y="3046320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4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3" name="object 154">
            <a:extLst>
              <a:ext uri="{FF2B5EF4-FFF2-40B4-BE49-F238E27FC236}">
                <a16:creationId xmlns:a16="http://schemas.microsoft.com/office/drawing/2014/main" id="{03DC7AC3-DF21-4377-A4D7-76DC94E62D04}"/>
              </a:ext>
            </a:extLst>
          </p:cNvPr>
          <p:cNvSpPr/>
          <p:nvPr/>
        </p:nvSpPr>
        <p:spPr>
          <a:xfrm>
            <a:off x="2946236" y="3104808"/>
            <a:ext cx="24384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56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5" name="object 155">
            <a:extLst>
              <a:ext uri="{FF2B5EF4-FFF2-40B4-BE49-F238E27FC236}">
                <a16:creationId xmlns:a16="http://schemas.microsoft.com/office/drawing/2014/main" id="{5FEA3E9A-A9E8-4B1C-913A-8E7FCAC48B63}"/>
              </a:ext>
            </a:extLst>
          </p:cNvPr>
          <p:cNvSpPr/>
          <p:nvPr/>
        </p:nvSpPr>
        <p:spPr>
          <a:xfrm>
            <a:off x="2828074" y="4427928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7" name="object 156">
            <a:extLst>
              <a:ext uri="{FF2B5EF4-FFF2-40B4-BE49-F238E27FC236}">
                <a16:creationId xmlns:a16="http://schemas.microsoft.com/office/drawing/2014/main" id="{B4FC6484-AFB6-4171-A6C2-B6EA24C010BD}"/>
              </a:ext>
            </a:extLst>
          </p:cNvPr>
          <p:cNvSpPr/>
          <p:nvPr/>
        </p:nvSpPr>
        <p:spPr>
          <a:xfrm>
            <a:off x="3013290" y="4427928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9" name="object 157">
            <a:extLst>
              <a:ext uri="{FF2B5EF4-FFF2-40B4-BE49-F238E27FC236}">
                <a16:creationId xmlns:a16="http://schemas.microsoft.com/office/drawing/2014/main" id="{4ED6AD6D-5B66-4988-BE26-B8DC3407BFD3}"/>
              </a:ext>
            </a:extLst>
          </p:cNvPr>
          <p:cNvSpPr/>
          <p:nvPr/>
        </p:nvSpPr>
        <p:spPr>
          <a:xfrm>
            <a:off x="3195697" y="4427928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1" name="object 158">
            <a:extLst>
              <a:ext uri="{FF2B5EF4-FFF2-40B4-BE49-F238E27FC236}">
                <a16:creationId xmlns:a16="http://schemas.microsoft.com/office/drawing/2014/main" id="{459091A2-5AA8-45E2-8E52-392916390734}"/>
              </a:ext>
            </a:extLst>
          </p:cNvPr>
          <p:cNvSpPr/>
          <p:nvPr/>
        </p:nvSpPr>
        <p:spPr>
          <a:xfrm>
            <a:off x="2952280" y="4490357"/>
            <a:ext cx="24384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56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3" name="object 159">
            <a:extLst>
              <a:ext uri="{FF2B5EF4-FFF2-40B4-BE49-F238E27FC236}">
                <a16:creationId xmlns:a16="http://schemas.microsoft.com/office/drawing/2014/main" id="{5ADFC3A9-5086-4080-A0E7-622900812BF4}"/>
              </a:ext>
            </a:extLst>
          </p:cNvPr>
          <p:cNvSpPr/>
          <p:nvPr/>
        </p:nvSpPr>
        <p:spPr>
          <a:xfrm>
            <a:off x="2832714" y="5792110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79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5" name="object 160">
            <a:extLst>
              <a:ext uri="{FF2B5EF4-FFF2-40B4-BE49-F238E27FC236}">
                <a16:creationId xmlns:a16="http://schemas.microsoft.com/office/drawing/2014/main" id="{7ED1DABD-580B-4212-8A09-F8142364217B}"/>
              </a:ext>
            </a:extLst>
          </p:cNvPr>
          <p:cNvSpPr/>
          <p:nvPr/>
        </p:nvSpPr>
        <p:spPr>
          <a:xfrm>
            <a:off x="3017948" y="5792110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79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7" name="object 161">
            <a:extLst>
              <a:ext uri="{FF2B5EF4-FFF2-40B4-BE49-F238E27FC236}">
                <a16:creationId xmlns:a16="http://schemas.microsoft.com/office/drawing/2014/main" id="{538D0C07-06A3-4C1A-BE31-E0FFF2485964}"/>
              </a:ext>
            </a:extLst>
          </p:cNvPr>
          <p:cNvSpPr/>
          <p:nvPr/>
        </p:nvSpPr>
        <p:spPr>
          <a:xfrm>
            <a:off x="3200353" y="5792110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79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9" name="object 162">
            <a:extLst>
              <a:ext uri="{FF2B5EF4-FFF2-40B4-BE49-F238E27FC236}">
                <a16:creationId xmlns:a16="http://schemas.microsoft.com/office/drawing/2014/main" id="{4B308E20-54E8-45C1-87A9-B5854680441F}"/>
              </a:ext>
            </a:extLst>
          </p:cNvPr>
          <p:cNvSpPr/>
          <p:nvPr/>
        </p:nvSpPr>
        <p:spPr>
          <a:xfrm>
            <a:off x="2956926" y="5854544"/>
            <a:ext cx="24384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56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1" name="object 163">
            <a:extLst>
              <a:ext uri="{FF2B5EF4-FFF2-40B4-BE49-F238E27FC236}">
                <a16:creationId xmlns:a16="http://schemas.microsoft.com/office/drawing/2014/main" id="{44DFEFF0-9612-4537-BB57-0FB719465D3F}"/>
              </a:ext>
            </a:extLst>
          </p:cNvPr>
          <p:cNvSpPr/>
          <p:nvPr/>
        </p:nvSpPr>
        <p:spPr>
          <a:xfrm>
            <a:off x="4604736" y="3046320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5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3" name="object 164">
            <a:extLst>
              <a:ext uri="{FF2B5EF4-FFF2-40B4-BE49-F238E27FC236}">
                <a16:creationId xmlns:a16="http://schemas.microsoft.com/office/drawing/2014/main" id="{54AB21DD-D5CD-4DD8-BB9E-8F810070C8CE}"/>
              </a:ext>
            </a:extLst>
          </p:cNvPr>
          <p:cNvSpPr/>
          <p:nvPr/>
        </p:nvSpPr>
        <p:spPr>
          <a:xfrm>
            <a:off x="4789953" y="3046303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5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5" name="object 165">
            <a:extLst>
              <a:ext uri="{FF2B5EF4-FFF2-40B4-BE49-F238E27FC236}">
                <a16:creationId xmlns:a16="http://schemas.microsoft.com/office/drawing/2014/main" id="{479E0E3E-C5B7-43A0-917B-422882E8663E}"/>
              </a:ext>
            </a:extLst>
          </p:cNvPr>
          <p:cNvSpPr/>
          <p:nvPr/>
        </p:nvSpPr>
        <p:spPr>
          <a:xfrm>
            <a:off x="4972360" y="3046320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5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7" name="object 166">
            <a:extLst>
              <a:ext uri="{FF2B5EF4-FFF2-40B4-BE49-F238E27FC236}">
                <a16:creationId xmlns:a16="http://schemas.microsoft.com/office/drawing/2014/main" id="{216A4797-586F-4C88-8461-D40508BBF91A}"/>
              </a:ext>
            </a:extLst>
          </p:cNvPr>
          <p:cNvSpPr/>
          <p:nvPr/>
        </p:nvSpPr>
        <p:spPr>
          <a:xfrm>
            <a:off x="4728944" y="3104806"/>
            <a:ext cx="24384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56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9" name="object 167">
            <a:extLst>
              <a:ext uri="{FF2B5EF4-FFF2-40B4-BE49-F238E27FC236}">
                <a16:creationId xmlns:a16="http://schemas.microsoft.com/office/drawing/2014/main" id="{6CF0D0EC-E888-4ECC-84FF-0D76AE9272BE}"/>
              </a:ext>
            </a:extLst>
          </p:cNvPr>
          <p:cNvSpPr/>
          <p:nvPr/>
        </p:nvSpPr>
        <p:spPr>
          <a:xfrm>
            <a:off x="6374726" y="3121673"/>
            <a:ext cx="124460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3167" y="0"/>
                </a:lnTo>
              </a:path>
            </a:pathLst>
          </a:custGeom>
          <a:ln w="8059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1" name="object 168">
            <a:extLst>
              <a:ext uri="{FF2B5EF4-FFF2-40B4-BE49-F238E27FC236}">
                <a16:creationId xmlns:a16="http://schemas.microsoft.com/office/drawing/2014/main" id="{74E6D08D-CB17-4CC6-A322-4F6F0B4A6EFB}"/>
              </a:ext>
            </a:extLst>
          </p:cNvPr>
          <p:cNvSpPr/>
          <p:nvPr/>
        </p:nvSpPr>
        <p:spPr>
          <a:xfrm>
            <a:off x="6559960" y="3121656"/>
            <a:ext cx="124460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3167" y="0"/>
                </a:lnTo>
              </a:path>
            </a:pathLst>
          </a:custGeom>
          <a:ln w="8059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3" name="object 169">
            <a:extLst>
              <a:ext uri="{FF2B5EF4-FFF2-40B4-BE49-F238E27FC236}">
                <a16:creationId xmlns:a16="http://schemas.microsoft.com/office/drawing/2014/main" id="{D21B2658-3A56-40F2-93E1-01E0BE07FAE9}"/>
              </a:ext>
            </a:extLst>
          </p:cNvPr>
          <p:cNvSpPr/>
          <p:nvPr/>
        </p:nvSpPr>
        <p:spPr>
          <a:xfrm>
            <a:off x="6742366" y="3121673"/>
            <a:ext cx="124460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3167" y="0"/>
                </a:lnTo>
              </a:path>
            </a:pathLst>
          </a:custGeom>
          <a:ln w="8059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5" name="object 170">
            <a:extLst>
              <a:ext uri="{FF2B5EF4-FFF2-40B4-BE49-F238E27FC236}">
                <a16:creationId xmlns:a16="http://schemas.microsoft.com/office/drawing/2014/main" id="{7BE3ED4C-D6D4-48CE-B5D4-C8AC60B2E3C9}"/>
              </a:ext>
            </a:extLst>
          </p:cNvPr>
          <p:cNvSpPr/>
          <p:nvPr/>
        </p:nvSpPr>
        <p:spPr>
          <a:xfrm>
            <a:off x="6498948" y="3121665"/>
            <a:ext cx="24384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56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2258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Step 6/7: Validate Transaction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302EAF3D-F2B7-4950-92A9-7F1CABA3C0C6}"/>
              </a:ext>
            </a:extLst>
          </p:cNvPr>
          <p:cNvSpPr/>
          <p:nvPr/>
        </p:nvSpPr>
        <p:spPr>
          <a:xfrm>
            <a:off x="2014584" y="1951577"/>
            <a:ext cx="5378872" cy="4436533"/>
          </a:xfrm>
          <a:custGeom>
            <a:avLst/>
            <a:gdLst/>
            <a:ahLst/>
            <a:cxnLst/>
            <a:rect l="l" t="t" r="r" b="b"/>
            <a:pathLst>
              <a:path w="4034154" h="3327400">
                <a:moveTo>
                  <a:pt x="3479177" y="0"/>
                </a:moveTo>
                <a:lnTo>
                  <a:pt x="554494" y="0"/>
                </a:lnTo>
                <a:lnTo>
                  <a:pt x="506651" y="2035"/>
                </a:lnTo>
                <a:lnTo>
                  <a:pt x="459937" y="8030"/>
                </a:lnTo>
                <a:lnTo>
                  <a:pt x="414521" y="17818"/>
                </a:lnTo>
                <a:lnTo>
                  <a:pt x="370567" y="31234"/>
                </a:lnTo>
                <a:lnTo>
                  <a:pt x="328242" y="48109"/>
                </a:lnTo>
                <a:lnTo>
                  <a:pt x="287714" y="68279"/>
                </a:lnTo>
                <a:lnTo>
                  <a:pt x="249147" y="91576"/>
                </a:lnTo>
                <a:lnTo>
                  <a:pt x="212710" y="117834"/>
                </a:lnTo>
                <a:lnTo>
                  <a:pt x="178567" y="146886"/>
                </a:lnTo>
                <a:lnTo>
                  <a:pt x="146886" y="178567"/>
                </a:lnTo>
                <a:lnTo>
                  <a:pt x="117834" y="212710"/>
                </a:lnTo>
                <a:lnTo>
                  <a:pt x="91576" y="249147"/>
                </a:lnTo>
                <a:lnTo>
                  <a:pt x="68279" y="287714"/>
                </a:lnTo>
                <a:lnTo>
                  <a:pt x="48109" y="328242"/>
                </a:lnTo>
                <a:lnTo>
                  <a:pt x="31234" y="370567"/>
                </a:lnTo>
                <a:lnTo>
                  <a:pt x="17818" y="414521"/>
                </a:lnTo>
                <a:lnTo>
                  <a:pt x="8030" y="459937"/>
                </a:lnTo>
                <a:lnTo>
                  <a:pt x="2035" y="506651"/>
                </a:lnTo>
                <a:lnTo>
                  <a:pt x="0" y="554494"/>
                </a:lnTo>
                <a:lnTo>
                  <a:pt x="0" y="2772384"/>
                </a:lnTo>
                <a:lnTo>
                  <a:pt x="2035" y="2820227"/>
                </a:lnTo>
                <a:lnTo>
                  <a:pt x="8030" y="2866941"/>
                </a:lnTo>
                <a:lnTo>
                  <a:pt x="17818" y="2912358"/>
                </a:lnTo>
                <a:lnTo>
                  <a:pt x="31234" y="2956312"/>
                </a:lnTo>
                <a:lnTo>
                  <a:pt x="48109" y="2998636"/>
                </a:lnTo>
                <a:lnTo>
                  <a:pt x="68279" y="3039165"/>
                </a:lnTo>
                <a:lnTo>
                  <a:pt x="91576" y="3077731"/>
                </a:lnTo>
                <a:lnTo>
                  <a:pt x="117834" y="3114169"/>
                </a:lnTo>
                <a:lnTo>
                  <a:pt x="146886" y="3148311"/>
                </a:lnTo>
                <a:lnTo>
                  <a:pt x="178567" y="3179992"/>
                </a:lnTo>
                <a:lnTo>
                  <a:pt x="212710" y="3209044"/>
                </a:lnTo>
                <a:lnTo>
                  <a:pt x="249147" y="3235303"/>
                </a:lnTo>
                <a:lnTo>
                  <a:pt x="287714" y="3258600"/>
                </a:lnTo>
                <a:lnTo>
                  <a:pt x="328242" y="3278769"/>
                </a:lnTo>
                <a:lnTo>
                  <a:pt x="370567" y="3295645"/>
                </a:lnTo>
                <a:lnTo>
                  <a:pt x="414521" y="3309060"/>
                </a:lnTo>
                <a:lnTo>
                  <a:pt x="459937" y="3318848"/>
                </a:lnTo>
                <a:lnTo>
                  <a:pt x="506651" y="3324843"/>
                </a:lnTo>
                <a:lnTo>
                  <a:pt x="554494" y="3326879"/>
                </a:lnTo>
                <a:lnTo>
                  <a:pt x="3479177" y="3326879"/>
                </a:lnTo>
                <a:lnTo>
                  <a:pt x="3527021" y="3324843"/>
                </a:lnTo>
                <a:lnTo>
                  <a:pt x="3573734" y="3318848"/>
                </a:lnTo>
                <a:lnTo>
                  <a:pt x="3619151" y="3309060"/>
                </a:lnTo>
                <a:lnTo>
                  <a:pt x="3663105" y="3295645"/>
                </a:lnTo>
                <a:lnTo>
                  <a:pt x="3705429" y="3278769"/>
                </a:lnTo>
                <a:lnTo>
                  <a:pt x="3745958" y="3258600"/>
                </a:lnTo>
                <a:lnTo>
                  <a:pt x="3784524" y="3235303"/>
                </a:lnTo>
                <a:lnTo>
                  <a:pt x="3820962" y="3209044"/>
                </a:lnTo>
                <a:lnTo>
                  <a:pt x="3855104" y="3179992"/>
                </a:lnTo>
                <a:lnTo>
                  <a:pt x="3886785" y="3148311"/>
                </a:lnTo>
                <a:lnTo>
                  <a:pt x="3915838" y="3114169"/>
                </a:lnTo>
                <a:lnTo>
                  <a:pt x="3942096" y="3077731"/>
                </a:lnTo>
                <a:lnTo>
                  <a:pt x="3965393" y="3039165"/>
                </a:lnTo>
                <a:lnTo>
                  <a:pt x="3985562" y="2998636"/>
                </a:lnTo>
                <a:lnTo>
                  <a:pt x="4002438" y="2956312"/>
                </a:lnTo>
                <a:lnTo>
                  <a:pt x="4015853" y="2912358"/>
                </a:lnTo>
                <a:lnTo>
                  <a:pt x="4025641" y="2866941"/>
                </a:lnTo>
                <a:lnTo>
                  <a:pt x="4031637" y="2820227"/>
                </a:lnTo>
                <a:lnTo>
                  <a:pt x="4033672" y="2772384"/>
                </a:lnTo>
                <a:lnTo>
                  <a:pt x="4033672" y="554494"/>
                </a:lnTo>
                <a:lnTo>
                  <a:pt x="4031637" y="506651"/>
                </a:lnTo>
                <a:lnTo>
                  <a:pt x="4025641" y="459937"/>
                </a:lnTo>
                <a:lnTo>
                  <a:pt x="4015853" y="414521"/>
                </a:lnTo>
                <a:lnTo>
                  <a:pt x="4002438" y="370567"/>
                </a:lnTo>
                <a:lnTo>
                  <a:pt x="3985562" y="328242"/>
                </a:lnTo>
                <a:lnTo>
                  <a:pt x="3965393" y="287714"/>
                </a:lnTo>
                <a:lnTo>
                  <a:pt x="3942096" y="249147"/>
                </a:lnTo>
                <a:lnTo>
                  <a:pt x="3915838" y="212710"/>
                </a:lnTo>
                <a:lnTo>
                  <a:pt x="3886785" y="178567"/>
                </a:lnTo>
                <a:lnTo>
                  <a:pt x="3855104" y="146886"/>
                </a:lnTo>
                <a:lnTo>
                  <a:pt x="3820962" y="117834"/>
                </a:lnTo>
                <a:lnTo>
                  <a:pt x="3784524" y="91576"/>
                </a:lnTo>
                <a:lnTo>
                  <a:pt x="3745958" y="68279"/>
                </a:lnTo>
                <a:lnTo>
                  <a:pt x="3705429" y="48109"/>
                </a:lnTo>
                <a:lnTo>
                  <a:pt x="3663105" y="31234"/>
                </a:lnTo>
                <a:lnTo>
                  <a:pt x="3619151" y="17818"/>
                </a:lnTo>
                <a:lnTo>
                  <a:pt x="3573734" y="8030"/>
                </a:lnTo>
                <a:lnTo>
                  <a:pt x="3527021" y="2035"/>
                </a:lnTo>
                <a:lnTo>
                  <a:pt x="3479177" y="0"/>
                </a:lnTo>
                <a:close/>
              </a:path>
            </a:pathLst>
          </a:custGeom>
          <a:solidFill>
            <a:srgbClr val="E6E0E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4ED57CD-F3C3-4DEE-AB9A-494E2817B4FB}"/>
              </a:ext>
            </a:extLst>
          </p:cNvPr>
          <p:cNvSpPr txBox="1"/>
          <p:nvPr/>
        </p:nvSpPr>
        <p:spPr>
          <a:xfrm>
            <a:off x="3610919" y="6401985"/>
            <a:ext cx="235034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Calibri"/>
                <a:cs typeface="Calibri"/>
              </a:rPr>
              <a:t>Hyperledger </a:t>
            </a:r>
            <a:r>
              <a:rPr sz="1600" spc="-13" dirty="0">
                <a:latin typeface="Calibri"/>
                <a:cs typeface="Calibri"/>
              </a:rPr>
              <a:t>Fabric</a:t>
            </a:r>
            <a:r>
              <a:rPr sz="1600" spc="-87" dirty="0">
                <a:latin typeface="Calibri"/>
                <a:cs typeface="Calibri"/>
              </a:rPr>
              <a:t> </a:t>
            </a:r>
            <a:r>
              <a:rPr sz="1600" spc="-7" dirty="0">
                <a:latin typeface="Calibri"/>
                <a:cs typeface="Calibri"/>
              </a:rPr>
              <a:t>Network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D3285556-BF73-4B27-B67C-0CA4B0E2ACA2}"/>
              </a:ext>
            </a:extLst>
          </p:cNvPr>
          <p:cNvSpPr/>
          <p:nvPr/>
        </p:nvSpPr>
        <p:spPr>
          <a:xfrm>
            <a:off x="2274070" y="2071616"/>
            <a:ext cx="412327" cy="412327"/>
          </a:xfrm>
          <a:custGeom>
            <a:avLst/>
            <a:gdLst/>
            <a:ahLst/>
            <a:cxnLst/>
            <a:rect l="l" t="t" r="r" b="b"/>
            <a:pathLst>
              <a:path w="309244" h="309244">
                <a:moveTo>
                  <a:pt x="0" y="154584"/>
                </a:moveTo>
                <a:lnTo>
                  <a:pt x="7880" y="105725"/>
                </a:lnTo>
                <a:lnTo>
                  <a:pt x="29823" y="63291"/>
                </a:lnTo>
                <a:lnTo>
                  <a:pt x="63285" y="29827"/>
                </a:lnTo>
                <a:lnTo>
                  <a:pt x="105720" y="7881"/>
                </a:lnTo>
                <a:lnTo>
                  <a:pt x="154584" y="0"/>
                </a:lnTo>
                <a:lnTo>
                  <a:pt x="203441" y="7881"/>
                </a:lnTo>
                <a:lnTo>
                  <a:pt x="245873" y="29827"/>
                </a:lnTo>
                <a:lnTo>
                  <a:pt x="279333" y="63291"/>
                </a:lnTo>
                <a:lnTo>
                  <a:pt x="301276" y="105725"/>
                </a:lnTo>
                <a:lnTo>
                  <a:pt x="309156" y="154584"/>
                </a:lnTo>
                <a:lnTo>
                  <a:pt x="301276" y="203443"/>
                </a:lnTo>
                <a:lnTo>
                  <a:pt x="279333" y="245877"/>
                </a:lnTo>
                <a:lnTo>
                  <a:pt x="245873" y="279341"/>
                </a:lnTo>
                <a:lnTo>
                  <a:pt x="203441" y="301287"/>
                </a:lnTo>
                <a:lnTo>
                  <a:pt x="154584" y="309168"/>
                </a:lnTo>
                <a:lnTo>
                  <a:pt x="105720" y="301287"/>
                </a:lnTo>
                <a:lnTo>
                  <a:pt x="63285" y="279341"/>
                </a:lnTo>
                <a:lnTo>
                  <a:pt x="29823" y="245877"/>
                </a:lnTo>
                <a:lnTo>
                  <a:pt x="7880" y="203443"/>
                </a:lnTo>
                <a:lnTo>
                  <a:pt x="0" y="154584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DE9BC715-B44D-4D7B-97D5-4AFD613FA272}"/>
              </a:ext>
            </a:extLst>
          </p:cNvPr>
          <p:cNvSpPr/>
          <p:nvPr/>
        </p:nvSpPr>
        <p:spPr>
          <a:xfrm>
            <a:off x="2279536" y="3347584"/>
            <a:ext cx="412327" cy="412327"/>
          </a:xfrm>
          <a:custGeom>
            <a:avLst/>
            <a:gdLst/>
            <a:ahLst/>
            <a:cxnLst/>
            <a:rect l="l" t="t" r="r" b="b"/>
            <a:pathLst>
              <a:path w="309244" h="309244">
                <a:moveTo>
                  <a:pt x="0" y="154584"/>
                </a:moveTo>
                <a:lnTo>
                  <a:pt x="7880" y="105725"/>
                </a:lnTo>
                <a:lnTo>
                  <a:pt x="29823" y="63291"/>
                </a:lnTo>
                <a:lnTo>
                  <a:pt x="63285" y="29827"/>
                </a:lnTo>
                <a:lnTo>
                  <a:pt x="105720" y="7881"/>
                </a:lnTo>
                <a:lnTo>
                  <a:pt x="154584" y="0"/>
                </a:lnTo>
                <a:lnTo>
                  <a:pt x="203441" y="7881"/>
                </a:lnTo>
                <a:lnTo>
                  <a:pt x="245873" y="29827"/>
                </a:lnTo>
                <a:lnTo>
                  <a:pt x="279333" y="63291"/>
                </a:lnTo>
                <a:lnTo>
                  <a:pt x="301276" y="105725"/>
                </a:lnTo>
                <a:lnTo>
                  <a:pt x="309156" y="154584"/>
                </a:lnTo>
                <a:lnTo>
                  <a:pt x="301276" y="203443"/>
                </a:lnTo>
                <a:lnTo>
                  <a:pt x="279333" y="245877"/>
                </a:lnTo>
                <a:lnTo>
                  <a:pt x="245873" y="279341"/>
                </a:lnTo>
                <a:lnTo>
                  <a:pt x="203441" y="301287"/>
                </a:lnTo>
                <a:lnTo>
                  <a:pt x="154584" y="309168"/>
                </a:lnTo>
                <a:lnTo>
                  <a:pt x="105720" y="301287"/>
                </a:lnTo>
                <a:lnTo>
                  <a:pt x="63285" y="279341"/>
                </a:lnTo>
                <a:lnTo>
                  <a:pt x="29823" y="245877"/>
                </a:lnTo>
                <a:lnTo>
                  <a:pt x="7880" y="203443"/>
                </a:lnTo>
                <a:lnTo>
                  <a:pt x="0" y="154584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E362B846-1F49-4543-81D4-E37B6DB12415}"/>
              </a:ext>
            </a:extLst>
          </p:cNvPr>
          <p:cNvSpPr/>
          <p:nvPr/>
        </p:nvSpPr>
        <p:spPr>
          <a:xfrm>
            <a:off x="2285002" y="4712619"/>
            <a:ext cx="412327" cy="412327"/>
          </a:xfrm>
          <a:custGeom>
            <a:avLst/>
            <a:gdLst/>
            <a:ahLst/>
            <a:cxnLst/>
            <a:rect l="l" t="t" r="r" b="b"/>
            <a:pathLst>
              <a:path w="309244" h="309244">
                <a:moveTo>
                  <a:pt x="0" y="154584"/>
                </a:moveTo>
                <a:lnTo>
                  <a:pt x="7880" y="105725"/>
                </a:lnTo>
                <a:lnTo>
                  <a:pt x="29823" y="63291"/>
                </a:lnTo>
                <a:lnTo>
                  <a:pt x="63285" y="29827"/>
                </a:lnTo>
                <a:lnTo>
                  <a:pt x="105720" y="7881"/>
                </a:lnTo>
                <a:lnTo>
                  <a:pt x="154584" y="0"/>
                </a:lnTo>
                <a:lnTo>
                  <a:pt x="203441" y="7881"/>
                </a:lnTo>
                <a:lnTo>
                  <a:pt x="245873" y="29827"/>
                </a:lnTo>
                <a:lnTo>
                  <a:pt x="279333" y="63291"/>
                </a:lnTo>
                <a:lnTo>
                  <a:pt x="301276" y="105725"/>
                </a:lnTo>
                <a:lnTo>
                  <a:pt x="309156" y="154584"/>
                </a:lnTo>
                <a:lnTo>
                  <a:pt x="301276" y="203443"/>
                </a:lnTo>
                <a:lnTo>
                  <a:pt x="279333" y="245877"/>
                </a:lnTo>
                <a:lnTo>
                  <a:pt x="245873" y="279341"/>
                </a:lnTo>
                <a:lnTo>
                  <a:pt x="203441" y="301287"/>
                </a:lnTo>
                <a:lnTo>
                  <a:pt x="154584" y="309168"/>
                </a:lnTo>
                <a:lnTo>
                  <a:pt x="105720" y="301287"/>
                </a:lnTo>
                <a:lnTo>
                  <a:pt x="63285" y="279341"/>
                </a:lnTo>
                <a:lnTo>
                  <a:pt x="29823" y="245877"/>
                </a:lnTo>
                <a:lnTo>
                  <a:pt x="7880" y="203443"/>
                </a:lnTo>
                <a:lnTo>
                  <a:pt x="0" y="154584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167BDC4B-EA42-44F5-A4E2-A2A52D2DFFC2}"/>
              </a:ext>
            </a:extLst>
          </p:cNvPr>
          <p:cNvSpPr txBox="1"/>
          <p:nvPr/>
        </p:nvSpPr>
        <p:spPr>
          <a:xfrm>
            <a:off x="7903262" y="1979357"/>
            <a:ext cx="3666067" cy="2949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pc="-7" dirty="0">
                <a:solidFill>
                  <a:srgbClr val="FF0000"/>
                </a:solidFill>
                <a:latin typeface="Calibri"/>
                <a:cs typeface="Calibri"/>
              </a:rPr>
              <a:t>Committing </a:t>
            </a:r>
            <a:r>
              <a:rPr spc="-13" dirty="0">
                <a:solidFill>
                  <a:srgbClr val="FF0000"/>
                </a:solidFill>
                <a:latin typeface="Calibri"/>
                <a:cs typeface="Calibri"/>
              </a:rPr>
              <a:t>peers validate</a:t>
            </a:r>
            <a:r>
              <a:rPr spc="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FF0000"/>
                </a:solidFill>
                <a:latin typeface="Calibri"/>
                <a:cs typeface="Calibri"/>
              </a:rPr>
              <a:t>transactions</a:t>
            </a:r>
            <a:endParaRPr>
              <a:latin typeface="Calibri"/>
              <a:cs typeface="Calibri"/>
            </a:endParaRPr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9AFBA784-41B5-4E86-916B-FB319CF2D96A}"/>
              </a:ext>
            </a:extLst>
          </p:cNvPr>
          <p:cNvSpPr txBox="1"/>
          <p:nvPr/>
        </p:nvSpPr>
        <p:spPr>
          <a:xfrm>
            <a:off x="7809807" y="2528138"/>
            <a:ext cx="4102947" cy="195694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0319" marR="6773" indent="-4233" algn="just">
              <a:spcBef>
                <a:spcPts val="140"/>
              </a:spcBef>
            </a:pPr>
            <a:r>
              <a:rPr spc="-13" dirty="0">
                <a:latin typeface="Calibri"/>
                <a:cs typeface="Calibri"/>
              </a:rPr>
              <a:t>Every </a:t>
            </a:r>
            <a:r>
              <a:rPr spc="-7" dirty="0">
                <a:latin typeface="Calibri"/>
                <a:cs typeface="Calibri"/>
              </a:rPr>
              <a:t>committing peer </a:t>
            </a:r>
            <a:r>
              <a:rPr spc="-13" dirty="0">
                <a:latin typeface="Calibri"/>
                <a:cs typeface="Calibri"/>
              </a:rPr>
              <a:t>validates against </a:t>
            </a:r>
            <a:r>
              <a:rPr dirty="0">
                <a:latin typeface="Calibri"/>
                <a:cs typeface="Calibri"/>
              </a:rPr>
              <a:t>the  </a:t>
            </a:r>
            <a:r>
              <a:rPr spc="-7" dirty="0">
                <a:latin typeface="Calibri"/>
                <a:cs typeface="Calibri"/>
              </a:rPr>
              <a:t>endorsement </a:t>
            </a:r>
            <a:r>
              <a:rPr spc="-20" dirty="0">
                <a:latin typeface="Calibri"/>
                <a:cs typeface="Calibri"/>
              </a:rPr>
              <a:t>policy. </a:t>
            </a:r>
            <a:r>
              <a:rPr dirty="0">
                <a:latin typeface="Calibri"/>
                <a:cs typeface="Calibri"/>
              </a:rPr>
              <a:t>Also check </a:t>
            </a:r>
            <a:r>
              <a:rPr spc="-13" dirty="0">
                <a:latin typeface="Calibri"/>
                <a:cs typeface="Calibri"/>
              </a:rPr>
              <a:t>RW </a:t>
            </a:r>
            <a:r>
              <a:rPr spc="-7" dirty="0">
                <a:latin typeface="Calibri"/>
                <a:cs typeface="Calibri"/>
              </a:rPr>
              <a:t>sets </a:t>
            </a:r>
            <a:r>
              <a:rPr spc="-13" dirty="0">
                <a:latin typeface="Calibri"/>
                <a:cs typeface="Calibri"/>
              </a:rPr>
              <a:t>are  </a:t>
            </a:r>
            <a:r>
              <a:rPr spc="-7" dirty="0">
                <a:latin typeface="Calibri"/>
                <a:cs typeface="Calibri"/>
              </a:rPr>
              <a:t>still valid </a:t>
            </a:r>
            <a:r>
              <a:rPr spc="-13" dirty="0">
                <a:latin typeface="Calibri"/>
                <a:cs typeface="Calibri"/>
              </a:rPr>
              <a:t>for current </a:t>
            </a:r>
            <a:r>
              <a:rPr dirty="0">
                <a:latin typeface="Calibri"/>
                <a:cs typeface="Calibri"/>
              </a:rPr>
              <a:t>world</a:t>
            </a:r>
            <a:r>
              <a:rPr spc="-27" dirty="0">
                <a:latin typeface="Calibri"/>
                <a:cs typeface="Calibri"/>
              </a:rPr>
              <a:t> </a:t>
            </a:r>
            <a:r>
              <a:rPr spc="-13" dirty="0">
                <a:latin typeface="Calibri"/>
                <a:cs typeface="Calibri"/>
              </a:rPr>
              <a:t>state</a:t>
            </a:r>
            <a:endParaRPr>
              <a:latin typeface="Calibri"/>
              <a:cs typeface="Calibri"/>
            </a:endParaRPr>
          </a:p>
          <a:p>
            <a:pPr marL="16933" marR="12700"/>
            <a:r>
              <a:rPr spc="-20" dirty="0">
                <a:latin typeface="Calibri"/>
                <a:cs typeface="Calibri"/>
              </a:rPr>
              <a:t>Validated </a:t>
            </a:r>
            <a:r>
              <a:rPr spc="-7" dirty="0">
                <a:latin typeface="Calibri"/>
                <a:cs typeface="Calibri"/>
              </a:rPr>
              <a:t>transactions </a:t>
            </a:r>
            <a:r>
              <a:rPr spc="-13" dirty="0">
                <a:latin typeface="Calibri"/>
                <a:cs typeface="Calibri"/>
              </a:rPr>
              <a:t>are </a:t>
            </a:r>
            <a:r>
              <a:rPr spc="-7" dirty="0">
                <a:latin typeface="Calibri"/>
                <a:cs typeface="Calibri"/>
              </a:rPr>
              <a:t>applied to the  </a:t>
            </a:r>
            <a:r>
              <a:rPr dirty="0">
                <a:latin typeface="Calibri"/>
                <a:cs typeface="Calibri"/>
              </a:rPr>
              <a:t>world </a:t>
            </a:r>
            <a:r>
              <a:rPr spc="-13" dirty="0">
                <a:latin typeface="Calibri"/>
                <a:cs typeface="Calibri"/>
              </a:rPr>
              <a:t>state </a:t>
            </a:r>
            <a:r>
              <a:rPr spc="-7" dirty="0">
                <a:latin typeface="Calibri"/>
                <a:cs typeface="Calibri"/>
              </a:rPr>
              <a:t>and </a:t>
            </a:r>
            <a:r>
              <a:rPr spc="-13" dirty="0">
                <a:latin typeface="Calibri"/>
                <a:cs typeface="Calibri"/>
              </a:rPr>
              <a:t>retained </a:t>
            </a:r>
            <a:r>
              <a:rPr spc="7" dirty="0">
                <a:latin typeface="Calibri"/>
                <a:cs typeface="Calibri"/>
              </a:rPr>
              <a:t>on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7" dirty="0">
                <a:latin typeface="Calibri"/>
                <a:cs typeface="Calibri"/>
              </a:rPr>
              <a:t>ledger  </a:t>
            </a:r>
            <a:r>
              <a:rPr spc="-13" dirty="0">
                <a:latin typeface="Calibri"/>
                <a:cs typeface="Calibri"/>
              </a:rPr>
              <a:t>Invalid </a:t>
            </a:r>
            <a:r>
              <a:rPr spc="-7" dirty="0">
                <a:latin typeface="Calibri"/>
                <a:cs typeface="Calibri"/>
              </a:rPr>
              <a:t>transactions </a:t>
            </a:r>
            <a:r>
              <a:rPr spc="-13" dirty="0">
                <a:latin typeface="Calibri"/>
                <a:cs typeface="Calibri"/>
              </a:rPr>
              <a:t>are </a:t>
            </a:r>
            <a:r>
              <a:rPr spc="-7" dirty="0">
                <a:latin typeface="Calibri"/>
                <a:cs typeface="Calibri"/>
              </a:rPr>
              <a:t>also </a:t>
            </a:r>
            <a:r>
              <a:rPr spc="-13" dirty="0">
                <a:latin typeface="Calibri"/>
                <a:cs typeface="Calibri"/>
              </a:rPr>
              <a:t>retained </a:t>
            </a:r>
            <a:r>
              <a:rPr spc="7" dirty="0">
                <a:latin typeface="Calibri"/>
                <a:cs typeface="Calibri"/>
              </a:rPr>
              <a:t>on </a:t>
            </a:r>
            <a:r>
              <a:rPr dirty="0">
                <a:latin typeface="Calibri"/>
                <a:cs typeface="Calibri"/>
              </a:rPr>
              <a:t>the  </a:t>
            </a:r>
            <a:r>
              <a:rPr spc="-7" dirty="0">
                <a:latin typeface="Calibri"/>
                <a:cs typeface="Calibri"/>
              </a:rPr>
              <a:t>ledger but </a:t>
            </a:r>
            <a:r>
              <a:rPr dirty="0">
                <a:latin typeface="Calibri"/>
                <a:cs typeface="Calibri"/>
              </a:rPr>
              <a:t>do not </a:t>
            </a:r>
            <a:r>
              <a:rPr spc="-7" dirty="0">
                <a:latin typeface="Calibri"/>
                <a:cs typeface="Calibri"/>
              </a:rPr>
              <a:t>update </a:t>
            </a:r>
            <a:r>
              <a:rPr dirty="0">
                <a:latin typeface="Calibri"/>
                <a:cs typeface="Calibri"/>
              </a:rPr>
              <a:t>world</a:t>
            </a:r>
            <a:r>
              <a:rPr spc="-67" dirty="0">
                <a:latin typeface="Calibri"/>
                <a:cs typeface="Calibri"/>
              </a:rPr>
              <a:t> </a:t>
            </a:r>
            <a:r>
              <a:rPr spc="-13" dirty="0">
                <a:latin typeface="Calibri"/>
                <a:cs typeface="Calibri"/>
              </a:rPr>
              <a:t>state</a:t>
            </a:r>
            <a:endParaRPr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45911C47-A8DF-4AD5-8AA9-AE5927270E5E}"/>
              </a:ext>
            </a:extLst>
          </p:cNvPr>
          <p:cNvSpPr/>
          <p:nvPr/>
        </p:nvSpPr>
        <p:spPr>
          <a:xfrm>
            <a:off x="2364462" y="4801308"/>
            <a:ext cx="251357" cy="246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16">
            <a:extLst>
              <a:ext uri="{FF2B5EF4-FFF2-40B4-BE49-F238E27FC236}">
                <a16:creationId xmlns:a16="http://schemas.microsoft.com/office/drawing/2014/main" id="{8D2C2F87-B2AB-4BB0-BD49-16EBB9A223BD}"/>
              </a:ext>
            </a:extLst>
          </p:cNvPr>
          <p:cNvSpPr/>
          <p:nvPr/>
        </p:nvSpPr>
        <p:spPr>
          <a:xfrm>
            <a:off x="2364462" y="4801308"/>
            <a:ext cx="251357" cy="246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17">
            <a:extLst>
              <a:ext uri="{FF2B5EF4-FFF2-40B4-BE49-F238E27FC236}">
                <a16:creationId xmlns:a16="http://schemas.microsoft.com/office/drawing/2014/main" id="{59C31D48-B866-4499-8C22-1289BAB6F2AC}"/>
              </a:ext>
            </a:extLst>
          </p:cNvPr>
          <p:cNvSpPr/>
          <p:nvPr/>
        </p:nvSpPr>
        <p:spPr>
          <a:xfrm>
            <a:off x="2358995" y="3445433"/>
            <a:ext cx="251357" cy="246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18">
            <a:extLst>
              <a:ext uri="{FF2B5EF4-FFF2-40B4-BE49-F238E27FC236}">
                <a16:creationId xmlns:a16="http://schemas.microsoft.com/office/drawing/2014/main" id="{5B47942D-5B20-49D4-8A7A-71C683DBD984}"/>
              </a:ext>
            </a:extLst>
          </p:cNvPr>
          <p:cNvSpPr/>
          <p:nvPr/>
        </p:nvSpPr>
        <p:spPr>
          <a:xfrm>
            <a:off x="2358995" y="3445433"/>
            <a:ext cx="251357" cy="2461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19">
            <a:extLst>
              <a:ext uri="{FF2B5EF4-FFF2-40B4-BE49-F238E27FC236}">
                <a16:creationId xmlns:a16="http://schemas.microsoft.com/office/drawing/2014/main" id="{48AD0103-166C-4824-A289-6AD2D749FA69}"/>
              </a:ext>
            </a:extLst>
          </p:cNvPr>
          <p:cNvSpPr/>
          <p:nvPr/>
        </p:nvSpPr>
        <p:spPr>
          <a:xfrm>
            <a:off x="2353527" y="2155142"/>
            <a:ext cx="251357" cy="24619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20">
            <a:extLst>
              <a:ext uri="{FF2B5EF4-FFF2-40B4-BE49-F238E27FC236}">
                <a16:creationId xmlns:a16="http://schemas.microsoft.com/office/drawing/2014/main" id="{B9F8CAEC-4BAA-4255-BFC2-622DCAB7FE15}"/>
              </a:ext>
            </a:extLst>
          </p:cNvPr>
          <p:cNvSpPr/>
          <p:nvPr/>
        </p:nvSpPr>
        <p:spPr>
          <a:xfrm>
            <a:off x="2353527" y="2155142"/>
            <a:ext cx="251357" cy="2461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7" name="object 21">
            <a:extLst>
              <a:ext uri="{FF2B5EF4-FFF2-40B4-BE49-F238E27FC236}">
                <a16:creationId xmlns:a16="http://schemas.microsoft.com/office/drawing/2014/main" id="{D62B3EAF-D32A-450C-8191-88F7330A85AC}"/>
              </a:ext>
            </a:extLst>
          </p:cNvPr>
          <p:cNvSpPr/>
          <p:nvPr/>
        </p:nvSpPr>
        <p:spPr>
          <a:xfrm>
            <a:off x="4142503" y="2148065"/>
            <a:ext cx="251357" cy="24619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22">
            <a:extLst>
              <a:ext uri="{FF2B5EF4-FFF2-40B4-BE49-F238E27FC236}">
                <a16:creationId xmlns:a16="http://schemas.microsoft.com/office/drawing/2014/main" id="{0C1BB6D5-2AED-495C-ADD1-0CE4A7332988}"/>
              </a:ext>
            </a:extLst>
          </p:cNvPr>
          <p:cNvSpPr/>
          <p:nvPr/>
        </p:nvSpPr>
        <p:spPr>
          <a:xfrm>
            <a:off x="4142503" y="2148065"/>
            <a:ext cx="251357" cy="24619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1" name="object 23">
            <a:extLst>
              <a:ext uri="{FF2B5EF4-FFF2-40B4-BE49-F238E27FC236}">
                <a16:creationId xmlns:a16="http://schemas.microsoft.com/office/drawing/2014/main" id="{3F6ACF17-85B4-44BF-AC04-B5FC0C095B0F}"/>
              </a:ext>
            </a:extLst>
          </p:cNvPr>
          <p:cNvSpPr/>
          <p:nvPr/>
        </p:nvSpPr>
        <p:spPr>
          <a:xfrm>
            <a:off x="5912442" y="2140985"/>
            <a:ext cx="251357" cy="2461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3" name="object 24">
            <a:extLst>
              <a:ext uri="{FF2B5EF4-FFF2-40B4-BE49-F238E27FC236}">
                <a16:creationId xmlns:a16="http://schemas.microsoft.com/office/drawing/2014/main" id="{9147853C-BCE6-498C-AB41-36D434F67B12}"/>
              </a:ext>
            </a:extLst>
          </p:cNvPr>
          <p:cNvSpPr/>
          <p:nvPr/>
        </p:nvSpPr>
        <p:spPr>
          <a:xfrm>
            <a:off x="5912442" y="2140985"/>
            <a:ext cx="251357" cy="24619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5" name="object 25">
            <a:extLst>
              <a:ext uri="{FF2B5EF4-FFF2-40B4-BE49-F238E27FC236}">
                <a16:creationId xmlns:a16="http://schemas.microsoft.com/office/drawing/2014/main" id="{81D7A202-B130-49F8-9563-2AAA401F8D5E}"/>
              </a:ext>
            </a:extLst>
          </p:cNvPr>
          <p:cNvSpPr/>
          <p:nvPr/>
        </p:nvSpPr>
        <p:spPr>
          <a:xfrm>
            <a:off x="4054465" y="2065051"/>
            <a:ext cx="412327" cy="412327"/>
          </a:xfrm>
          <a:custGeom>
            <a:avLst/>
            <a:gdLst/>
            <a:ahLst/>
            <a:cxnLst/>
            <a:rect l="l" t="t" r="r" b="b"/>
            <a:pathLst>
              <a:path w="309245" h="309244">
                <a:moveTo>
                  <a:pt x="0" y="154584"/>
                </a:moveTo>
                <a:lnTo>
                  <a:pt x="7880" y="105725"/>
                </a:lnTo>
                <a:lnTo>
                  <a:pt x="29823" y="63291"/>
                </a:lnTo>
                <a:lnTo>
                  <a:pt x="63285" y="29827"/>
                </a:lnTo>
                <a:lnTo>
                  <a:pt x="105720" y="7881"/>
                </a:lnTo>
                <a:lnTo>
                  <a:pt x="154584" y="0"/>
                </a:lnTo>
                <a:lnTo>
                  <a:pt x="203441" y="7881"/>
                </a:lnTo>
                <a:lnTo>
                  <a:pt x="245873" y="29827"/>
                </a:lnTo>
                <a:lnTo>
                  <a:pt x="279333" y="63291"/>
                </a:lnTo>
                <a:lnTo>
                  <a:pt x="301276" y="105725"/>
                </a:lnTo>
                <a:lnTo>
                  <a:pt x="309156" y="154584"/>
                </a:lnTo>
                <a:lnTo>
                  <a:pt x="301276" y="203443"/>
                </a:lnTo>
                <a:lnTo>
                  <a:pt x="279333" y="245877"/>
                </a:lnTo>
                <a:lnTo>
                  <a:pt x="245873" y="279341"/>
                </a:lnTo>
                <a:lnTo>
                  <a:pt x="203441" y="301287"/>
                </a:lnTo>
                <a:lnTo>
                  <a:pt x="154584" y="309168"/>
                </a:lnTo>
                <a:lnTo>
                  <a:pt x="105720" y="301287"/>
                </a:lnTo>
                <a:lnTo>
                  <a:pt x="63285" y="279341"/>
                </a:lnTo>
                <a:lnTo>
                  <a:pt x="29823" y="245877"/>
                </a:lnTo>
                <a:lnTo>
                  <a:pt x="7880" y="203443"/>
                </a:lnTo>
                <a:lnTo>
                  <a:pt x="0" y="154584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7" name="object 26">
            <a:extLst>
              <a:ext uri="{FF2B5EF4-FFF2-40B4-BE49-F238E27FC236}">
                <a16:creationId xmlns:a16="http://schemas.microsoft.com/office/drawing/2014/main" id="{EE3A4230-F3E0-435B-90DB-2F3E1351B9E1}"/>
              </a:ext>
            </a:extLst>
          </p:cNvPr>
          <p:cNvSpPr/>
          <p:nvPr/>
        </p:nvSpPr>
        <p:spPr>
          <a:xfrm>
            <a:off x="5823977" y="2058487"/>
            <a:ext cx="412327" cy="412327"/>
          </a:xfrm>
          <a:custGeom>
            <a:avLst/>
            <a:gdLst/>
            <a:ahLst/>
            <a:cxnLst/>
            <a:rect l="l" t="t" r="r" b="b"/>
            <a:pathLst>
              <a:path w="309245" h="309244">
                <a:moveTo>
                  <a:pt x="0" y="154584"/>
                </a:moveTo>
                <a:lnTo>
                  <a:pt x="7880" y="105725"/>
                </a:lnTo>
                <a:lnTo>
                  <a:pt x="29823" y="63291"/>
                </a:lnTo>
                <a:lnTo>
                  <a:pt x="63285" y="29827"/>
                </a:lnTo>
                <a:lnTo>
                  <a:pt x="105720" y="7881"/>
                </a:lnTo>
                <a:lnTo>
                  <a:pt x="154584" y="0"/>
                </a:lnTo>
                <a:lnTo>
                  <a:pt x="203441" y="7881"/>
                </a:lnTo>
                <a:lnTo>
                  <a:pt x="245873" y="29827"/>
                </a:lnTo>
                <a:lnTo>
                  <a:pt x="279333" y="63291"/>
                </a:lnTo>
                <a:lnTo>
                  <a:pt x="301276" y="105725"/>
                </a:lnTo>
                <a:lnTo>
                  <a:pt x="309156" y="154584"/>
                </a:lnTo>
                <a:lnTo>
                  <a:pt x="301276" y="203443"/>
                </a:lnTo>
                <a:lnTo>
                  <a:pt x="279333" y="245877"/>
                </a:lnTo>
                <a:lnTo>
                  <a:pt x="245873" y="279341"/>
                </a:lnTo>
                <a:lnTo>
                  <a:pt x="203441" y="301287"/>
                </a:lnTo>
                <a:lnTo>
                  <a:pt x="154584" y="309168"/>
                </a:lnTo>
                <a:lnTo>
                  <a:pt x="105720" y="301287"/>
                </a:lnTo>
                <a:lnTo>
                  <a:pt x="63285" y="279341"/>
                </a:lnTo>
                <a:lnTo>
                  <a:pt x="29823" y="245877"/>
                </a:lnTo>
                <a:lnTo>
                  <a:pt x="7880" y="203443"/>
                </a:lnTo>
                <a:lnTo>
                  <a:pt x="0" y="154584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9" name="object 27">
            <a:extLst>
              <a:ext uri="{FF2B5EF4-FFF2-40B4-BE49-F238E27FC236}">
                <a16:creationId xmlns:a16="http://schemas.microsoft.com/office/drawing/2014/main" id="{BE5395AC-0D12-4892-B6B8-5FDB47A9FA24}"/>
              </a:ext>
            </a:extLst>
          </p:cNvPr>
          <p:cNvSpPr/>
          <p:nvPr/>
        </p:nvSpPr>
        <p:spPr>
          <a:xfrm>
            <a:off x="2480176" y="2483834"/>
            <a:ext cx="58420" cy="704427"/>
          </a:xfrm>
          <a:custGeom>
            <a:avLst/>
            <a:gdLst/>
            <a:ahLst/>
            <a:cxnLst/>
            <a:rect l="l" t="t" r="r" b="b"/>
            <a:pathLst>
              <a:path w="43814" h="528319">
                <a:moveTo>
                  <a:pt x="0" y="0"/>
                </a:moveTo>
                <a:lnTo>
                  <a:pt x="0" y="527773"/>
                </a:lnTo>
                <a:lnTo>
                  <a:pt x="43637" y="527773"/>
                </a:ln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1" name="object 28">
            <a:extLst>
              <a:ext uri="{FF2B5EF4-FFF2-40B4-BE49-F238E27FC236}">
                <a16:creationId xmlns:a16="http://schemas.microsoft.com/office/drawing/2014/main" id="{8512F9EF-4A09-4AEC-8960-7DAFCDC8A623}"/>
              </a:ext>
            </a:extLst>
          </p:cNvPr>
          <p:cNvSpPr/>
          <p:nvPr/>
        </p:nvSpPr>
        <p:spPr>
          <a:xfrm>
            <a:off x="2521418" y="313673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3" name="object 29">
            <a:extLst>
              <a:ext uri="{FF2B5EF4-FFF2-40B4-BE49-F238E27FC236}">
                <a16:creationId xmlns:a16="http://schemas.microsoft.com/office/drawing/2014/main" id="{6D848233-782D-46D6-9081-6C3C6E6A2FC5}"/>
              </a:ext>
            </a:extLst>
          </p:cNvPr>
          <p:cNvSpPr/>
          <p:nvPr/>
        </p:nvSpPr>
        <p:spPr>
          <a:xfrm>
            <a:off x="2485642" y="3759802"/>
            <a:ext cx="59267" cy="813647"/>
          </a:xfrm>
          <a:custGeom>
            <a:avLst/>
            <a:gdLst/>
            <a:ahLst/>
            <a:cxnLst/>
            <a:rect l="l" t="t" r="r" b="b"/>
            <a:pathLst>
              <a:path w="44450" h="610235">
                <a:moveTo>
                  <a:pt x="0" y="0"/>
                </a:moveTo>
                <a:lnTo>
                  <a:pt x="0" y="609955"/>
                </a:lnTo>
                <a:lnTo>
                  <a:pt x="44069" y="609955"/>
                </a:ln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5" name="object 30">
            <a:extLst>
              <a:ext uri="{FF2B5EF4-FFF2-40B4-BE49-F238E27FC236}">
                <a16:creationId xmlns:a16="http://schemas.microsoft.com/office/drawing/2014/main" id="{39580F9B-CE16-4E3E-A95C-C6198F420AB5}"/>
              </a:ext>
            </a:extLst>
          </p:cNvPr>
          <p:cNvSpPr/>
          <p:nvPr/>
        </p:nvSpPr>
        <p:spPr>
          <a:xfrm>
            <a:off x="2527463" y="452228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7" name="object 31">
            <a:extLst>
              <a:ext uri="{FF2B5EF4-FFF2-40B4-BE49-F238E27FC236}">
                <a16:creationId xmlns:a16="http://schemas.microsoft.com/office/drawing/2014/main" id="{90CF9579-E364-4C78-AB9B-87E79644EC4C}"/>
              </a:ext>
            </a:extLst>
          </p:cNvPr>
          <p:cNvSpPr/>
          <p:nvPr/>
        </p:nvSpPr>
        <p:spPr>
          <a:xfrm>
            <a:off x="2491108" y="5124838"/>
            <a:ext cx="58420" cy="812800"/>
          </a:xfrm>
          <a:custGeom>
            <a:avLst/>
            <a:gdLst/>
            <a:ahLst/>
            <a:cxnLst/>
            <a:rect l="l" t="t" r="r" b="b"/>
            <a:pathLst>
              <a:path w="43814" h="609600">
                <a:moveTo>
                  <a:pt x="0" y="0"/>
                </a:moveTo>
                <a:lnTo>
                  <a:pt x="0" y="609320"/>
                </a:lnTo>
                <a:lnTo>
                  <a:pt x="43446" y="609320"/>
                </a:lnTo>
              </a:path>
            </a:pathLst>
          </a:custGeom>
          <a:ln w="19049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9" name="object 32">
            <a:extLst>
              <a:ext uri="{FF2B5EF4-FFF2-40B4-BE49-F238E27FC236}">
                <a16:creationId xmlns:a16="http://schemas.microsoft.com/office/drawing/2014/main" id="{0C6C19B4-3D7C-4146-9F10-A51C488E416A}"/>
              </a:ext>
            </a:extLst>
          </p:cNvPr>
          <p:cNvSpPr/>
          <p:nvPr/>
        </p:nvSpPr>
        <p:spPr>
          <a:xfrm>
            <a:off x="2532110" y="588646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1" name="object 33">
            <a:extLst>
              <a:ext uri="{FF2B5EF4-FFF2-40B4-BE49-F238E27FC236}">
                <a16:creationId xmlns:a16="http://schemas.microsoft.com/office/drawing/2014/main" id="{1311BE91-CD02-442D-B2EA-EF2838572165}"/>
              </a:ext>
            </a:extLst>
          </p:cNvPr>
          <p:cNvSpPr/>
          <p:nvPr/>
        </p:nvSpPr>
        <p:spPr>
          <a:xfrm>
            <a:off x="4260570" y="2477270"/>
            <a:ext cx="60960" cy="710353"/>
          </a:xfrm>
          <a:custGeom>
            <a:avLst/>
            <a:gdLst/>
            <a:ahLst/>
            <a:cxnLst/>
            <a:rect l="l" t="t" r="r" b="b"/>
            <a:pathLst>
              <a:path w="45720" h="532765">
                <a:moveTo>
                  <a:pt x="0" y="0"/>
                </a:moveTo>
                <a:lnTo>
                  <a:pt x="0" y="532688"/>
                </a:lnTo>
                <a:lnTo>
                  <a:pt x="45364" y="532688"/>
                </a:ln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3" name="object 34">
            <a:extLst>
              <a:ext uri="{FF2B5EF4-FFF2-40B4-BE49-F238E27FC236}">
                <a16:creationId xmlns:a16="http://schemas.microsoft.com/office/drawing/2014/main" id="{E0B003C9-8B34-44A6-BA5B-115E3BF15C17}"/>
              </a:ext>
            </a:extLst>
          </p:cNvPr>
          <p:cNvSpPr/>
          <p:nvPr/>
        </p:nvSpPr>
        <p:spPr>
          <a:xfrm>
            <a:off x="4304128" y="313672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5" name="object 35">
            <a:extLst>
              <a:ext uri="{FF2B5EF4-FFF2-40B4-BE49-F238E27FC236}">
                <a16:creationId xmlns:a16="http://schemas.microsoft.com/office/drawing/2014/main" id="{0BB8BF24-C7AB-465A-B339-2F481C53A973}"/>
              </a:ext>
            </a:extLst>
          </p:cNvPr>
          <p:cNvSpPr/>
          <p:nvPr/>
        </p:nvSpPr>
        <p:spPr>
          <a:xfrm>
            <a:off x="6030084" y="2470704"/>
            <a:ext cx="61807" cy="734060"/>
          </a:xfrm>
          <a:custGeom>
            <a:avLst/>
            <a:gdLst/>
            <a:ahLst/>
            <a:cxnLst/>
            <a:rect l="l" t="t" r="r" b="b"/>
            <a:pathLst>
              <a:path w="46354" h="550544">
                <a:moveTo>
                  <a:pt x="0" y="0"/>
                </a:moveTo>
                <a:lnTo>
                  <a:pt x="0" y="550265"/>
                </a:lnTo>
                <a:lnTo>
                  <a:pt x="45732" y="550265"/>
                </a:ln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7" name="object 36">
            <a:extLst>
              <a:ext uri="{FF2B5EF4-FFF2-40B4-BE49-F238E27FC236}">
                <a16:creationId xmlns:a16="http://schemas.microsoft.com/office/drawing/2014/main" id="{D641913A-2A58-4C56-92F0-689CD9152F81}"/>
              </a:ext>
            </a:extLst>
          </p:cNvPr>
          <p:cNvSpPr/>
          <p:nvPr/>
        </p:nvSpPr>
        <p:spPr>
          <a:xfrm>
            <a:off x="6074132" y="315358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graphicFrame>
        <p:nvGraphicFramePr>
          <p:cNvPr id="69" name="object 37">
            <a:extLst>
              <a:ext uri="{FF2B5EF4-FFF2-40B4-BE49-F238E27FC236}">
                <a16:creationId xmlns:a16="http://schemas.microsoft.com/office/drawing/2014/main" id="{8B2E6DEA-22EF-4050-B09E-499B99C47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076210"/>
              </p:ext>
            </p:extLst>
          </p:nvPr>
        </p:nvGraphicFramePr>
        <p:xfrm>
          <a:off x="7843448" y="4879037"/>
          <a:ext cx="3574627" cy="2069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656">
                <a:tc>
                  <a:txBody>
                    <a:bodyPr/>
                    <a:lstStyle/>
                    <a:p>
                      <a:pPr marR="946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1440" marR="946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Endorser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93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524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Ledger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93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733">
                <a:tc>
                  <a:txBody>
                    <a:bodyPr/>
                    <a:lstStyle/>
                    <a:p>
                      <a:pPr marR="9461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946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1440" marR="946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Committing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Peer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524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Application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08">
                <a:tc>
                  <a:txBody>
                    <a:bodyPr/>
                    <a:lstStyle/>
                    <a:p>
                      <a:pPr marR="946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1440" marR="9461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Ordering Node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47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5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  <a:tabLst>
                          <a:tab pos="1167765" algn="l"/>
                          <a:tab pos="144589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Smart</a:t>
                      </a:r>
                      <a:r>
                        <a:rPr sz="11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Contract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100" u="dash" dirty="0">
                          <a:uFill>
                            <a:solidFill>
                              <a:srgbClr val="3C75BD"/>
                            </a:solidFill>
                          </a:uFill>
                          <a:latin typeface="Calibri"/>
                          <a:cs typeface="Calibri"/>
                        </a:rPr>
                        <a:t> 	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           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(Chaincode)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5993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marR="1803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ndorse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 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Policy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5993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1" name="object 38">
            <a:extLst>
              <a:ext uri="{FF2B5EF4-FFF2-40B4-BE49-F238E27FC236}">
                <a16:creationId xmlns:a16="http://schemas.microsoft.com/office/drawing/2014/main" id="{626C438C-1DD7-462A-B6B2-24C2A8068316}"/>
              </a:ext>
            </a:extLst>
          </p:cNvPr>
          <p:cNvSpPr/>
          <p:nvPr/>
        </p:nvSpPr>
        <p:spPr>
          <a:xfrm>
            <a:off x="8983376" y="4967820"/>
            <a:ext cx="507999" cy="5079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3" name="object 39">
            <a:extLst>
              <a:ext uri="{FF2B5EF4-FFF2-40B4-BE49-F238E27FC236}">
                <a16:creationId xmlns:a16="http://schemas.microsoft.com/office/drawing/2014/main" id="{856C6A2E-6CB9-4029-816A-C77EA7444D86}"/>
              </a:ext>
            </a:extLst>
          </p:cNvPr>
          <p:cNvSpPr/>
          <p:nvPr/>
        </p:nvSpPr>
        <p:spPr>
          <a:xfrm>
            <a:off x="9057192" y="5011015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222707" y="0"/>
                </a:moveTo>
                <a:lnTo>
                  <a:pt x="44538" y="0"/>
                </a:lnTo>
                <a:lnTo>
                  <a:pt x="27201" y="3499"/>
                </a:lnTo>
                <a:lnTo>
                  <a:pt x="13044" y="13044"/>
                </a:lnTo>
                <a:lnTo>
                  <a:pt x="3499" y="27201"/>
                </a:lnTo>
                <a:lnTo>
                  <a:pt x="0" y="44538"/>
                </a:lnTo>
                <a:lnTo>
                  <a:pt x="0" y="222758"/>
                </a:lnTo>
                <a:lnTo>
                  <a:pt x="3499" y="240095"/>
                </a:lnTo>
                <a:lnTo>
                  <a:pt x="13044" y="254252"/>
                </a:lnTo>
                <a:lnTo>
                  <a:pt x="27201" y="263797"/>
                </a:lnTo>
                <a:lnTo>
                  <a:pt x="44538" y="267296"/>
                </a:lnTo>
                <a:lnTo>
                  <a:pt x="222707" y="267296"/>
                </a:lnTo>
                <a:lnTo>
                  <a:pt x="240044" y="263797"/>
                </a:lnTo>
                <a:lnTo>
                  <a:pt x="254201" y="254252"/>
                </a:lnTo>
                <a:lnTo>
                  <a:pt x="263746" y="240095"/>
                </a:lnTo>
                <a:lnTo>
                  <a:pt x="267246" y="222758"/>
                </a:lnTo>
                <a:lnTo>
                  <a:pt x="267246" y="44538"/>
                </a:lnTo>
                <a:lnTo>
                  <a:pt x="263746" y="27201"/>
                </a:lnTo>
                <a:lnTo>
                  <a:pt x="254201" y="13044"/>
                </a:lnTo>
                <a:lnTo>
                  <a:pt x="240044" y="3499"/>
                </a:lnTo>
                <a:lnTo>
                  <a:pt x="222707" y="0"/>
                </a:lnTo>
                <a:close/>
              </a:path>
            </a:pathLst>
          </a:custGeom>
          <a:solidFill>
            <a:srgbClr val="266FC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5" name="object 40">
            <a:extLst>
              <a:ext uri="{FF2B5EF4-FFF2-40B4-BE49-F238E27FC236}">
                <a16:creationId xmlns:a16="http://schemas.microsoft.com/office/drawing/2014/main" id="{A07884FB-6AEB-49A0-BB05-ABA8483450B4}"/>
              </a:ext>
            </a:extLst>
          </p:cNvPr>
          <p:cNvSpPr/>
          <p:nvPr/>
        </p:nvSpPr>
        <p:spPr>
          <a:xfrm>
            <a:off x="9057192" y="5011015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8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8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26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7" name="object 41">
            <a:extLst>
              <a:ext uri="{FF2B5EF4-FFF2-40B4-BE49-F238E27FC236}">
                <a16:creationId xmlns:a16="http://schemas.microsoft.com/office/drawing/2014/main" id="{F92FB711-8244-438D-B902-E98AF49F33C0}"/>
              </a:ext>
            </a:extLst>
          </p:cNvPr>
          <p:cNvSpPr/>
          <p:nvPr/>
        </p:nvSpPr>
        <p:spPr>
          <a:xfrm>
            <a:off x="8985408" y="5475820"/>
            <a:ext cx="507999" cy="5079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9" name="object 42">
            <a:extLst>
              <a:ext uri="{FF2B5EF4-FFF2-40B4-BE49-F238E27FC236}">
                <a16:creationId xmlns:a16="http://schemas.microsoft.com/office/drawing/2014/main" id="{F88197A4-47E3-49D0-A68F-64315F0007B2}"/>
              </a:ext>
            </a:extLst>
          </p:cNvPr>
          <p:cNvSpPr/>
          <p:nvPr/>
        </p:nvSpPr>
        <p:spPr>
          <a:xfrm>
            <a:off x="9058418" y="5518751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222707" y="0"/>
                </a:moveTo>
                <a:lnTo>
                  <a:pt x="44538" y="0"/>
                </a:lnTo>
                <a:lnTo>
                  <a:pt x="27201" y="3499"/>
                </a:lnTo>
                <a:lnTo>
                  <a:pt x="13044" y="13044"/>
                </a:lnTo>
                <a:lnTo>
                  <a:pt x="3499" y="27201"/>
                </a:lnTo>
                <a:lnTo>
                  <a:pt x="0" y="44538"/>
                </a:lnTo>
                <a:lnTo>
                  <a:pt x="0" y="222758"/>
                </a:lnTo>
                <a:lnTo>
                  <a:pt x="3499" y="240095"/>
                </a:lnTo>
                <a:lnTo>
                  <a:pt x="13044" y="254252"/>
                </a:lnTo>
                <a:lnTo>
                  <a:pt x="27201" y="263797"/>
                </a:lnTo>
                <a:lnTo>
                  <a:pt x="44538" y="267296"/>
                </a:lnTo>
                <a:lnTo>
                  <a:pt x="222707" y="267296"/>
                </a:lnTo>
                <a:lnTo>
                  <a:pt x="240044" y="263797"/>
                </a:lnTo>
                <a:lnTo>
                  <a:pt x="254201" y="254252"/>
                </a:lnTo>
                <a:lnTo>
                  <a:pt x="263746" y="240095"/>
                </a:lnTo>
                <a:lnTo>
                  <a:pt x="267246" y="222758"/>
                </a:lnTo>
                <a:lnTo>
                  <a:pt x="267246" y="44538"/>
                </a:lnTo>
                <a:lnTo>
                  <a:pt x="263746" y="27201"/>
                </a:lnTo>
                <a:lnTo>
                  <a:pt x="254201" y="13044"/>
                </a:lnTo>
                <a:lnTo>
                  <a:pt x="240044" y="3499"/>
                </a:lnTo>
                <a:lnTo>
                  <a:pt x="222707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1" name="object 43">
            <a:extLst>
              <a:ext uri="{FF2B5EF4-FFF2-40B4-BE49-F238E27FC236}">
                <a16:creationId xmlns:a16="http://schemas.microsoft.com/office/drawing/2014/main" id="{DE3D15F7-2BB2-4C78-9DA1-68AC7D9CFE02}"/>
              </a:ext>
            </a:extLst>
          </p:cNvPr>
          <p:cNvSpPr/>
          <p:nvPr/>
        </p:nvSpPr>
        <p:spPr>
          <a:xfrm>
            <a:off x="9058418" y="5518751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8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8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26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3" name="object 44">
            <a:extLst>
              <a:ext uri="{FF2B5EF4-FFF2-40B4-BE49-F238E27FC236}">
                <a16:creationId xmlns:a16="http://schemas.microsoft.com/office/drawing/2014/main" id="{77C2DB0D-CA63-4F79-BC74-35BDCC3B906F}"/>
              </a:ext>
            </a:extLst>
          </p:cNvPr>
          <p:cNvSpPr/>
          <p:nvPr/>
        </p:nvSpPr>
        <p:spPr>
          <a:xfrm>
            <a:off x="8983376" y="5955372"/>
            <a:ext cx="507999" cy="5079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5" name="object 45">
            <a:extLst>
              <a:ext uri="{FF2B5EF4-FFF2-40B4-BE49-F238E27FC236}">
                <a16:creationId xmlns:a16="http://schemas.microsoft.com/office/drawing/2014/main" id="{E44744AF-9339-4A8F-8415-E3AFCD235DDB}"/>
              </a:ext>
            </a:extLst>
          </p:cNvPr>
          <p:cNvSpPr/>
          <p:nvPr/>
        </p:nvSpPr>
        <p:spPr>
          <a:xfrm>
            <a:off x="9057192" y="5999075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222707" y="0"/>
                </a:moveTo>
                <a:lnTo>
                  <a:pt x="44538" y="0"/>
                </a:lnTo>
                <a:lnTo>
                  <a:pt x="27201" y="3499"/>
                </a:lnTo>
                <a:lnTo>
                  <a:pt x="13044" y="13044"/>
                </a:lnTo>
                <a:lnTo>
                  <a:pt x="3499" y="27201"/>
                </a:lnTo>
                <a:lnTo>
                  <a:pt x="0" y="44538"/>
                </a:lnTo>
                <a:lnTo>
                  <a:pt x="0" y="222757"/>
                </a:lnTo>
                <a:lnTo>
                  <a:pt x="3499" y="240095"/>
                </a:lnTo>
                <a:lnTo>
                  <a:pt x="13044" y="254252"/>
                </a:lnTo>
                <a:lnTo>
                  <a:pt x="27201" y="263797"/>
                </a:lnTo>
                <a:lnTo>
                  <a:pt x="44538" y="267296"/>
                </a:lnTo>
                <a:lnTo>
                  <a:pt x="222707" y="267296"/>
                </a:lnTo>
                <a:lnTo>
                  <a:pt x="240044" y="263797"/>
                </a:lnTo>
                <a:lnTo>
                  <a:pt x="254201" y="254252"/>
                </a:lnTo>
                <a:lnTo>
                  <a:pt x="263746" y="240095"/>
                </a:lnTo>
                <a:lnTo>
                  <a:pt x="267246" y="222757"/>
                </a:lnTo>
                <a:lnTo>
                  <a:pt x="267246" y="44538"/>
                </a:lnTo>
                <a:lnTo>
                  <a:pt x="263746" y="27201"/>
                </a:lnTo>
                <a:lnTo>
                  <a:pt x="254201" y="13044"/>
                </a:lnTo>
                <a:lnTo>
                  <a:pt x="240044" y="3499"/>
                </a:lnTo>
                <a:lnTo>
                  <a:pt x="222707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7" name="object 46">
            <a:extLst>
              <a:ext uri="{FF2B5EF4-FFF2-40B4-BE49-F238E27FC236}">
                <a16:creationId xmlns:a16="http://schemas.microsoft.com/office/drawing/2014/main" id="{FA624334-9782-401B-A269-A8880F118D1A}"/>
              </a:ext>
            </a:extLst>
          </p:cNvPr>
          <p:cNvSpPr/>
          <p:nvPr/>
        </p:nvSpPr>
        <p:spPr>
          <a:xfrm>
            <a:off x="9057192" y="5999075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7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7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26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9" name="object 47">
            <a:extLst>
              <a:ext uri="{FF2B5EF4-FFF2-40B4-BE49-F238E27FC236}">
                <a16:creationId xmlns:a16="http://schemas.microsoft.com/office/drawing/2014/main" id="{4261B8ED-1123-4E17-B664-3D6553BC8712}"/>
              </a:ext>
            </a:extLst>
          </p:cNvPr>
          <p:cNvSpPr/>
          <p:nvPr/>
        </p:nvSpPr>
        <p:spPr>
          <a:xfrm>
            <a:off x="8983376" y="6469470"/>
            <a:ext cx="507999" cy="5079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1" name="object 48">
            <a:extLst>
              <a:ext uri="{FF2B5EF4-FFF2-40B4-BE49-F238E27FC236}">
                <a16:creationId xmlns:a16="http://schemas.microsoft.com/office/drawing/2014/main" id="{97FCE32B-092E-4A88-A247-724F4F184EF4}"/>
              </a:ext>
            </a:extLst>
          </p:cNvPr>
          <p:cNvSpPr/>
          <p:nvPr/>
        </p:nvSpPr>
        <p:spPr>
          <a:xfrm>
            <a:off x="9057192" y="6513355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222707" y="0"/>
                </a:moveTo>
                <a:lnTo>
                  <a:pt x="44538" y="0"/>
                </a:lnTo>
                <a:lnTo>
                  <a:pt x="27201" y="3499"/>
                </a:lnTo>
                <a:lnTo>
                  <a:pt x="13044" y="13044"/>
                </a:lnTo>
                <a:lnTo>
                  <a:pt x="3499" y="27201"/>
                </a:lnTo>
                <a:lnTo>
                  <a:pt x="0" y="44538"/>
                </a:lnTo>
                <a:lnTo>
                  <a:pt x="0" y="222758"/>
                </a:lnTo>
                <a:lnTo>
                  <a:pt x="3499" y="240095"/>
                </a:lnTo>
                <a:lnTo>
                  <a:pt x="13044" y="254252"/>
                </a:lnTo>
                <a:lnTo>
                  <a:pt x="27201" y="263797"/>
                </a:lnTo>
                <a:lnTo>
                  <a:pt x="44538" y="267296"/>
                </a:lnTo>
                <a:lnTo>
                  <a:pt x="222707" y="267296"/>
                </a:lnTo>
                <a:lnTo>
                  <a:pt x="240044" y="263797"/>
                </a:lnTo>
                <a:lnTo>
                  <a:pt x="254201" y="254252"/>
                </a:lnTo>
                <a:lnTo>
                  <a:pt x="263746" y="240095"/>
                </a:lnTo>
                <a:lnTo>
                  <a:pt x="267246" y="222758"/>
                </a:lnTo>
                <a:lnTo>
                  <a:pt x="267246" y="44538"/>
                </a:lnTo>
                <a:lnTo>
                  <a:pt x="263746" y="27201"/>
                </a:lnTo>
                <a:lnTo>
                  <a:pt x="254201" y="13044"/>
                </a:lnTo>
                <a:lnTo>
                  <a:pt x="240044" y="3499"/>
                </a:lnTo>
                <a:lnTo>
                  <a:pt x="22270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3" name="object 49">
            <a:extLst>
              <a:ext uri="{FF2B5EF4-FFF2-40B4-BE49-F238E27FC236}">
                <a16:creationId xmlns:a16="http://schemas.microsoft.com/office/drawing/2014/main" id="{D4C3C970-C247-4F7D-A3F0-ACB1FB00F144}"/>
              </a:ext>
            </a:extLst>
          </p:cNvPr>
          <p:cNvSpPr/>
          <p:nvPr/>
        </p:nvSpPr>
        <p:spPr>
          <a:xfrm>
            <a:off x="9057192" y="6513355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8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8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26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5" name="object 50">
            <a:extLst>
              <a:ext uri="{FF2B5EF4-FFF2-40B4-BE49-F238E27FC236}">
                <a16:creationId xmlns:a16="http://schemas.microsoft.com/office/drawing/2014/main" id="{A211C817-D2E1-49DA-BF50-34EA58EE6797}"/>
              </a:ext>
            </a:extLst>
          </p:cNvPr>
          <p:cNvSpPr/>
          <p:nvPr/>
        </p:nvSpPr>
        <p:spPr>
          <a:xfrm>
            <a:off x="9651022" y="5087760"/>
            <a:ext cx="145627" cy="152400"/>
          </a:xfrm>
          <a:custGeom>
            <a:avLst/>
            <a:gdLst/>
            <a:ahLst/>
            <a:cxnLst/>
            <a:rect l="l" t="t" r="r" b="b"/>
            <a:pathLst>
              <a:path w="109220" h="114300">
                <a:moveTo>
                  <a:pt x="0" y="0"/>
                </a:moveTo>
                <a:lnTo>
                  <a:pt x="109105" y="0"/>
                </a:lnTo>
                <a:lnTo>
                  <a:pt x="109105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266FC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7" name="object 51">
            <a:extLst>
              <a:ext uri="{FF2B5EF4-FFF2-40B4-BE49-F238E27FC236}">
                <a16:creationId xmlns:a16="http://schemas.microsoft.com/office/drawing/2014/main" id="{F2AF6551-0D78-4CC7-A9B6-61049E360A83}"/>
              </a:ext>
            </a:extLst>
          </p:cNvPr>
          <p:cNvSpPr/>
          <p:nvPr/>
        </p:nvSpPr>
        <p:spPr>
          <a:xfrm>
            <a:off x="9867955" y="5087760"/>
            <a:ext cx="145627" cy="152400"/>
          </a:xfrm>
          <a:custGeom>
            <a:avLst/>
            <a:gdLst/>
            <a:ahLst/>
            <a:cxnLst/>
            <a:rect l="l" t="t" r="r" b="b"/>
            <a:pathLst>
              <a:path w="109220" h="114300">
                <a:moveTo>
                  <a:pt x="0" y="0"/>
                </a:moveTo>
                <a:lnTo>
                  <a:pt x="109105" y="0"/>
                </a:lnTo>
                <a:lnTo>
                  <a:pt x="109105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266FC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9" name="object 52">
            <a:extLst>
              <a:ext uri="{FF2B5EF4-FFF2-40B4-BE49-F238E27FC236}">
                <a16:creationId xmlns:a16="http://schemas.microsoft.com/office/drawing/2014/main" id="{E04F5BBB-52D5-4860-BB69-6CEBF63393CD}"/>
              </a:ext>
            </a:extLst>
          </p:cNvPr>
          <p:cNvSpPr/>
          <p:nvPr/>
        </p:nvSpPr>
        <p:spPr>
          <a:xfrm>
            <a:off x="10081568" y="5087760"/>
            <a:ext cx="145627" cy="152400"/>
          </a:xfrm>
          <a:custGeom>
            <a:avLst/>
            <a:gdLst/>
            <a:ahLst/>
            <a:cxnLst/>
            <a:rect l="l" t="t" r="r" b="b"/>
            <a:pathLst>
              <a:path w="109220" h="114300">
                <a:moveTo>
                  <a:pt x="0" y="0"/>
                </a:moveTo>
                <a:lnTo>
                  <a:pt x="109105" y="0"/>
                </a:lnTo>
                <a:lnTo>
                  <a:pt x="109105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266FC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1" name="object 53">
            <a:extLst>
              <a:ext uri="{FF2B5EF4-FFF2-40B4-BE49-F238E27FC236}">
                <a16:creationId xmlns:a16="http://schemas.microsoft.com/office/drawing/2014/main" id="{ED0EB83B-A83D-4FC6-8EE7-906603629C4F}"/>
              </a:ext>
            </a:extLst>
          </p:cNvPr>
          <p:cNvSpPr/>
          <p:nvPr/>
        </p:nvSpPr>
        <p:spPr>
          <a:xfrm>
            <a:off x="9796500" y="5163968"/>
            <a:ext cx="285327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804" y="0"/>
                </a:lnTo>
              </a:path>
            </a:pathLst>
          </a:custGeom>
          <a:ln w="19050">
            <a:solidFill>
              <a:srgbClr val="26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3" name="object 54">
            <a:extLst>
              <a:ext uri="{FF2B5EF4-FFF2-40B4-BE49-F238E27FC236}">
                <a16:creationId xmlns:a16="http://schemas.microsoft.com/office/drawing/2014/main" id="{BBAEF7F1-027C-4919-A4BD-A4B9873E7B9A}"/>
              </a:ext>
            </a:extLst>
          </p:cNvPr>
          <p:cNvSpPr/>
          <p:nvPr/>
        </p:nvSpPr>
        <p:spPr>
          <a:xfrm>
            <a:off x="9775654" y="6522910"/>
            <a:ext cx="358140" cy="343747"/>
          </a:xfrm>
          <a:custGeom>
            <a:avLst/>
            <a:gdLst/>
            <a:ahLst/>
            <a:cxnLst/>
            <a:rect l="l" t="t" r="r" b="b"/>
            <a:pathLst>
              <a:path w="268604" h="257810">
                <a:moveTo>
                  <a:pt x="268363" y="0"/>
                </a:moveTo>
                <a:lnTo>
                  <a:pt x="0" y="0"/>
                </a:lnTo>
                <a:lnTo>
                  <a:pt x="0" y="257644"/>
                </a:lnTo>
                <a:lnTo>
                  <a:pt x="225412" y="257644"/>
                </a:lnTo>
                <a:lnTo>
                  <a:pt x="268363" y="214706"/>
                </a:lnTo>
                <a:lnTo>
                  <a:pt x="268363" y="0"/>
                </a:lnTo>
                <a:close/>
              </a:path>
            </a:pathLst>
          </a:custGeom>
          <a:solidFill>
            <a:srgbClr val="F7AD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5" name="object 55">
            <a:extLst>
              <a:ext uri="{FF2B5EF4-FFF2-40B4-BE49-F238E27FC236}">
                <a16:creationId xmlns:a16="http://schemas.microsoft.com/office/drawing/2014/main" id="{0281BA69-4F48-4E6C-8B74-12B68417CA69}"/>
              </a:ext>
            </a:extLst>
          </p:cNvPr>
          <p:cNvSpPr/>
          <p:nvPr/>
        </p:nvSpPr>
        <p:spPr>
          <a:xfrm>
            <a:off x="10076206" y="6809192"/>
            <a:ext cx="57573" cy="57573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42938" y="0"/>
                </a:moveTo>
                <a:lnTo>
                  <a:pt x="8585" y="8585"/>
                </a:lnTo>
                <a:lnTo>
                  <a:pt x="0" y="42938"/>
                </a:lnTo>
                <a:lnTo>
                  <a:pt x="42938" y="0"/>
                </a:lnTo>
                <a:close/>
              </a:path>
            </a:pathLst>
          </a:custGeom>
          <a:solidFill>
            <a:srgbClr val="C78B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7" name="object 56">
            <a:extLst>
              <a:ext uri="{FF2B5EF4-FFF2-40B4-BE49-F238E27FC236}">
                <a16:creationId xmlns:a16="http://schemas.microsoft.com/office/drawing/2014/main" id="{2C4B4ADA-A45B-436C-9843-364E624CF273}"/>
              </a:ext>
            </a:extLst>
          </p:cNvPr>
          <p:cNvSpPr/>
          <p:nvPr/>
        </p:nvSpPr>
        <p:spPr>
          <a:xfrm>
            <a:off x="9775657" y="6522917"/>
            <a:ext cx="358140" cy="343747"/>
          </a:xfrm>
          <a:custGeom>
            <a:avLst/>
            <a:gdLst/>
            <a:ahLst/>
            <a:cxnLst/>
            <a:rect l="l" t="t" r="r" b="b"/>
            <a:pathLst>
              <a:path w="268604" h="257810">
                <a:moveTo>
                  <a:pt x="225412" y="257644"/>
                </a:moveTo>
                <a:lnTo>
                  <a:pt x="233997" y="223291"/>
                </a:lnTo>
                <a:lnTo>
                  <a:pt x="268351" y="214706"/>
                </a:lnTo>
                <a:lnTo>
                  <a:pt x="225412" y="257644"/>
                </a:lnTo>
                <a:lnTo>
                  <a:pt x="0" y="257644"/>
                </a:lnTo>
                <a:lnTo>
                  <a:pt x="0" y="0"/>
                </a:lnTo>
                <a:lnTo>
                  <a:pt x="268351" y="0"/>
                </a:lnTo>
                <a:lnTo>
                  <a:pt x="268351" y="214706"/>
                </a:lnTo>
              </a:path>
            </a:pathLst>
          </a:custGeom>
          <a:ln w="25400">
            <a:solidFill>
              <a:srgbClr val="3C75B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9" name="object 57">
            <a:extLst>
              <a:ext uri="{FF2B5EF4-FFF2-40B4-BE49-F238E27FC236}">
                <a16:creationId xmlns:a16="http://schemas.microsoft.com/office/drawing/2014/main" id="{C116FB34-BD25-4B29-BF17-D61071348960}"/>
              </a:ext>
            </a:extLst>
          </p:cNvPr>
          <p:cNvSpPr txBox="1"/>
          <p:nvPr/>
        </p:nvSpPr>
        <p:spPr>
          <a:xfrm>
            <a:off x="7830028" y="4641008"/>
            <a:ext cx="26924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Calibri"/>
                <a:cs typeface="Calibri"/>
              </a:rPr>
              <a:t>K</a:t>
            </a:r>
            <a:r>
              <a:rPr sz="1067" spc="-7" dirty="0">
                <a:latin typeface="Calibri"/>
                <a:cs typeface="Calibri"/>
              </a:rPr>
              <a:t>ey: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111" name="object 58">
            <a:extLst>
              <a:ext uri="{FF2B5EF4-FFF2-40B4-BE49-F238E27FC236}">
                <a16:creationId xmlns:a16="http://schemas.microsoft.com/office/drawing/2014/main" id="{00E0ECC9-8543-4489-AADA-C4FA2306B943}"/>
              </a:ext>
            </a:extLst>
          </p:cNvPr>
          <p:cNvSpPr/>
          <p:nvPr/>
        </p:nvSpPr>
        <p:spPr>
          <a:xfrm>
            <a:off x="9690510" y="5475820"/>
            <a:ext cx="507999" cy="5079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3" name="object 59">
            <a:extLst>
              <a:ext uri="{FF2B5EF4-FFF2-40B4-BE49-F238E27FC236}">
                <a16:creationId xmlns:a16="http://schemas.microsoft.com/office/drawing/2014/main" id="{98785EA0-E6E4-4F18-8D3A-F56199F2F360}"/>
              </a:ext>
            </a:extLst>
          </p:cNvPr>
          <p:cNvSpPr/>
          <p:nvPr/>
        </p:nvSpPr>
        <p:spPr>
          <a:xfrm>
            <a:off x="9764778" y="5518751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8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8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26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5" name="object 60">
            <a:extLst>
              <a:ext uri="{FF2B5EF4-FFF2-40B4-BE49-F238E27FC236}">
                <a16:creationId xmlns:a16="http://schemas.microsoft.com/office/drawing/2014/main" id="{FD3AB6F3-A280-415F-8742-A2D9D6248565}"/>
              </a:ext>
            </a:extLst>
          </p:cNvPr>
          <p:cNvSpPr/>
          <p:nvPr/>
        </p:nvSpPr>
        <p:spPr>
          <a:xfrm>
            <a:off x="4806614" y="3776264"/>
            <a:ext cx="2279227" cy="2145453"/>
          </a:xfrm>
          <a:custGeom>
            <a:avLst/>
            <a:gdLst/>
            <a:ahLst/>
            <a:cxnLst/>
            <a:rect l="l" t="t" r="r" b="b"/>
            <a:pathLst>
              <a:path w="1709420" h="1609089">
                <a:moveTo>
                  <a:pt x="1441145" y="0"/>
                </a:moveTo>
                <a:lnTo>
                  <a:pt x="268173" y="0"/>
                </a:lnTo>
                <a:lnTo>
                  <a:pt x="219968" y="4320"/>
                </a:lnTo>
                <a:lnTo>
                  <a:pt x="174599" y="16777"/>
                </a:lnTo>
                <a:lnTo>
                  <a:pt x="132821" y="36613"/>
                </a:lnTo>
                <a:lnTo>
                  <a:pt x="95392" y="63071"/>
                </a:lnTo>
                <a:lnTo>
                  <a:pt x="63071" y="95392"/>
                </a:lnTo>
                <a:lnTo>
                  <a:pt x="36613" y="132821"/>
                </a:lnTo>
                <a:lnTo>
                  <a:pt x="16777" y="174599"/>
                </a:lnTo>
                <a:lnTo>
                  <a:pt x="4320" y="219968"/>
                </a:lnTo>
                <a:lnTo>
                  <a:pt x="0" y="268173"/>
                </a:lnTo>
                <a:lnTo>
                  <a:pt x="0" y="1340827"/>
                </a:lnTo>
                <a:lnTo>
                  <a:pt x="4320" y="1389032"/>
                </a:lnTo>
                <a:lnTo>
                  <a:pt x="16777" y="1434401"/>
                </a:lnTo>
                <a:lnTo>
                  <a:pt x="36613" y="1476179"/>
                </a:lnTo>
                <a:lnTo>
                  <a:pt x="63071" y="1513608"/>
                </a:lnTo>
                <a:lnTo>
                  <a:pt x="95392" y="1545929"/>
                </a:lnTo>
                <a:lnTo>
                  <a:pt x="132821" y="1572387"/>
                </a:lnTo>
                <a:lnTo>
                  <a:pt x="174599" y="1592223"/>
                </a:lnTo>
                <a:lnTo>
                  <a:pt x="219968" y="1604680"/>
                </a:lnTo>
                <a:lnTo>
                  <a:pt x="268173" y="1609001"/>
                </a:lnTo>
                <a:lnTo>
                  <a:pt x="1441145" y="1609001"/>
                </a:lnTo>
                <a:lnTo>
                  <a:pt x="1489349" y="1604680"/>
                </a:lnTo>
                <a:lnTo>
                  <a:pt x="1534719" y="1592223"/>
                </a:lnTo>
                <a:lnTo>
                  <a:pt x="1576497" y="1572387"/>
                </a:lnTo>
                <a:lnTo>
                  <a:pt x="1613925" y="1545929"/>
                </a:lnTo>
                <a:lnTo>
                  <a:pt x="1646247" y="1513608"/>
                </a:lnTo>
                <a:lnTo>
                  <a:pt x="1672704" y="1476179"/>
                </a:lnTo>
                <a:lnTo>
                  <a:pt x="1692540" y="1434401"/>
                </a:lnTo>
                <a:lnTo>
                  <a:pt x="1704997" y="1389032"/>
                </a:lnTo>
                <a:lnTo>
                  <a:pt x="1709318" y="1340827"/>
                </a:lnTo>
                <a:lnTo>
                  <a:pt x="1709318" y="268173"/>
                </a:lnTo>
                <a:lnTo>
                  <a:pt x="1704997" y="219968"/>
                </a:lnTo>
                <a:lnTo>
                  <a:pt x="1692540" y="174599"/>
                </a:lnTo>
                <a:lnTo>
                  <a:pt x="1672704" y="132821"/>
                </a:lnTo>
                <a:lnTo>
                  <a:pt x="1646247" y="95392"/>
                </a:lnTo>
                <a:lnTo>
                  <a:pt x="1613925" y="63071"/>
                </a:lnTo>
                <a:lnTo>
                  <a:pt x="1576497" y="36613"/>
                </a:lnTo>
                <a:lnTo>
                  <a:pt x="1534719" y="16777"/>
                </a:lnTo>
                <a:lnTo>
                  <a:pt x="1489349" y="4320"/>
                </a:lnTo>
                <a:lnTo>
                  <a:pt x="1441145" y="0"/>
                </a:lnTo>
                <a:close/>
              </a:path>
            </a:pathLst>
          </a:custGeom>
          <a:solidFill>
            <a:srgbClr val="CCC1D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7" name="object 61">
            <a:extLst>
              <a:ext uri="{FF2B5EF4-FFF2-40B4-BE49-F238E27FC236}">
                <a16:creationId xmlns:a16="http://schemas.microsoft.com/office/drawing/2014/main" id="{092E36D9-550A-4EE9-859A-C72E0D35A25B}"/>
              </a:ext>
            </a:extLst>
          </p:cNvPr>
          <p:cNvSpPr/>
          <p:nvPr/>
        </p:nvSpPr>
        <p:spPr>
          <a:xfrm>
            <a:off x="4929536" y="4884509"/>
            <a:ext cx="948927" cy="94893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9" name="object 62">
            <a:extLst>
              <a:ext uri="{FF2B5EF4-FFF2-40B4-BE49-F238E27FC236}">
                <a16:creationId xmlns:a16="http://schemas.microsoft.com/office/drawing/2014/main" id="{0FF091E5-9326-4150-B56F-910CD1946092}"/>
              </a:ext>
            </a:extLst>
          </p:cNvPr>
          <p:cNvSpPr/>
          <p:nvPr/>
        </p:nvSpPr>
        <p:spPr>
          <a:xfrm>
            <a:off x="4968143" y="4937342"/>
            <a:ext cx="961131" cy="9672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1" name="object 63">
            <a:extLst>
              <a:ext uri="{FF2B5EF4-FFF2-40B4-BE49-F238E27FC236}">
                <a16:creationId xmlns:a16="http://schemas.microsoft.com/office/drawing/2014/main" id="{75403F40-D7DE-4E50-A5A2-B060C1C5D4B1}"/>
              </a:ext>
            </a:extLst>
          </p:cNvPr>
          <p:cNvSpPr/>
          <p:nvPr/>
        </p:nvSpPr>
        <p:spPr>
          <a:xfrm>
            <a:off x="5002714" y="4927559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4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3" name="object 64">
            <a:extLst>
              <a:ext uri="{FF2B5EF4-FFF2-40B4-BE49-F238E27FC236}">
                <a16:creationId xmlns:a16="http://schemas.microsoft.com/office/drawing/2014/main" id="{8DD3E5B2-250E-4E83-867A-6223261DC41D}"/>
              </a:ext>
            </a:extLst>
          </p:cNvPr>
          <p:cNvSpPr/>
          <p:nvPr/>
        </p:nvSpPr>
        <p:spPr>
          <a:xfrm>
            <a:off x="5002714" y="4927559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4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5" name="object 65">
            <a:extLst>
              <a:ext uri="{FF2B5EF4-FFF2-40B4-BE49-F238E27FC236}">
                <a16:creationId xmlns:a16="http://schemas.microsoft.com/office/drawing/2014/main" id="{83BD1C4D-0E8C-4B6E-BBC8-23E713FF12C6}"/>
              </a:ext>
            </a:extLst>
          </p:cNvPr>
          <p:cNvSpPr/>
          <p:nvPr/>
        </p:nvSpPr>
        <p:spPr>
          <a:xfrm>
            <a:off x="4929536" y="3888829"/>
            <a:ext cx="948927" cy="9489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7" name="object 66">
            <a:extLst>
              <a:ext uri="{FF2B5EF4-FFF2-40B4-BE49-F238E27FC236}">
                <a16:creationId xmlns:a16="http://schemas.microsoft.com/office/drawing/2014/main" id="{9137A2D5-F87E-422F-A254-52867BDE90CA}"/>
              </a:ext>
            </a:extLst>
          </p:cNvPr>
          <p:cNvSpPr/>
          <p:nvPr/>
        </p:nvSpPr>
        <p:spPr>
          <a:xfrm>
            <a:off x="4968143" y="3941662"/>
            <a:ext cx="961131" cy="9672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9" name="object 67">
            <a:extLst>
              <a:ext uri="{FF2B5EF4-FFF2-40B4-BE49-F238E27FC236}">
                <a16:creationId xmlns:a16="http://schemas.microsoft.com/office/drawing/2014/main" id="{DCF2C905-4B2B-4937-B26E-AB451D4F9A25}"/>
              </a:ext>
            </a:extLst>
          </p:cNvPr>
          <p:cNvSpPr/>
          <p:nvPr/>
        </p:nvSpPr>
        <p:spPr>
          <a:xfrm>
            <a:off x="5002714" y="3932459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1" name="object 68">
            <a:extLst>
              <a:ext uri="{FF2B5EF4-FFF2-40B4-BE49-F238E27FC236}">
                <a16:creationId xmlns:a16="http://schemas.microsoft.com/office/drawing/2014/main" id="{348F8321-6562-4385-9C10-03E26264E2EE}"/>
              </a:ext>
            </a:extLst>
          </p:cNvPr>
          <p:cNvSpPr/>
          <p:nvPr/>
        </p:nvSpPr>
        <p:spPr>
          <a:xfrm>
            <a:off x="5002714" y="3932459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3" name="object 69">
            <a:extLst>
              <a:ext uri="{FF2B5EF4-FFF2-40B4-BE49-F238E27FC236}">
                <a16:creationId xmlns:a16="http://schemas.microsoft.com/office/drawing/2014/main" id="{F39F5C9B-ED1E-4FB9-873A-33C7ED443097}"/>
              </a:ext>
            </a:extLst>
          </p:cNvPr>
          <p:cNvSpPr txBox="1"/>
          <p:nvPr/>
        </p:nvSpPr>
        <p:spPr>
          <a:xfrm>
            <a:off x="5249155" y="4044075"/>
            <a:ext cx="303105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5" name="object 70">
            <a:extLst>
              <a:ext uri="{FF2B5EF4-FFF2-40B4-BE49-F238E27FC236}">
                <a16:creationId xmlns:a16="http://schemas.microsoft.com/office/drawing/2014/main" id="{379C18CE-30CE-463D-BFB1-43B09C6B72A7}"/>
              </a:ext>
            </a:extLst>
          </p:cNvPr>
          <p:cNvSpPr/>
          <p:nvPr/>
        </p:nvSpPr>
        <p:spPr>
          <a:xfrm>
            <a:off x="6012586" y="3892894"/>
            <a:ext cx="948931" cy="94892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7" name="object 71">
            <a:extLst>
              <a:ext uri="{FF2B5EF4-FFF2-40B4-BE49-F238E27FC236}">
                <a16:creationId xmlns:a16="http://schemas.microsoft.com/office/drawing/2014/main" id="{F0617F9E-CF44-4FE5-B891-A08A4EA4350B}"/>
              </a:ext>
            </a:extLst>
          </p:cNvPr>
          <p:cNvSpPr/>
          <p:nvPr/>
        </p:nvSpPr>
        <p:spPr>
          <a:xfrm>
            <a:off x="6051198" y="3945726"/>
            <a:ext cx="961119" cy="9672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9" name="object 72">
            <a:extLst>
              <a:ext uri="{FF2B5EF4-FFF2-40B4-BE49-F238E27FC236}">
                <a16:creationId xmlns:a16="http://schemas.microsoft.com/office/drawing/2014/main" id="{D798ACFA-55E4-46F9-B1BD-CD10DB998561}"/>
              </a:ext>
            </a:extLst>
          </p:cNvPr>
          <p:cNvSpPr/>
          <p:nvPr/>
        </p:nvSpPr>
        <p:spPr>
          <a:xfrm>
            <a:off x="6086668" y="3936146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1" name="object 73">
            <a:extLst>
              <a:ext uri="{FF2B5EF4-FFF2-40B4-BE49-F238E27FC236}">
                <a16:creationId xmlns:a16="http://schemas.microsoft.com/office/drawing/2014/main" id="{8E33C11E-C10E-4E87-9A68-F1193A75DFFE}"/>
              </a:ext>
            </a:extLst>
          </p:cNvPr>
          <p:cNvSpPr/>
          <p:nvPr/>
        </p:nvSpPr>
        <p:spPr>
          <a:xfrm>
            <a:off x="6086669" y="3936146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3" name="object 74">
            <a:extLst>
              <a:ext uri="{FF2B5EF4-FFF2-40B4-BE49-F238E27FC236}">
                <a16:creationId xmlns:a16="http://schemas.microsoft.com/office/drawing/2014/main" id="{67BA44E0-67BB-49D9-9300-BB1020EB26C1}"/>
              </a:ext>
            </a:extLst>
          </p:cNvPr>
          <p:cNvSpPr txBox="1"/>
          <p:nvPr/>
        </p:nvSpPr>
        <p:spPr>
          <a:xfrm>
            <a:off x="6333108" y="4047762"/>
            <a:ext cx="303105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5" name="object 75">
            <a:extLst>
              <a:ext uri="{FF2B5EF4-FFF2-40B4-BE49-F238E27FC236}">
                <a16:creationId xmlns:a16="http://schemas.microsoft.com/office/drawing/2014/main" id="{4F7E38FA-D18E-4260-93E5-636CE48F0EFF}"/>
              </a:ext>
            </a:extLst>
          </p:cNvPr>
          <p:cNvSpPr/>
          <p:nvPr/>
        </p:nvSpPr>
        <p:spPr>
          <a:xfrm>
            <a:off x="5800313" y="4331267"/>
            <a:ext cx="287020" cy="4233"/>
          </a:xfrm>
          <a:custGeom>
            <a:avLst/>
            <a:gdLst/>
            <a:ahLst/>
            <a:cxnLst/>
            <a:rect l="l" t="t" r="r" b="b"/>
            <a:pathLst>
              <a:path w="215264" h="3175">
                <a:moveTo>
                  <a:pt x="0" y="0"/>
                </a:moveTo>
                <a:lnTo>
                  <a:pt x="214769" y="2768"/>
                </a:lnTo>
              </a:path>
            </a:pathLst>
          </a:custGeom>
          <a:ln w="19049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7" name="object 76">
            <a:extLst>
              <a:ext uri="{FF2B5EF4-FFF2-40B4-BE49-F238E27FC236}">
                <a16:creationId xmlns:a16="http://schemas.microsoft.com/office/drawing/2014/main" id="{C9284E1D-EA5D-4D80-9B61-E4E247D0A3E7}"/>
              </a:ext>
            </a:extLst>
          </p:cNvPr>
          <p:cNvSpPr/>
          <p:nvPr/>
        </p:nvSpPr>
        <p:spPr>
          <a:xfrm>
            <a:off x="5800314" y="5326365"/>
            <a:ext cx="279400" cy="5080"/>
          </a:xfrm>
          <a:custGeom>
            <a:avLst/>
            <a:gdLst/>
            <a:ahLst/>
            <a:cxnLst/>
            <a:rect l="l" t="t" r="r" b="b"/>
            <a:pathLst>
              <a:path w="209550" h="3810">
                <a:moveTo>
                  <a:pt x="-9525" y="1905"/>
                </a:moveTo>
                <a:lnTo>
                  <a:pt x="218909" y="1905"/>
                </a:lnTo>
              </a:path>
            </a:pathLst>
          </a:custGeom>
          <a:ln w="2286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9" name="object 77">
            <a:extLst>
              <a:ext uri="{FF2B5EF4-FFF2-40B4-BE49-F238E27FC236}">
                <a16:creationId xmlns:a16="http://schemas.microsoft.com/office/drawing/2014/main" id="{8A0C9C90-AE96-409A-9AC9-066D853561B4}"/>
              </a:ext>
            </a:extLst>
          </p:cNvPr>
          <p:cNvSpPr/>
          <p:nvPr/>
        </p:nvSpPr>
        <p:spPr>
          <a:xfrm>
            <a:off x="5401515" y="4730065"/>
            <a:ext cx="0" cy="198120"/>
          </a:xfrm>
          <a:custGeom>
            <a:avLst/>
            <a:gdLst/>
            <a:ahLst/>
            <a:cxnLst/>
            <a:rect l="l" t="t" r="r" b="b"/>
            <a:pathLst>
              <a:path h="148589">
                <a:moveTo>
                  <a:pt x="0" y="0"/>
                </a:moveTo>
                <a:lnTo>
                  <a:pt x="0" y="14812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1" name="object 78">
            <a:extLst>
              <a:ext uri="{FF2B5EF4-FFF2-40B4-BE49-F238E27FC236}">
                <a16:creationId xmlns:a16="http://schemas.microsoft.com/office/drawing/2014/main" id="{1CAA3DAA-A1DD-4026-8067-8AA2F79A73B1}"/>
              </a:ext>
            </a:extLst>
          </p:cNvPr>
          <p:cNvSpPr/>
          <p:nvPr/>
        </p:nvSpPr>
        <p:spPr>
          <a:xfrm>
            <a:off x="6478289" y="4733751"/>
            <a:ext cx="7620" cy="198967"/>
          </a:xfrm>
          <a:custGeom>
            <a:avLst/>
            <a:gdLst/>
            <a:ahLst/>
            <a:cxnLst/>
            <a:rect l="l" t="t" r="r" b="b"/>
            <a:pathLst>
              <a:path w="5714" h="149225">
                <a:moveTo>
                  <a:pt x="2692" y="-9524"/>
                </a:moveTo>
                <a:lnTo>
                  <a:pt x="2692" y="158699"/>
                </a:lnTo>
              </a:path>
            </a:pathLst>
          </a:custGeom>
          <a:ln w="2443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3" name="object 79">
            <a:extLst>
              <a:ext uri="{FF2B5EF4-FFF2-40B4-BE49-F238E27FC236}">
                <a16:creationId xmlns:a16="http://schemas.microsoft.com/office/drawing/2014/main" id="{850585B7-2E11-4466-8A34-740B6CBC6FA8}"/>
              </a:ext>
            </a:extLst>
          </p:cNvPr>
          <p:cNvSpPr/>
          <p:nvPr/>
        </p:nvSpPr>
        <p:spPr>
          <a:xfrm>
            <a:off x="5768003" y="4694930"/>
            <a:ext cx="384387" cy="287020"/>
          </a:xfrm>
          <a:custGeom>
            <a:avLst/>
            <a:gdLst/>
            <a:ahLst/>
            <a:cxnLst/>
            <a:rect l="l" t="t" r="r" b="b"/>
            <a:pathLst>
              <a:path w="288289" h="215264">
                <a:moveTo>
                  <a:pt x="0" y="0"/>
                </a:moveTo>
                <a:lnTo>
                  <a:pt x="288099" y="214807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5" name="object 80">
            <a:extLst>
              <a:ext uri="{FF2B5EF4-FFF2-40B4-BE49-F238E27FC236}">
                <a16:creationId xmlns:a16="http://schemas.microsoft.com/office/drawing/2014/main" id="{F4CD921D-14BE-43A4-8E27-2656E085A7DB}"/>
              </a:ext>
            </a:extLst>
          </p:cNvPr>
          <p:cNvSpPr/>
          <p:nvPr/>
        </p:nvSpPr>
        <p:spPr>
          <a:xfrm>
            <a:off x="5768004" y="4687026"/>
            <a:ext cx="375073" cy="294639"/>
          </a:xfrm>
          <a:custGeom>
            <a:avLst/>
            <a:gdLst/>
            <a:ahLst/>
            <a:cxnLst/>
            <a:rect l="l" t="t" r="r" b="b"/>
            <a:pathLst>
              <a:path w="281304" h="220980">
                <a:moveTo>
                  <a:pt x="0" y="220738"/>
                </a:moveTo>
                <a:lnTo>
                  <a:pt x="28129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7" name="object 81">
            <a:extLst>
              <a:ext uri="{FF2B5EF4-FFF2-40B4-BE49-F238E27FC236}">
                <a16:creationId xmlns:a16="http://schemas.microsoft.com/office/drawing/2014/main" id="{12B0517E-F74F-4325-87C8-B7B3012CE0E5}"/>
              </a:ext>
            </a:extLst>
          </p:cNvPr>
          <p:cNvSpPr/>
          <p:nvPr/>
        </p:nvSpPr>
        <p:spPr>
          <a:xfrm>
            <a:off x="6006492" y="4888574"/>
            <a:ext cx="948929" cy="9509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9" name="object 82">
            <a:extLst>
              <a:ext uri="{FF2B5EF4-FFF2-40B4-BE49-F238E27FC236}">
                <a16:creationId xmlns:a16="http://schemas.microsoft.com/office/drawing/2014/main" id="{59052909-88A5-4CE7-A1FA-61119E845E12}"/>
              </a:ext>
            </a:extLst>
          </p:cNvPr>
          <p:cNvSpPr/>
          <p:nvPr/>
        </p:nvSpPr>
        <p:spPr>
          <a:xfrm>
            <a:off x="6045104" y="4941406"/>
            <a:ext cx="961119" cy="9672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1" name="object 83">
            <a:extLst>
              <a:ext uri="{FF2B5EF4-FFF2-40B4-BE49-F238E27FC236}">
                <a16:creationId xmlns:a16="http://schemas.microsoft.com/office/drawing/2014/main" id="{47D10FAD-6415-4C78-A436-5190D4CCBDEA}"/>
              </a:ext>
            </a:extLst>
          </p:cNvPr>
          <p:cNvSpPr/>
          <p:nvPr/>
        </p:nvSpPr>
        <p:spPr>
          <a:xfrm>
            <a:off x="6079493" y="4932642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4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3" name="object 84">
            <a:extLst>
              <a:ext uri="{FF2B5EF4-FFF2-40B4-BE49-F238E27FC236}">
                <a16:creationId xmlns:a16="http://schemas.microsoft.com/office/drawing/2014/main" id="{8DBC61A8-3B2E-4704-A44E-E312E5ECFB4E}"/>
              </a:ext>
            </a:extLst>
          </p:cNvPr>
          <p:cNvSpPr/>
          <p:nvPr/>
        </p:nvSpPr>
        <p:spPr>
          <a:xfrm>
            <a:off x="6079493" y="4932642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4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5" name="object 85">
            <a:extLst>
              <a:ext uri="{FF2B5EF4-FFF2-40B4-BE49-F238E27FC236}">
                <a16:creationId xmlns:a16="http://schemas.microsoft.com/office/drawing/2014/main" id="{B97239B5-6E5A-4450-829B-C46BA3CC5BB3}"/>
              </a:ext>
            </a:extLst>
          </p:cNvPr>
          <p:cNvSpPr txBox="1"/>
          <p:nvPr/>
        </p:nvSpPr>
        <p:spPr>
          <a:xfrm>
            <a:off x="5249154" y="5044258"/>
            <a:ext cx="1380067" cy="115837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093019" algn="l"/>
              </a:tabLst>
            </a:pPr>
            <a:r>
              <a:rPr sz="4800" baseline="1157" dirty="0">
                <a:latin typeface="Calibri"/>
                <a:cs typeface="Calibri"/>
              </a:rPr>
              <a:t>O	</a:t>
            </a: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53"/>
              </a:spcBef>
            </a:pPr>
            <a:endParaRPr sz="2933">
              <a:latin typeface="Times New Roman"/>
              <a:cs typeface="Times New Roman"/>
            </a:endParaRPr>
          </a:p>
          <a:p>
            <a:pPr marL="113450"/>
            <a:r>
              <a:rPr sz="1200" spc="-7" dirty="0">
                <a:latin typeface="Calibri"/>
                <a:cs typeface="Calibri"/>
              </a:rPr>
              <a:t>Ordering-Service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7" name="object 86">
            <a:extLst>
              <a:ext uri="{FF2B5EF4-FFF2-40B4-BE49-F238E27FC236}">
                <a16:creationId xmlns:a16="http://schemas.microsoft.com/office/drawing/2014/main" id="{505D8311-F2F6-442C-9E5E-2E20556D0124}"/>
              </a:ext>
            </a:extLst>
          </p:cNvPr>
          <p:cNvSpPr/>
          <p:nvPr/>
        </p:nvSpPr>
        <p:spPr>
          <a:xfrm>
            <a:off x="2606958" y="2214462"/>
            <a:ext cx="948927" cy="9509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9" name="object 87">
            <a:extLst>
              <a:ext uri="{FF2B5EF4-FFF2-40B4-BE49-F238E27FC236}">
                <a16:creationId xmlns:a16="http://schemas.microsoft.com/office/drawing/2014/main" id="{43BA5F10-EDC8-437A-A3D6-A23525A5D0B3}"/>
              </a:ext>
            </a:extLst>
          </p:cNvPr>
          <p:cNvSpPr/>
          <p:nvPr/>
        </p:nvSpPr>
        <p:spPr>
          <a:xfrm>
            <a:off x="2613054" y="2267292"/>
            <a:ext cx="1028191" cy="9672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1" name="object 88">
            <a:extLst>
              <a:ext uri="{FF2B5EF4-FFF2-40B4-BE49-F238E27FC236}">
                <a16:creationId xmlns:a16="http://schemas.microsoft.com/office/drawing/2014/main" id="{3712C7B1-3490-41B4-B36C-75E678924FF0}"/>
              </a:ext>
            </a:extLst>
          </p:cNvPr>
          <p:cNvSpPr/>
          <p:nvPr/>
        </p:nvSpPr>
        <p:spPr>
          <a:xfrm>
            <a:off x="2680660" y="2258274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3" name="object 89">
            <a:extLst>
              <a:ext uri="{FF2B5EF4-FFF2-40B4-BE49-F238E27FC236}">
                <a16:creationId xmlns:a16="http://schemas.microsoft.com/office/drawing/2014/main" id="{91D06282-83C0-4BD8-B58B-6EF234872C53}"/>
              </a:ext>
            </a:extLst>
          </p:cNvPr>
          <p:cNvSpPr/>
          <p:nvPr/>
        </p:nvSpPr>
        <p:spPr>
          <a:xfrm>
            <a:off x="2680660" y="2258274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5" name="object 90">
            <a:extLst>
              <a:ext uri="{FF2B5EF4-FFF2-40B4-BE49-F238E27FC236}">
                <a16:creationId xmlns:a16="http://schemas.microsoft.com/office/drawing/2014/main" id="{682B9D3B-D1E0-40E9-8A59-E28B18CFE385}"/>
              </a:ext>
            </a:extLst>
          </p:cNvPr>
          <p:cNvSpPr/>
          <p:nvPr/>
        </p:nvSpPr>
        <p:spPr>
          <a:xfrm>
            <a:off x="2606958" y="3579964"/>
            <a:ext cx="948927" cy="94893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7" name="object 91">
            <a:extLst>
              <a:ext uri="{FF2B5EF4-FFF2-40B4-BE49-F238E27FC236}">
                <a16:creationId xmlns:a16="http://schemas.microsoft.com/office/drawing/2014/main" id="{A448DD69-045A-4D7C-B8AB-732C064EDADB}"/>
              </a:ext>
            </a:extLst>
          </p:cNvPr>
          <p:cNvSpPr/>
          <p:nvPr/>
        </p:nvSpPr>
        <p:spPr>
          <a:xfrm>
            <a:off x="2613054" y="3630764"/>
            <a:ext cx="1028191" cy="9672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9" name="object 92">
            <a:extLst>
              <a:ext uri="{FF2B5EF4-FFF2-40B4-BE49-F238E27FC236}">
                <a16:creationId xmlns:a16="http://schemas.microsoft.com/office/drawing/2014/main" id="{EEC497E0-2F8D-4087-8DFD-96C00BF0FCA2}"/>
              </a:ext>
            </a:extLst>
          </p:cNvPr>
          <p:cNvSpPr/>
          <p:nvPr/>
        </p:nvSpPr>
        <p:spPr>
          <a:xfrm>
            <a:off x="2680660" y="3622923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1" name="object 93">
            <a:extLst>
              <a:ext uri="{FF2B5EF4-FFF2-40B4-BE49-F238E27FC236}">
                <a16:creationId xmlns:a16="http://schemas.microsoft.com/office/drawing/2014/main" id="{CA1C3532-9C36-48CC-B25C-54B7B75420A9}"/>
              </a:ext>
            </a:extLst>
          </p:cNvPr>
          <p:cNvSpPr/>
          <p:nvPr/>
        </p:nvSpPr>
        <p:spPr>
          <a:xfrm>
            <a:off x="2680660" y="3622923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3" name="object 94">
            <a:extLst>
              <a:ext uri="{FF2B5EF4-FFF2-40B4-BE49-F238E27FC236}">
                <a16:creationId xmlns:a16="http://schemas.microsoft.com/office/drawing/2014/main" id="{5CF73124-32BA-4509-8606-6A82E21CD911}"/>
              </a:ext>
            </a:extLst>
          </p:cNvPr>
          <p:cNvSpPr txBox="1"/>
          <p:nvPr/>
        </p:nvSpPr>
        <p:spPr>
          <a:xfrm>
            <a:off x="2860724" y="3734541"/>
            <a:ext cx="4377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799">
              <a:spcBef>
                <a:spcPts val="133"/>
              </a:spcBef>
            </a:pPr>
            <a:r>
              <a:rPr sz="3200" spc="-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-9" baseline="-20833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200" baseline="-20833">
              <a:latin typeface="Calibri"/>
              <a:cs typeface="Calibri"/>
            </a:endParaRPr>
          </a:p>
        </p:txBody>
      </p:sp>
      <p:sp>
        <p:nvSpPr>
          <p:cNvPr id="185" name="object 95">
            <a:extLst>
              <a:ext uri="{FF2B5EF4-FFF2-40B4-BE49-F238E27FC236}">
                <a16:creationId xmlns:a16="http://schemas.microsoft.com/office/drawing/2014/main" id="{15D0451E-9EBB-47CB-A7FF-0845AF53B872}"/>
              </a:ext>
            </a:extLst>
          </p:cNvPr>
          <p:cNvSpPr/>
          <p:nvPr/>
        </p:nvSpPr>
        <p:spPr>
          <a:xfrm>
            <a:off x="2606958" y="4943438"/>
            <a:ext cx="948927" cy="95097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7" name="object 96">
            <a:extLst>
              <a:ext uri="{FF2B5EF4-FFF2-40B4-BE49-F238E27FC236}">
                <a16:creationId xmlns:a16="http://schemas.microsoft.com/office/drawing/2014/main" id="{57651A24-CE8A-4065-AA29-1351CCEB542F}"/>
              </a:ext>
            </a:extLst>
          </p:cNvPr>
          <p:cNvSpPr/>
          <p:nvPr/>
        </p:nvSpPr>
        <p:spPr>
          <a:xfrm>
            <a:off x="2613054" y="4996268"/>
            <a:ext cx="1028191" cy="9672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9" name="object 97">
            <a:extLst>
              <a:ext uri="{FF2B5EF4-FFF2-40B4-BE49-F238E27FC236}">
                <a16:creationId xmlns:a16="http://schemas.microsoft.com/office/drawing/2014/main" id="{7EC3ED80-DDB9-460D-A550-80B4036F8153}"/>
              </a:ext>
            </a:extLst>
          </p:cNvPr>
          <p:cNvSpPr/>
          <p:nvPr/>
        </p:nvSpPr>
        <p:spPr>
          <a:xfrm>
            <a:off x="2680660" y="4987570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4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1" name="object 98">
            <a:extLst>
              <a:ext uri="{FF2B5EF4-FFF2-40B4-BE49-F238E27FC236}">
                <a16:creationId xmlns:a16="http://schemas.microsoft.com/office/drawing/2014/main" id="{4DECCF7B-5E90-4CB2-800F-F056E085C4B2}"/>
              </a:ext>
            </a:extLst>
          </p:cNvPr>
          <p:cNvSpPr/>
          <p:nvPr/>
        </p:nvSpPr>
        <p:spPr>
          <a:xfrm>
            <a:off x="2680660" y="4987570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4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3" name="object 99">
            <a:extLst>
              <a:ext uri="{FF2B5EF4-FFF2-40B4-BE49-F238E27FC236}">
                <a16:creationId xmlns:a16="http://schemas.microsoft.com/office/drawing/2014/main" id="{BA19366B-9811-4222-BAF0-75B19BEF1F8A}"/>
              </a:ext>
            </a:extLst>
          </p:cNvPr>
          <p:cNvSpPr txBox="1"/>
          <p:nvPr/>
        </p:nvSpPr>
        <p:spPr>
          <a:xfrm>
            <a:off x="2894591" y="5099189"/>
            <a:ext cx="23283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5" name="object 100">
            <a:extLst>
              <a:ext uri="{FF2B5EF4-FFF2-40B4-BE49-F238E27FC236}">
                <a16:creationId xmlns:a16="http://schemas.microsoft.com/office/drawing/2014/main" id="{CF1D2076-5DAC-44D2-A087-D22D2007C591}"/>
              </a:ext>
            </a:extLst>
          </p:cNvPr>
          <p:cNvSpPr txBox="1"/>
          <p:nvPr/>
        </p:nvSpPr>
        <p:spPr>
          <a:xfrm>
            <a:off x="3093726" y="5334900"/>
            <a:ext cx="171027" cy="34447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133" spc="-7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197" name="object 101">
            <a:extLst>
              <a:ext uri="{FF2B5EF4-FFF2-40B4-BE49-F238E27FC236}">
                <a16:creationId xmlns:a16="http://schemas.microsoft.com/office/drawing/2014/main" id="{CD931174-29A1-4663-9E8A-566B41CA12DC}"/>
              </a:ext>
            </a:extLst>
          </p:cNvPr>
          <p:cNvSpPr/>
          <p:nvPr/>
        </p:nvSpPr>
        <p:spPr>
          <a:xfrm>
            <a:off x="4068986" y="5048475"/>
            <a:ext cx="467360" cy="456353"/>
          </a:xfrm>
          <a:custGeom>
            <a:avLst/>
            <a:gdLst/>
            <a:ahLst/>
            <a:cxnLst/>
            <a:rect l="l" t="t" r="r" b="b"/>
            <a:pathLst>
              <a:path w="350520" h="342264">
                <a:moveTo>
                  <a:pt x="350354" y="0"/>
                </a:moveTo>
                <a:lnTo>
                  <a:pt x="0" y="0"/>
                </a:lnTo>
                <a:lnTo>
                  <a:pt x="0" y="342036"/>
                </a:lnTo>
                <a:lnTo>
                  <a:pt x="293344" y="342036"/>
                </a:lnTo>
                <a:lnTo>
                  <a:pt x="350354" y="285026"/>
                </a:lnTo>
                <a:lnTo>
                  <a:pt x="350354" y="0"/>
                </a:lnTo>
                <a:close/>
              </a:path>
            </a:pathLst>
          </a:custGeom>
          <a:solidFill>
            <a:srgbClr val="F7AD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9" name="object 102">
            <a:extLst>
              <a:ext uri="{FF2B5EF4-FFF2-40B4-BE49-F238E27FC236}">
                <a16:creationId xmlns:a16="http://schemas.microsoft.com/office/drawing/2014/main" id="{EFD974C1-C0B4-4B8E-BE78-AD242D3C12BA}"/>
              </a:ext>
            </a:extLst>
          </p:cNvPr>
          <p:cNvSpPr/>
          <p:nvPr/>
        </p:nvSpPr>
        <p:spPr>
          <a:xfrm>
            <a:off x="4460112" y="5428504"/>
            <a:ext cx="76200" cy="7620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010" y="0"/>
                </a:moveTo>
                <a:lnTo>
                  <a:pt x="11404" y="11404"/>
                </a:lnTo>
                <a:lnTo>
                  <a:pt x="0" y="57010"/>
                </a:lnTo>
                <a:lnTo>
                  <a:pt x="57010" y="0"/>
                </a:lnTo>
                <a:close/>
              </a:path>
            </a:pathLst>
          </a:custGeom>
          <a:solidFill>
            <a:srgbClr val="C78B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1" name="object 103">
            <a:extLst>
              <a:ext uri="{FF2B5EF4-FFF2-40B4-BE49-F238E27FC236}">
                <a16:creationId xmlns:a16="http://schemas.microsoft.com/office/drawing/2014/main" id="{63330496-12D1-4B92-88EA-A265A1F9A854}"/>
              </a:ext>
            </a:extLst>
          </p:cNvPr>
          <p:cNvSpPr/>
          <p:nvPr/>
        </p:nvSpPr>
        <p:spPr>
          <a:xfrm>
            <a:off x="4068986" y="5048470"/>
            <a:ext cx="467360" cy="456353"/>
          </a:xfrm>
          <a:custGeom>
            <a:avLst/>
            <a:gdLst/>
            <a:ahLst/>
            <a:cxnLst/>
            <a:rect l="l" t="t" r="r" b="b"/>
            <a:pathLst>
              <a:path w="350520" h="342264">
                <a:moveTo>
                  <a:pt x="293344" y="342036"/>
                </a:moveTo>
                <a:lnTo>
                  <a:pt x="304749" y="296430"/>
                </a:lnTo>
                <a:lnTo>
                  <a:pt x="350354" y="285026"/>
                </a:lnTo>
                <a:lnTo>
                  <a:pt x="293344" y="342036"/>
                </a:lnTo>
                <a:lnTo>
                  <a:pt x="0" y="342036"/>
                </a:lnTo>
                <a:lnTo>
                  <a:pt x="0" y="0"/>
                </a:lnTo>
                <a:lnTo>
                  <a:pt x="350354" y="0"/>
                </a:lnTo>
                <a:lnTo>
                  <a:pt x="350354" y="285026"/>
                </a:lnTo>
              </a:path>
            </a:pathLst>
          </a:custGeom>
          <a:ln w="254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3" name="object 104">
            <a:extLst>
              <a:ext uri="{FF2B5EF4-FFF2-40B4-BE49-F238E27FC236}">
                <a16:creationId xmlns:a16="http://schemas.microsoft.com/office/drawing/2014/main" id="{D51B0502-47F3-4837-8B4E-7FFA96D41FDE}"/>
              </a:ext>
            </a:extLst>
          </p:cNvPr>
          <p:cNvSpPr txBox="1"/>
          <p:nvPr/>
        </p:nvSpPr>
        <p:spPr>
          <a:xfrm>
            <a:off x="4233213" y="5087447"/>
            <a:ext cx="138852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dirty="0">
                <a:latin typeface="Calibri"/>
                <a:cs typeface="Calibri"/>
              </a:rPr>
              <a:t>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5" name="object 105">
            <a:extLst>
              <a:ext uri="{FF2B5EF4-FFF2-40B4-BE49-F238E27FC236}">
                <a16:creationId xmlns:a16="http://schemas.microsoft.com/office/drawing/2014/main" id="{490368C1-CFCF-45DE-BB2E-34F8DF4743D6}"/>
              </a:ext>
            </a:extLst>
          </p:cNvPr>
          <p:cNvSpPr/>
          <p:nvPr/>
        </p:nvSpPr>
        <p:spPr>
          <a:xfrm>
            <a:off x="6144671" y="2218525"/>
            <a:ext cx="948939" cy="94893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7" name="object 106">
            <a:extLst>
              <a:ext uri="{FF2B5EF4-FFF2-40B4-BE49-F238E27FC236}">
                <a16:creationId xmlns:a16="http://schemas.microsoft.com/office/drawing/2014/main" id="{E83E791D-1256-4DCC-98D2-E16589DD022B}"/>
              </a:ext>
            </a:extLst>
          </p:cNvPr>
          <p:cNvSpPr/>
          <p:nvPr/>
        </p:nvSpPr>
        <p:spPr>
          <a:xfrm>
            <a:off x="6144672" y="2271358"/>
            <a:ext cx="1038335" cy="96723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9" name="object 107">
            <a:extLst>
              <a:ext uri="{FF2B5EF4-FFF2-40B4-BE49-F238E27FC236}">
                <a16:creationId xmlns:a16="http://schemas.microsoft.com/office/drawing/2014/main" id="{7C5F209A-B839-4045-BEC7-97B798C736F6}"/>
              </a:ext>
            </a:extLst>
          </p:cNvPr>
          <p:cNvSpPr/>
          <p:nvPr/>
        </p:nvSpPr>
        <p:spPr>
          <a:xfrm>
            <a:off x="6217681" y="2261612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1" name="object 108">
            <a:extLst>
              <a:ext uri="{FF2B5EF4-FFF2-40B4-BE49-F238E27FC236}">
                <a16:creationId xmlns:a16="http://schemas.microsoft.com/office/drawing/2014/main" id="{55488CEA-5342-49BC-9C13-DA7EA0F28B02}"/>
              </a:ext>
            </a:extLst>
          </p:cNvPr>
          <p:cNvSpPr/>
          <p:nvPr/>
        </p:nvSpPr>
        <p:spPr>
          <a:xfrm>
            <a:off x="6217681" y="2261612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3" name="object 109">
            <a:extLst>
              <a:ext uri="{FF2B5EF4-FFF2-40B4-BE49-F238E27FC236}">
                <a16:creationId xmlns:a16="http://schemas.microsoft.com/office/drawing/2014/main" id="{358FCA66-0811-476C-8312-88BF20EAF3BC}"/>
              </a:ext>
            </a:extLst>
          </p:cNvPr>
          <p:cNvSpPr/>
          <p:nvPr/>
        </p:nvSpPr>
        <p:spPr>
          <a:xfrm>
            <a:off x="4378858" y="2214460"/>
            <a:ext cx="948932" cy="94893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5" name="object 110">
            <a:extLst>
              <a:ext uri="{FF2B5EF4-FFF2-40B4-BE49-F238E27FC236}">
                <a16:creationId xmlns:a16="http://schemas.microsoft.com/office/drawing/2014/main" id="{B711043A-1C4E-4D71-BB0D-51D1E3F23C8B}"/>
              </a:ext>
            </a:extLst>
          </p:cNvPr>
          <p:cNvSpPr/>
          <p:nvPr/>
        </p:nvSpPr>
        <p:spPr>
          <a:xfrm>
            <a:off x="4378858" y="2265262"/>
            <a:ext cx="1038351" cy="96723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7" name="object 111">
            <a:extLst>
              <a:ext uri="{FF2B5EF4-FFF2-40B4-BE49-F238E27FC236}">
                <a16:creationId xmlns:a16="http://schemas.microsoft.com/office/drawing/2014/main" id="{C6B0618F-D63A-4E3B-AEE1-5BA85394770D}"/>
              </a:ext>
            </a:extLst>
          </p:cNvPr>
          <p:cNvSpPr/>
          <p:nvPr/>
        </p:nvSpPr>
        <p:spPr>
          <a:xfrm>
            <a:off x="4451996" y="2256887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9" name="object 112">
            <a:extLst>
              <a:ext uri="{FF2B5EF4-FFF2-40B4-BE49-F238E27FC236}">
                <a16:creationId xmlns:a16="http://schemas.microsoft.com/office/drawing/2014/main" id="{9F30CF78-6AF9-4C67-9EE8-7168F687C580}"/>
              </a:ext>
            </a:extLst>
          </p:cNvPr>
          <p:cNvSpPr/>
          <p:nvPr/>
        </p:nvSpPr>
        <p:spPr>
          <a:xfrm>
            <a:off x="4451996" y="2256887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1" name="object 113">
            <a:extLst>
              <a:ext uri="{FF2B5EF4-FFF2-40B4-BE49-F238E27FC236}">
                <a16:creationId xmlns:a16="http://schemas.microsoft.com/office/drawing/2014/main" id="{B7C1C5FF-9DA7-441F-995B-2B624E6BC55D}"/>
              </a:ext>
            </a:extLst>
          </p:cNvPr>
          <p:cNvSpPr txBox="1"/>
          <p:nvPr/>
        </p:nvSpPr>
        <p:spPr>
          <a:xfrm>
            <a:off x="2826857" y="2373230"/>
            <a:ext cx="403013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84665">
              <a:spcBef>
                <a:spcPts val="133"/>
              </a:spcBef>
              <a:tabLst>
                <a:tab pos="1849074" algn="l"/>
                <a:tab pos="3615176" algn="l"/>
              </a:tabLst>
            </a:pPr>
            <a:r>
              <a:rPr sz="3200" spc="-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-9" baseline="-19097" dirty="0">
                <a:solidFill>
                  <a:srgbClr val="FFFFFF"/>
                </a:solidFill>
                <a:latin typeface="Calibri"/>
                <a:cs typeface="Calibri"/>
              </a:rPr>
              <a:t>0	</a:t>
            </a:r>
            <a:r>
              <a:rPr sz="4800" spc="-9" baseline="1157" dirty="0">
                <a:latin typeface="Calibri"/>
                <a:cs typeface="Calibri"/>
              </a:rPr>
              <a:t>P</a:t>
            </a:r>
            <a:r>
              <a:rPr sz="3200" spc="-9" baseline="-19097" dirty="0">
                <a:latin typeface="Calibri"/>
                <a:cs typeface="Calibri"/>
              </a:rPr>
              <a:t>3	</a:t>
            </a:r>
            <a:r>
              <a:rPr sz="3200" spc="-7" dirty="0">
                <a:latin typeface="Calibri"/>
                <a:cs typeface="Calibri"/>
              </a:rPr>
              <a:t>P</a:t>
            </a:r>
            <a:r>
              <a:rPr sz="3200" spc="-9" baseline="-20833" dirty="0">
                <a:latin typeface="Calibri"/>
                <a:cs typeface="Calibri"/>
              </a:rPr>
              <a:t>4</a:t>
            </a:r>
            <a:endParaRPr sz="3200" baseline="-20833">
              <a:latin typeface="Calibri"/>
              <a:cs typeface="Calibri"/>
            </a:endParaRPr>
          </a:p>
        </p:txBody>
      </p:sp>
      <p:sp>
        <p:nvSpPr>
          <p:cNvPr id="223" name="object 114">
            <a:extLst>
              <a:ext uri="{FF2B5EF4-FFF2-40B4-BE49-F238E27FC236}">
                <a16:creationId xmlns:a16="http://schemas.microsoft.com/office/drawing/2014/main" id="{AD22E60F-849E-4064-B924-6916D702EAF7}"/>
              </a:ext>
            </a:extLst>
          </p:cNvPr>
          <p:cNvSpPr/>
          <p:nvPr/>
        </p:nvSpPr>
        <p:spPr>
          <a:xfrm>
            <a:off x="3421782" y="2842340"/>
            <a:ext cx="522215" cy="49376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5" name="object 115">
            <a:extLst>
              <a:ext uri="{FF2B5EF4-FFF2-40B4-BE49-F238E27FC236}">
                <a16:creationId xmlns:a16="http://schemas.microsoft.com/office/drawing/2014/main" id="{3E746317-FFED-42BB-816A-E739A037D0A5}"/>
              </a:ext>
            </a:extLst>
          </p:cNvPr>
          <p:cNvSpPr/>
          <p:nvPr/>
        </p:nvSpPr>
        <p:spPr>
          <a:xfrm>
            <a:off x="3501028" y="2907374"/>
            <a:ext cx="396233" cy="40639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7" name="object 116">
            <a:extLst>
              <a:ext uri="{FF2B5EF4-FFF2-40B4-BE49-F238E27FC236}">
                <a16:creationId xmlns:a16="http://schemas.microsoft.com/office/drawing/2014/main" id="{6379732D-B45F-4165-A20D-9F137B69DC13}"/>
              </a:ext>
            </a:extLst>
          </p:cNvPr>
          <p:cNvSpPr/>
          <p:nvPr/>
        </p:nvSpPr>
        <p:spPr>
          <a:xfrm>
            <a:off x="3496192" y="2885100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40">
                <a:moveTo>
                  <a:pt x="234835" y="0"/>
                </a:moveTo>
                <a:lnTo>
                  <a:pt x="42697" y="0"/>
                </a:lnTo>
                <a:lnTo>
                  <a:pt x="26076" y="3354"/>
                </a:lnTo>
                <a:lnTo>
                  <a:pt x="12504" y="12504"/>
                </a:lnTo>
                <a:lnTo>
                  <a:pt x="3354" y="26076"/>
                </a:lnTo>
                <a:lnTo>
                  <a:pt x="0" y="42697"/>
                </a:lnTo>
                <a:lnTo>
                  <a:pt x="0" y="213474"/>
                </a:lnTo>
                <a:lnTo>
                  <a:pt x="3354" y="230095"/>
                </a:lnTo>
                <a:lnTo>
                  <a:pt x="12504" y="243666"/>
                </a:lnTo>
                <a:lnTo>
                  <a:pt x="26076" y="252816"/>
                </a:lnTo>
                <a:lnTo>
                  <a:pt x="42697" y="256171"/>
                </a:lnTo>
                <a:lnTo>
                  <a:pt x="234835" y="256171"/>
                </a:lnTo>
                <a:lnTo>
                  <a:pt x="251456" y="252816"/>
                </a:lnTo>
                <a:lnTo>
                  <a:pt x="265028" y="243666"/>
                </a:lnTo>
                <a:lnTo>
                  <a:pt x="274178" y="230095"/>
                </a:lnTo>
                <a:lnTo>
                  <a:pt x="277533" y="213474"/>
                </a:lnTo>
                <a:lnTo>
                  <a:pt x="277533" y="42697"/>
                </a:lnTo>
                <a:lnTo>
                  <a:pt x="274178" y="26076"/>
                </a:lnTo>
                <a:lnTo>
                  <a:pt x="265028" y="12504"/>
                </a:lnTo>
                <a:lnTo>
                  <a:pt x="251456" y="3354"/>
                </a:lnTo>
                <a:lnTo>
                  <a:pt x="23483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9" name="object 117">
            <a:extLst>
              <a:ext uri="{FF2B5EF4-FFF2-40B4-BE49-F238E27FC236}">
                <a16:creationId xmlns:a16="http://schemas.microsoft.com/office/drawing/2014/main" id="{58401A60-A43C-406B-8B3D-540859B48FBC}"/>
              </a:ext>
            </a:extLst>
          </p:cNvPr>
          <p:cNvSpPr/>
          <p:nvPr/>
        </p:nvSpPr>
        <p:spPr>
          <a:xfrm>
            <a:off x="3496192" y="2885100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40">
                <a:moveTo>
                  <a:pt x="0" y="42697"/>
                </a:moveTo>
                <a:lnTo>
                  <a:pt x="3354" y="26076"/>
                </a:lnTo>
                <a:lnTo>
                  <a:pt x="12504" y="12504"/>
                </a:lnTo>
                <a:lnTo>
                  <a:pt x="26076" y="3354"/>
                </a:lnTo>
                <a:lnTo>
                  <a:pt x="42697" y="0"/>
                </a:lnTo>
                <a:lnTo>
                  <a:pt x="234835" y="0"/>
                </a:lnTo>
                <a:lnTo>
                  <a:pt x="251456" y="3354"/>
                </a:lnTo>
                <a:lnTo>
                  <a:pt x="265028" y="12504"/>
                </a:lnTo>
                <a:lnTo>
                  <a:pt x="274178" y="26076"/>
                </a:lnTo>
                <a:lnTo>
                  <a:pt x="277533" y="42697"/>
                </a:lnTo>
                <a:lnTo>
                  <a:pt x="277533" y="213474"/>
                </a:lnTo>
                <a:lnTo>
                  <a:pt x="274178" y="230095"/>
                </a:lnTo>
                <a:lnTo>
                  <a:pt x="265028" y="243666"/>
                </a:lnTo>
                <a:lnTo>
                  <a:pt x="251456" y="252816"/>
                </a:lnTo>
                <a:lnTo>
                  <a:pt x="234835" y="256171"/>
                </a:lnTo>
                <a:lnTo>
                  <a:pt x="42697" y="256171"/>
                </a:lnTo>
                <a:lnTo>
                  <a:pt x="26076" y="252816"/>
                </a:lnTo>
                <a:lnTo>
                  <a:pt x="12504" y="243666"/>
                </a:lnTo>
                <a:lnTo>
                  <a:pt x="3354" y="230095"/>
                </a:lnTo>
                <a:lnTo>
                  <a:pt x="0" y="213474"/>
                </a:lnTo>
                <a:lnTo>
                  <a:pt x="0" y="4269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1" name="object 118">
            <a:extLst>
              <a:ext uri="{FF2B5EF4-FFF2-40B4-BE49-F238E27FC236}">
                <a16:creationId xmlns:a16="http://schemas.microsoft.com/office/drawing/2014/main" id="{F92F6D84-CC6A-49C0-9A7F-A1AAF58FB114}"/>
              </a:ext>
            </a:extLst>
          </p:cNvPr>
          <p:cNvSpPr/>
          <p:nvPr/>
        </p:nvSpPr>
        <p:spPr>
          <a:xfrm>
            <a:off x="3690016" y="2931756"/>
            <a:ext cx="487679" cy="49376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3" name="object 119">
            <a:extLst>
              <a:ext uri="{FF2B5EF4-FFF2-40B4-BE49-F238E27FC236}">
                <a16:creationId xmlns:a16="http://schemas.microsoft.com/office/drawing/2014/main" id="{7EE6F1CA-28F2-4100-AB27-E8A2CB1F2DFA}"/>
              </a:ext>
            </a:extLst>
          </p:cNvPr>
          <p:cNvSpPr/>
          <p:nvPr/>
        </p:nvSpPr>
        <p:spPr>
          <a:xfrm>
            <a:off x="3757061" y="2998812"/>
            <a:ext cx="392169" cy="40639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5" name="object 120">
            <a:extLst>
              <a:ext uri="{FF2B5EF4-FFF2-40B4-BE49-F238E27FC236}">
                <a16:creationId xmlns:a16="http://schemas.microsoft.com/office/drawing/2014/main" id="{DA4F0DB7-2571-4C07-83AF-E466149B2BDF}"/>
              </a:ext>
            </a:extLst>
          </p:cNvPr>
          <p:cNvSpPr/>
          <p:nvPr/>
        </p:nvSpPr>
        <p:spPr>
          <a:xfrm>
            <a:off x="3764268" y="2975719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210248" y="0"/>
                </a:moveTo>
                <a:lnTo>
                  <a:pt x="42049" y="0"/>
                </a:lnTo>
                <a:lnTo>
                  <a:pt x="25679" y="3303"/>
                </a:lnTo>
                <a:lnTo>
                  <a:pt x="12314" y="12314"/>
                </a:lnTo>
                <a:lnTo>
                  <a:pt x="3303" y="25679"/>
                </a:lnTo>
                <a:lnTo>
                  <a:pt x="0" y="42049"/>
                </a:lnTo>
                <a:lnTo>
                  <a:pt x="0" y="214109"/>
                </a:lnTo>
                <a:lnTo>
                  <a:pt x="3303" y="230479"/>
                </a:lnTo>
                <a:lnTo>
                  <a:pt x="12314" y="243844"/>
                </a:lnTo>
                <a:lnTo>
                  <a:pt x="25679" y="252855"/>
                </a:lnTo>
                <a:lnTo>
                  <a:pt x="42049" y="256158"/>
                </a:lnTo>
                <a:lnTo>
                  <a:pt x="210248" y="256158"/>
                </a:lnTo>
                <a:lnTo>
                  <a:pt x="226618" y="252855"/>
                </a:lnTo>
                <a:lnTo>
                  <a:pt x="239983" y="243844"/>
                </a:lnTo>
                <a:lnTo>
                  <a:pt x="248994" y="230479"/>
                </a:lnTo>
                <a:lnTo>
                  <a:pt x="252298" y="214109"/>
                </a:lnTo>
                <a:lnTo>
                  <a:pt x="252298" y="42049"/>
                </a:lnTo>
                <a:lnTo>
                  <a:pt x="248994" y="25679"/>
                </a:lnTo>
                <a:lnTo>
                  <a:pt x="239983" y="12314"/>
                </a:lnTo>
                <a:lnTo>
                  <a:pt x="226618" y="3303"/>
                </a:lnTo>
                <a:lnTo>
                  <a:pt x="2102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7" name="object 121">
            <a:extLst>
              <a:ext uri="{FF2B5EF4-FFF2-40B4-BE49-F238E27FC236}">
                <a16:creationId xmlns:a16="http://schemas.microsoft.com/office/drawing/2014/main" id="{6EE17B32-EE87-4B21-B9A4-86852DC22C9C}"/>
              </a:ext>
            </a:extLst>
          </p:cNvPr>
          <p:cNvSpPr/>
          <p:nvPr/>
        </p:nvSpPr>
        <p:spPr>
          <a:xfrm>
            <a:off x="3764268" y="2975719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0" y="42049"/>
                </a:moveTo>
                <a:lnTo>
                  <a:pt x="3303" y="25679"/>
                </a:lnTo>
                <a:lnTo>
                  <a:pt x="12314" y="12314"/>
                </a:lnTo>
                <a:lnTo>
                  <a:pt x="25679" y="3303"/>
                </a:lnTo>
                <a:lnTo>
                  <a:pt x="42049" y="0"/>
                </a:lnTo>
                <a:lnTo>
                  <a:pt x="210248" y="0"/>
                </a:lnTo>
                <a:lnTo>
                  <a:pt x="226618" y="3303"/>
                </a:lnTo>
                <a:lnTo>
                  <a:pt x="239983" y="12314"/>
                </a:lnTo>
                <a:lnTo>
                  <a:pt x="248994" y="25679"/>
                </a:lnTo>
                <a:lnTo>
                  <a:pt x="252298" y="42049"/>
                </a:lnTo>
                <a:lnTo>
                  <a:pt x="252298" y="214109"/>
                </a:lnTo>
                <a:lnTo>
                  <a:pt x="248994" y="230479"/>
                </a:lnTo>
                <a:lnTo>
                  <a:pt x="239983" y="243844"/>
                </a:lnTo>
                <a:lnTo>
                  <a:pt x="226618" y="252855"/>
                </a:lnTo>
                <a:lnTo>
                  <a:pt x="210248" y="256158"/>
                </a:lnTo>
                <a:lnTo>
                  <a:pt x="42049" y="256158"/>
                </a:lnTo>
                <a:lnTo>
                  <a:pt x="25679" y="252855"/>
                </a:lnTo>
                <a:lnTo>
                  <a:pt x="12314" y="243844"/>
                </a:lnTo>
                <a:lnTo>
                  <a:pt x="3303" y="230479"/>
                </a:lnTo>
                <a:lnTo>
                  <a:pt x="0" y="214109"/>
                </a:lnTo>
                <a:lnTo>
                  <a:pt x="0" y="42049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9" name="object 122">
            <a:extLst>
              <a:ext uri="{FF2B5EF4-FFF2-40B4-BE49-F238E27FC236}">
                <a16:creationId xmlns:a16="http://schemas.microsoft.com/office/drawing/2014/main" id="{71718FD5-71EF-4AF2-BB6D-A46D01ABB59F}"/>
              </a:ext>
            </a:extLst>
          </p:cNvPr>
          <p:cNvSpPr/>
          <p:nvPr/>
        </p:nvSpPr>
        <p:spPr>
          <a:xfrm>
            <a:off x="3421782" y="4205822"/>
            <a:ext cx="522215" cy="49376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1" name="object 123">
            <a:extLst>
              <a:ext uri="{FF2B5EF4-FFF2-40B4-BE49-F238E27FC236}">
                <a16:creationId xmlns:a16="http://schemas.microsoft.com/office/drawing/2014/main" id="{6B3D4A41-9FAE-4CB5-A8E3-DB092E1299E9}"/>
              </a:ext>
            </a:extLst>
          </p:cNvPr>
          <p:cNvSpPr/>
          <p:nvPr/>
        </p:nvSpPr>
        <p:spPr>
          <a:xfrm>
            <a:off x="3501028" y="4272878"/>
            <a:ext cx="396233" cy="40639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3" name="object 124">
            <a:extLst>
              <a:ext uri="{FF2B5EF4-FFF2-40B4-BE49-F238E27FC236}">
                <a16:creationId xmlns:a16="http://schemas.microsoft.com/office/drawing/2014/main" id="{B42647FF-63CD-4882-81CB-7996900B5D62}"/>
              </a:ext>
            </a:extLst>
          </p:cNvPr>
          <p:cNvSpPr/>
          <p:nvPr/>
        </p:nvSpPr>
        <p:spPr>
          <a:xfrm>
            <a:off x="3496192" y="4249748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39">
                <a:moveTo>
                  <a:pt x="234835" y="0"/>
                </a:moveTo>
                <a:lnTo>
                  <a:pt x="42697" y="0"/>
                </a:lnTo>
                <a:lnTo>
                  <a:pt x="26076" y="3354"/>
                </a:lnTo>
                <a:lnTo>
                  <a:pt x="12504" y="12504"/>
                </a:lnTo>
                <a:lnTo>
                  <a:pt x="3354" y="26076"/>
                </a:lnTo>
                <a:lnTo>
                  <a:pt x="0" y="42697"/>
                </a:lnTo>
                <a:lnTo>
                  <a:pt x="0" y="213474"/>
                </a:lnTo>
                <a:lnTo>
                  <a:pt x="3354" y="230095"/>
                </a:lnTo>
                <a:lnTo>
                  <a:pt x="12504" y="243666"/>
                </a:lnTo>
                <a:lnTo>
                  <a:pt x="26076" y="252816"/>
                </a:lnTo>
                <a:lnTo>
                  <a:pt x="42697" y="256171"/>
                </a:lnTo>
                <a:lnTo>
                  <a:pt x="234835" y="256171"/>
                </a:lnTo>
                <a:lnTo>
                  <a:pt x="251456" y="252816"/>
                </a:lnTo>
                <a:lnTo>
                  <a:pt x="265028" y="243666"/>
                </a:lnTo>
                <a:lnTo>
                  <a:pt x="274178" y="230095"/>
                </a:lnTo>
                <a:lnTo>
                  <a:pt x="277533" y="213474"/>
                </a:lnTo>
                <a:lnTo>
                  <a:pt x="277533" y="42697"/>
                </a:lnTo>
                <a:lnTo>
                  <a:pt x="274178" y="26076"/>
                </a:lnTo>
                <a:lnTo>
                  <a:pt x="265028" y="12504"/>
                </a:lnTo>
                <a:lnTo>
                  <a:pt x="251456" y="3354"/>
                </a:lnTo>
                <a:lnTo>
                  <a:pt x="23483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5" name="object 125">
            <a:extLst>
              <a:ext uri="{FF2B5EF4-FFF2-40B4-BE49-F238E27FC236}">
                <a16:creationId xmlns:a16="http://schemas.microsoft.com/office/drawing/2014/main" id="{12B21A31-70DA-4EA3-9BFE-F4127A96C5A1}"/>
              </a:ext>
            </a:extLst>
          </p:cNvPr>
          <p:cNvSpPr/>
          <p:nvPr/>
        </p:nvSpPr>
        <p:spPr>
          <a:xfrm>
            <a:off x="3496192" y="4249748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39">
                <a:moveTo>
                  <a:pt x="0" y="42697"/>
                </a:moveTo>
                <a:lnTo>
                  <a:pt x="3354" y="26076"/>
                </a:lnTo>
                <a:lnTo>
                  <a:pt x="12504" y="12504"/>
                </a:lnTo>
                <a:lnTo>
                  <a:pt x="26076" y="3354"/>
                </a:lnTo>
                <a:lnTo>
                  <a:pt x="42697" y="0"/>
                </a:lnTo>
                <a:lnTo>
                  <a:pt x="234835" y="0"/>
                </a:lnTo>
                <a:lnTo>
                  <a:pt x="251456" y="3354"/>
                </a:lnTo>
                <a:lnTo>
                  <a:pt x="265028" y="12504"/>
                </a:lnTo>
                <a:lnTo>
                  <a:pt x="274178" y="26076"/>
                </a:lnTo>
                <a:lnTo>
                  <a:pt x="277533" y="42697"/>
                </a:lnTo>
                <a:lnTo>
                  <a:pt x="277533" y="213474"/>
                </a:lnTo>
                <a:lnTo>
                  <a:pt x="274178" y="230095"/>
                </a:lnTo>
                <a:lnTo>
                  <a:pt x="265028" y="243666"/>
                </a:lnTo>
                <a:lnTo>
                  <a:pt x="251456" y="252816"/>
                </a:lnTo>
                <a:lnTo>
                  <a:pt x="234835" y="256171"/>
                </a:lnTo>
                <a:lnTo>
                  <a:pt x="42697" y="256171"/>
                </a:lnTo>
                <a:lnTo>
                  <a:pt x="26076" y="252816"/>
                </a:lnTo>
                <a:lnTo>
                  <a:pt x="12504" y="243666"/>
                </a:lnTo>
                <a:lnTo>
                  <a:pt x="3354" y="230095"/>
                </a:lnTo>
                <a:lnTo>
                  <a:pt x="0" y="213474"/>
                </a:lnTo>
                <a:lnTo>
                  <a:pt x="0" y="4269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7" name="object 126">
            <a:extLst>
              <a:ext uri="{FF2B5EF4-FFF2-40B4-BE49-F238E27FC236}">
                <a16:creationId xmlns:a16="http://schemas.microsoft.com/office/drawing/2014/main" id="{1C60DA67-905F-4B8E-9DC4-8224C2042BF3}"/>
              </a:ext>
            </a:extLst>
          </p:cNvPr>
          <p:cNvSpPr txBox="1"/>
          <p:nvPr/>
        </p:nvSpPr>
        <p:spPr>
          <a:xfrm>
            <a:off x="3622622" y="4309614"/>
            <a:ext cx="115147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A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49" name="object 127">
            <a:extLst>
              <a:ext uri="{FF2B5EF4-FFF2-40B4-BE49-F238E27FC236}">
                <a16:creationId xmlns:a16="http://schemas.microsoft.com/office/drawing/2014/main" id="{3D1E8502-547F-4D68-BEA0-472D2D937EBA}"/>
              </a:ext>
            </a:extLst>
          </p:cNvPr>
          <p:cNvSpPr/>
          <p:nvPr/>
        </p:nvSpPr>
        <p:spPr>
          <a:xfrm>
            <a:off x="3690016" y="4297260"/>
            <a:ext cx="487679" cy="49376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1" name="object 128">
            <a:extLst>
              <a:ext uri="{FF2B5EF4-FFF2-40B4-BE49-F238E27FC236}">
                <a16:creationId xmlns:a16="http://schemas.microsoft.com/office/drawing/2014/main" id="{D4DFAA4E-97C2-4F7A-8E19-D9D835498C07}"/>
              </a:ext>
            </a:extLst>
          </p:cNvPr>
          <p:cNvSpPr/>
          <p:nvPr/>
        </p:nvSpPr>
        <p:spPr>
          <a:xfrm>
            <a:off x="3757061" y="4362284"/>
            <a:ext cx="392169" cy="40639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3" name="object 129">
            <a:extLst>
              <a:ext uri="{FF2B5EF4-FFF2-40B4-BE49-F238E27FC236}">
                <a16:creationId xmlns:a16="http://schemas.microsoft.com/office/drawing/2014/main" id="{58E5C012-8981-4A09-AE00-62028D25354C}"/>
              </a:ext>
            </a:extLst>
          </p:cNvPr>
          <p:cNvSpPr/>
          <p:nvPr/>
        </p:nvSpPr>
        <p:spPr>
          <a:xfrm>
            <a:off x="3764268" y="4340368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210248" y="0"/>
                </a:moveTo>
                <a:lnTo>
                  <a:pt x="42049" y="0"/>
                </a:lnTo>
                <a:lnTo>
                  <a:pt x="25679" y="3303"/>
                </a:lnTo>
                <a:lnTo>
                  <a:pt x="12314" y="12314"/>
                </a:lnTo>
                <a:lnTo>
                  <a:pt x="3303" y="25679"/>
                </a:lnTo>
                <a:lnTo>
                  <a:pt x="0" y="42049"/>
                </a:lnTo>
                <a:lnTo>
                  <a:pt x="0" y="214109"/>
                </a:lnTo>
                <a:lnTo>
                  <a:pt x="3303" y="230479"/>
                </a:lnTo>
                <a:lnTo>
                  <a:pt x="12314" y="243844"/>
                </a:lnTo>
                <a:lnTo>
                  <a:pt x="25679" y="252855"/>
                </a:lnTo>
                <a:lnTo>
                  <a:pt x="42049" y="256159"/>
                </a:lnTo>
                <a:lnTo>
                  <a:pt x="210248" y="256159"/>
                </a:lnTo>
                <a:lnTo>
                  <a:pt x="226618" y="252855"/>
                </a:lnTo>
                <a:lnTo>
                  <a:pt x="239983" y="243844"/>
                </a:lnTo>
                <a:lnTo>
                  <a:pt x="248994" y="230479"/>
                </a:lnTo>
                <a:lnTo>
                  <a:pt x="252298" y="214109"/>
                </a:lnTo>
                <a:lnTo>
                  <a:pt x="252298" y="42049"/>
                </a:lnTo>
                <a:lnTo>
                  <a:pt x="248994" y="25679"/>
                </a:lnTo>
                <a:lnTo>
                  <a:pt x="239983" y="12314"/>
                </a:lnTo>
                <a:lnTo>
                  <a:pt x="226618" y="3303"/>
                </a:lnTo>
                <a:lnTo>
                  <a:pt x="2102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5" name="object 130">
            <a:extLst>
              <a:ext uri="{FF2B5EF4-FFF2-40B4-BE49-F238E27FC236}">
                <a16:creationId xmlns:a16="http://schemas.microsoft.com/office/drawing/2014/main" id="{BABF5A9E-01DC-4189-9727-691F9978DD53}"/>
              </a:ext>
            </a:extLst>
          </p:cNvPr>
          <p:cNvSpPr/>
          <p:nvPr/>
        </p:nvSpPr>
        <p:spPr>
          <a:xfrm>
            <a:off x="3764268" y="4340368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0" y="42049"/>
                </a:moveTo>
                <a:lnTo>
                  <a:pt x="3303" y="25679"/>
                </a:lnTo>
                <a:lnTo>
                  <a:pt x="12314" y="12314"/>
                </a:lnTo>
                <a:lnTo>
                  <a:pt x="25679" y="3303"/>
                </a:lnTo>
                <a:lnTo>
                  <a:pt x="42049" y="0"/>
                </a:lnTo>
                <a:lnTo>
                  <a:pt x="210248" y="0"/>
                </a:lnTo>
                <a:lnTo>
                  <a:pt x="226618" y="3303"/>
                </a:lnTo>
                <a:lnTo>
                  <a:pt x="239983" y="12314"/>
                </a:lnTo>
                <a:lnTo>
                  <a:pt x="248994" y="25679"/>
                </a:lnTo>
                <a:lnTo>
                  <a:pt x="252298" y="42049"/>
                </a:lnTo>
                <a:lnTo>
                  <a:pt x="252298" y="214109"/>
                </a:lnTo>
                <a:lnTo>
                  <a:pt x="248994" y="230479"/>
                </a:lnTo>
                <a:lnTo>
                  <a:pt x="239983" y="243844"/>
                </a:lnTo>
                <a:lnTo>
                  <a:pt x="226618" y="252855"/>
                </a:lnTo>
                <a:lnTo>
                  <a:pt x="210248" y="256159"/>
                </a:lnTo>
                <a:lnTo>
                  <a:pt x="42049" y="256159"/>
                </a:lnTo>
                <a:lnTo>
                  <a:pt x="25679" y="252855"/>
                </a:lnTo>
                <a:lnTo>
                  <a:pt x="12314" y="243844"/>
                </a:lnTo>
                <a:lnTo>
                  <a:pt x="3303" y="230479"/>
                </a:lnTo>
                <a:lnTo>
                  <a:pt x="0" y="214109"/>
                </a:lnTo>
                <a:lnTo>
                  <a:pt x="0" y="42049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7" name="object 131">
            <a:extLst>
              <a:ext uri="{FF2B5EF4-FFF2-40B4-BE49-F238E27FC236}">
                <a16:creationId xmlns:a16="http://schemas.microsoft.com/office/drawing/2014/main" id="{05414B92-2CCC-4318-A8F0-5F24A9D2284C}"/>
              </a:ext>
            </a:extLst>
          </p:cNvPr>
          <p:cNvSpPr txBox="1"/>
          <p:nvPr/>
        </p:nvSpPr>
        <p:spPr>
          <a:xfrm>
            <a:off x="3877435" y="4400229"/>
            <a:ext cx="110913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B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59" name="object 132">
            <a:extLst>
              <a:ext uri="{FF2B5EF4-FFF2-40B4-BE49-F238E27FC236}">
                <a16:creationId xmlns:a16="http://schemas.microsoft.com/office/drawing/2014/main" id="{AEF89A4E-8D19-4995-9AD2-F117343A28E8}"/>
              </a:ext>
            </a:extLst>
          </p:cNvPr>
          <p:cNvSpPr/>
          <p:nvPr/>
        </p:nvSpPr>
        <p:spPr>
          <a:xfrm>
            <a:off x="3421782" y="5571326"/>
            <a:ext cx="522215" cy="49376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1" name="object 133">
            <a:extLst>
              <a:ext uri="{FF2B5EF4-FFF2-40B4-BE49-F238E27FC236}">
                <a16:creationId xmlns:a16="http://schemas.microsoft.com/office/drawing/2014/main" id="{CC3A2DE7-C4F2-4D80-BFE1-3350F378B2F9}"/>
              </a:ext>
            </a:extLst>
          </p:cNvPr>
          <p:cNvSpPr/>
          <p:nvPr/>
        </p:nvSpPr>
        <p:spPr>
          <a:xfrm>
            <a:off x="3501028" y="5636348"/>
            <a:ext cx="396233" cy="40639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3" name="object 134">
            <a:extLst>
              <a:ext uri="{FF2B5EF4-FFF2-40B4-BE49-F238E27FC236}">
                <a16:creationId xmlns:a16="http://schemas.microsoft.com/office/drawing/2014/main" id="{D19AE104-48D2-4FAA-A989-2CC59E152957}"/>
              </a:ext>
            </a:extLst>
          </p:cNvPr>
          <p:cNvSpPr/>
          <p:nvPr/>
        </p:nvSpPr>
        <p:spPr>
          <a:xfrm>
            <a:off x="3496192" y="5614396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39">
                <a:moveTo>
                  <a:pt x="234835" y="0"/>
                </a:moveTo>
                <a:lnTo>
                  <a:pt x="42697" y="0"/>
                </a:lnTo>
                <a:lnTo>
                  <a:pt x="26076" y="3354"/>
                </a:lnTo>
                <a:lnTo>
                  <a:pt x="12504" y="12504"/>
                </a:lnTo>
                <a:lnTo>
                  <a:pt x="3354" y="26076"/>
                </a:lnTo>
                <a:lnTo>
                  <a:pt x="0" y="42697"/>
                </a:lnTo>
                <a:lnTo>
                  <a:pt x="0" y="213474"/>
                </a:lnTo>
                <a:lnTo>
                  <a:pt x="3354" y="230095"/>
                </a:lnTo>
                <a:lnTo>
                  <a:pt x="12504" y="243666"/>
                </a:lnTo>
                <a:lnTo>
                  <a:pt x="26076" y="252816"/>
                </a:lnTo>
                <a:lnTo>
                  <a:pt x="42697" y="256171"/>
                </a:lnTo>
                <a:lnTo>
                  <a:pt x="234835" y="256171"/>
                </a:lnTo>
                <a:lnTo>
                  <a:pt x="251456" y="252816"/>
                </a:lnTo>
                <a:lnTo>
                  <a:pt x="265028" y="243666"/>
                </a:lnTo>
                <a:lnTo>
                  <a:pt x="274178" y="230095"/>
                </a:lnTo>
                <a:lnTo>
                  <a:pt x="277533" y="213474"/>
                </a:lnTo>
                <a:lnTo>
                  <a:pt x="277533" y="42697"/>
                </a:lnTo>
                <a:lnTo>
                  <a:pt x="274178" y="26076"/>
                </a:lnTo>
                <a:lnTo>
                  <a:pt x="265028" y="12504"/>
                </a:lnTo>
                <a:lnTo>
                  <a:pt x="251456" y="3354"/>
                </a:lnTo>
                <a:lnTo>
                  <a:pt x="23483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5" name="object 135">
            <a:extLst>
              <a:ext uri="{FF2B5EF4-FFF2-40B4-BE49-F238E27FC236}">
                <a16:creationId xmlns:a16="http://schemas.microsoft.com/office/drawing/2014/main" id="{02FF132E-367F-45EF-84AF-00F7E0FCAFD2}"/>
              </a:ext>
            </a:extLst>
          </p:cNvPr>
          <p:cNvSpPr/>
          <p:nvPr/>
        </p:nvSpPr>
        <p:spPr>
          <a:xfrm>
            <a:off x="3496192" y="5614396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39">
                <a:moveTo>
                  <a:pt x="0" y="42697"/>
                </a:moveTo>
                <a:lnTo>
                  <a:pt x="3354" y="26076"/>
                </a:lnTo>
                <a:lnTo>
                  <a:pt x="12504" y="12504"/>
                </a:lnTo>
                <a:lnTo>
                  <a:pt x="26076" y="3354"/>
                </a:lnTo>
                <a:lnTo>
                  <a:pt x="42697" y="0"/>
                </a:lnTo>
                <a:lnTo>
                  <a:pt x="234835" y="0"/>
                </a:lnTo>
                <a:lnTo>
                  <a:pt x="251456" y="3354"/>
                </a:lnTo>
                <a:lnTo>
                  <a:pt x="265028" y="12504"/>
                </a:lnTo>
                <a:lnTo>
                  <a:pt x="274178" y="26076"/>
                </a:lnTo>
                <a:lnTo>
                  <a:pt x="277533" y="42697"/>
                </a:lnTo>
                <a:lnTo>
                  <a:pt x="277533" y="213474"/>
                </a:lnTo>
                <a:lnTo>
                  <a:pt x="274178" y="230095"/>
                </a:lnTo>
                <a:lnTo>
                  <a:pt x="265028" y="243666"/>
                </a:lnTo>
                <a:lnTo>
                  <a:pt x="251456" y="252816"/>
                </a:lnTo>
                <a:lnTo>
                  <a:pt x="234835" y="256171"/>
                </a:lnTo>
                <a:lnTo>
                  <a:pt x="42697" y="256171"/>
                </a:lnTo>
                <a:lnTo>
                  <a:pt x="26076" y="252816"/>
                </a:lnTo>
                <a:lnTo>
                  <a:pt x="12504" y="243666"/>
                </a:lnTo>
                <a:lnTo>
                  <a:pt x="3354" y="230095"/>
                </a:lnTo>
                <a:lnTo>
                  <a:pt x="0" y="213474"/>
                </a:lnTo>
                <a:lnTo>
                  <a:pt x="0" y="4269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7" name="object 136">
            <a:extLst>
              <a:ext uri="{FF2B5EF4-FFF2-40B4-BE49-F238E27FC236}">
                <a16:creationId xmlns:a16="http://schemas.microsoft.com/office/drawing/2014/main" id="{2C36EF29-C3DD-4529-BCE1-BC6D247F1D1F}"/>
              </a:ext>
            </a:extLst>
          </p:cNvPr>
          <p:cNvSpPr txBox="1"/>
          <p:nvPr/>
        </p:nvSpPr>
        <p:spPr>
          <a:xfrm>
            <a:off x="3622622" y="5674262"/>
            <a:ext cx="115147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A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69" name="object 137">
            <a:extLst>
              <a:ext uri="{FF2B5EF4-FFF2-40B4-BE49-F238E27FC236}">
                <a16:creationId xmlns:a16="http://schemas.microsoft.com/office/drawing/2014/main" id="{DB9C4F0B-BDAB-40E9-85B5-791D4A27D47D}"/>
              </a:ext>
            </a:extLst>
          </p:cNvPr>
          <p:cNvSpPr/>
          <p:nvPr/>
        </p:nvSpPr>
        <p:spPr>
          <a:xfrm>
            <a:off x="3690016" y="5660724"/>
            <a:ext cx="487679" cy="49376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1" name="object 138">
            <a:extLst>
              <a:ext uri="{FF2B5EF4-FFF2-40B4-BE49-F238E27FC236}">
                <a16:creationId xmlns:a16="http://schemas.microsoft.com/office/drawing/2014/main" id="{91E231E6-1F6B-4C3C-8A4B-A8D47B4B07A8}"/>
              </a:ext>
            </a:extLst>
          </p:cNvPr>
          <p:cNvSpPr/>
          <p:nvPr/>
        </p:nvSpPr>
        <p:spPr>
          <a:xfrm>
            <a:off x="3757061" y="5725756"/>
            <a:ext cx="392169" cy="40639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3" name="object 139">
            <a:extLst>
              <a:ext uri="{FF2B5EF4-FFF2-40B4-BE49-F238E27FC236}">
                <a16:creationId xmlns:a16="http://schemas.microsoft.com/office/drawing/2014/main" id="{F20A7C3D-0F59-4724-BA3B-F1DAA50197E4}"/>
              </a:ext>
            </a:extLst>
          </p:cNvPr>
          <p:cNvSpPr/>
          <p:nvPr/>
        </p:nvSpPr>
        <p:spPr>
          <a:xfrm>
            <a:off x="3764268" y="5704059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210248" y="0"/>
                </a:moveTo>
                <a:lnTo>
                  <a:pt x="42049" y="0"/>
                </a:lnTo>
                <a:lnTo>
                  <a:pt x="25679" y="3303"/>
                </a:lnTo>
                <a:lnTo>
                  <a:pt x="12314" y="12314"/>
                </a:lnTo>
                <a:lnTo>
                  <a:pt x="3303" y="25679"/>
                </a:lnTo>
                <a:lnTo>
                  <a:pt x="0" y="42049"/>
                </a:lnTo>
                <a:lnTo>
                  <a:pt x="0" y="214109"/>
                </a:lnTo>
                <a:lnTo>
                  <a:pt x="3303" y="230479"/>
                </a:lnTo>
                <a:lnTo>
                  <a:pt x="12314" y="243844"/>
                </a:lnTo>
                <a:lnTo>
                  <a:pt x="25679" y="252855"/>
                </a:lnTo>
                <a:lnTo>
                  <a:pt x="42049" y="256159"/>
                </a:lnTo>
                <a:lnTo>
                  <a:pt x="210248" y="256159"/>
                </a:lnTo>
                <a:lnTo>
                  <a:pt x="226618" y="252855"/>
                </a:lnTo>
                <a:lnTo>
                  <a:pt x="239983" y="243844"/>
                </a:lnTo>
                <a:lnTo>
                  <a:pt x="248994" y="230479"/>
                </a:lnTo>
                <a:lnTo>
                  <a:pt x="252298" y="214109"/>
                </a:lnTo>
                <a:lnTo>
                  <a:pt x="252298" y="42049"/>
                </a:lnTo>
                <a:lnTo>
                  <a:pt x="248994" y="25679"/>
                </a:lnTo>
                <a:lnTo>
                  <a:pt x="239983" y="12314"/>
                </a:lnTo>
                <a:lnTo>
                  <a:pt x="226618" y="3303"/>
                </a:lnTo>
                <a:lnTo>
                  <a:pt x="2102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5" name="object 140">
            <a:extLst>
              <a:ext uri="{FF2B5EF4-FFF2-40B4-BE49-F238E27FC236}">
                <a16:creationId xmlns:a16="http://schemas.microsoft.com/office/drawing/2014/main" id="{8B2053FF-19B8-401B-9DB5-2B5C473C82EB}"/>
              </a:ext>
            </a:extLst>
          </p:cNvPr>
          <p:cNvSpPr/>
          <p:nvPr/>
        </p:nvSpPr>
        <p:spPr>
          <a:xfrm>
            <a:off x="3764268" y="5704059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0" y="42049"/>
                </a:moveTo>
                <a:lnTo>
                  <a:pt x="3303" y="25679"/>
                </a:lnTo>
                <a:lnTo>
                  <a:pt x="12314" y="12314"/>
                </a:lnTo>
                <a:lnTo>
                  <a:pt x="25679" y="3303"/>
                </a:lnTo>
                <a:lnTo>
                  <a:pt x="42049" y="0"/>
                </a:lnTo>
                <a:lnTo>
                  <a:pt x="210248" y="0"/>
                </a:lnTo>
                <a:lnTo>
                  <a:pt x="226618" y="3303"/>
                </a:lnTo>
                <a:lnTo>
                  <a:pt x="239983" y="12314"/>
                </a:lnTo>
                <a:lnTo>
                  <a:pt x="248994" y="25679"/>
                </a:lnTo>
                <a:lnTo>
                  <a:pt x="252298" y="42049"/>
                </a:lnTo>
                <a:lnTo>
                  <a:pt x="252298" y="214109"/>
                </a:lnTo>
                <a:lnTo>
                  <a:pt x="248994" y="230479"/>
                </a:lnTo>
                <a:lnTo>
                  <a:pt x="239983" y="243844"/>
                </a:lnTo>
                <a:lnTo>
                  <a:pt x="226618" y="252855"/>
                </a:lnTo>
                <a:lnTo>
                  <a:pt x="210248" y="256159"/>
                </a:lnTo>
                <a:lnTo>
                  <a:pt x="42049" y="256159"/>
                </a:lnTo>
                <a:lnTo>
                  <a:pt x="25679" y="252855"/>
                </a:lnTo>
                <a:lnTo>
                  <a:pt x="12314" y="243844"/>
                </a:lnTo>
                <a:lnTo>
                  <a:pt x="3303" y="230479"/>
                </a:lnTo>
                <a:lnTo>
                  <a:pt x="0" y="214109"/>
                </a:lnTo>
                <a:lnTo>
                  <a:pt x="0" y="42049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7" name="object 141">
            <a:extLst>
              <a:ext uri="{FF2B5EF4-FFF2-40B4-BE49-F238E27FC236}">
                <a16:creationId xmlns:a16="http://schemas.microsoft.com/office/drawing/2014/main" id="{A7D7EB6B-F2CF-491F-813C-AFB4A74FE850}"/>
              </a:ext>
            </a:extLst>
          </p:cNvPr>
          <p:cNvSpPr txBox="1"/>
          <p:nvPr/>
        </p:nvSpPr>
        <p:spPr>
          <a:xfrm>
            <a:off x="3877435" y="5763921"/>
            <a:ext cx="110913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B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79" name="object 142">
            <a:extLst>
              <a:ext uri="{FF2B5EF4-FFF2-40B4-BE49-F238E27FC236}">
                <a16:creationId xmlns:a16="http://schemas.microsoft.com/office/drawing/2014/main" id="{6DA385FF-768F-4D8F-B270-3367DC0859DC}"/>
              </a:ext>
            </a:extLst>
          </p:cNvPr>
          <p:cNvSpPr/>
          <p:nvPr/>
        </p:nvSpPr>
        <p:spPr>
          <a:xfrm>
            <a:off x="5193696" y="2840318"/>
            <a:ext cx="522207" cy="49174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1" name="object 143">
            <a:extLst>
              <a:ext uri="{FF2B5EF4-FFF2-40B4-BE49-F238E27FC236}">
                <a16:creationId xmlns:a16="http://schemas.microsoft.com/office/drawing/2014/main" id="{2DDAFBE4-E92D-444B-AA4E-9CCE39490EFE}"/>
              </a:ext>
            </a:extLst>
          </p:cNvPr>
          <p:cNvSpPr/>
          <p:nvPr/>
        </p:nvSpPr>
        <p:spPr>
          <a:xfrm>
            <a:off x="5272944" y="2905342"/>
            <a:ext cx="396228" cy="40639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3" name="object 144">
            <a:extLst>
              <a:ext uri="{FF2B5EF4-FFF2-40B4-BE49-F238E27FC236}">
                <a16:creationId xmlns:a16="http://schemas.microsoft.com/office/drawing/2014/main" id="{CF3BAA93-4061-4FA9-BC1A-B17B7FE8E85B}"/>
              </a:ext>
            </a:extLst>
          </p:cNvPr>
          <p:cNvSpPr/>
          <p:nvPr/>
        </p:nvSpPr>
        <p:spPr>
          <a:xfrm>
            <a:off x="5267527" y="2882756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29" h="256540">
                <a:moveTo>
                  <a:pt x="234835" y="0"/>
                </a:moveTo>
                <a:lnTo>
                  <a:pt x="42697" y="0"/>
                </a:lnTo>
                <a:lnTo>
                  <a:pt x="26076" y="3354"/>
                </a:lnTo>
                <a:lnTo>
                  <a:pt x="12504" y="12504"/>
                </a:lnTo>
                <a:lnTo>
                  <a:pt x="3354" y="26076"/>
                </a:lnTo>
                <a:lnTo>
                  <a:pt x="0" y="42697"/>
                </a:lnTo>
                <a:lnTo>
                  <a:pt x="0" y="213474"/>
                </a:lnTo>
                <a:lnTo>
                  <a:pt x="3354" y="230095"/>
                </a:lnTo>
                <a:lnTo>
                  <a:pt x="12504" y="243666"/>
                </a:lnTo>
                <a:lnTo>
                  <a:pt x="26076" y="252816"/>
                </a:lnTo>
                <a:lnTo>
                  <a:pt x="42697" y="256171"/>
                </a:lnTo>
                <a:lnTo>
                  <a:pt x="234835" y="256171"/>
                </a:lnTo>
                <a:lnTo>
                  <a:pt x="251456" y="252816"/>
                </a:lnTo>
                <a:lnTo>
                  <a:pt x="265028" y="243666"/>
                </a:lnTo>
                <a:lnTo>
                  <a:pt x="274178" y="230095"/>
                </a:lnTo>
                <a:lnTo>
                  <a:pt x="277533" y="213474"/>
                </a:lnTo>
                <a:lnTo>
                  <a:pt x="277533" y="42697"/>
                </a:lnTo>
                <a:lnTo>
                  <a:pt x="274178" y="26076"/>
                </a:lnTo>
                <a:lnTo>
                  <a:pt x="265028" y="12504"/>
                </a:lnTo>
                <a:lnTo>
                  <a:pt x="251456" y="3354"/>
                </a:lnTo>
                <a:lnTo>
                  <a:pt x="23483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5" name="object 145">
            <a:extLst>
              <a:ext uri="{FF2B5EF4-FFF2-40B4-BE49-F238E27FC236}">
                <a16:creationId xmlns:a16="http://schemas.microsoft.com/office/drawing/2014/main" id="{143C5DC1-2EF5-4006-8D13-FBC50A01E5E7}"/>
              </a:ext>
            </a:extLst>
          </p:cNvPr>
          <p:cNvSpPr/>
          <p:nvPr/>
        </p:nvSpPr>
        <p:spPr>
          <a:xfrm>
            <a:off x="5267527" y="2882756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29" h="256540">
                <a:moveTo>
                  <a:pt x="0" y="42697"/>
                </a:moveTo>
                <a:lnTo>
                  <a:pt x="3354" y="26076"/>
                </a:lnTo>
                <a:lnTo>
                  <a:pt x="12504" y="12504"/>
                </a:lnTo>
                <a:lnTo>
                  <a:pt x="26076" y="3354"/>
                </a:lnTo>
                <a:lnTo>
                  <a:pt x="42697" y="0"/>
                </a:lnTo>
                <a:lnTo>
                  <a:pt x="234835" y="0"/>
                </a:lnTo>
                <a:lnTo>
                  <a:pt x="251456" y="3354"/>
                </a:lnTo>
                <a:lnTo>
                  <a:pt x="265028" y="12504"/>
                </a:lnTo>
                <a:lnTo>
                  <a:pt x="274178" y="26076"/>
                </a:lnTo>
                <a:lnTo>
                  <a:pt x="277533" y="42697"/>
                </a:lnTo>
                <a:lnTo>
                  <a:pt x="277533" y="213474"/>
                </a:lnTo>
                <a:lnTo>
                  <a:pt x="274178" y="230095"/>
                </a:lnTo>
                <a:lnTo>
                  <a:pt x="265028" y="243666"/>
                </a:lnTo>
                <a:lnTo>
                  <a:pt x="251456" y="252816"/>
                </a:lnTo>
                <a:lnTo>
                  <a:pt x="234835" y="256171"/>
                </a:lnTo>
                <a:lnTo>
                  <a:pt x="42697" y="256171"/>
                </a:lnTo>
                <a:lnTo>
                  <a:pt x="26076" y="252816"/>
                </a:lnTo>
                <a:lnTo>
                  <a:pt x="12504" y="243666"/>
                </a:lnTo>
                <a:lnTo>
                  <a:pt x="3354" y="230095"/>
                </a:lnTo>
                <a:lnTo>
                  <a:pt x="0" y="213474"/>
                </a:lnTo>
                <a:lnTo>
                  <a:pt x="0" y="4269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7" name="object 146">
            <a:extLst>
              <a:ext uri="{FF2B5EF4-FFF2-40B4-BE49-F238E27FC236}">
                <a16:creationId xmlns:a16="http://schemas.microsoft.com/office/drawing/2014/main" id="{E51D6565-0227-412A-B308-E87D976C1EF2}"/>
              </a:ext>
            </a:extLst>
          </p:cNvPr>
          <p:cNvSpPr txBox="1"/>
          <p:nvPr/>
        </p:nvSpPr>
        <p:spPr>
          <a:xfrm>
            <a:off x="3622622" y="2944967"/>
            <a:ext cx="1886373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  <a:tabLst>
                <a:tab pos="1788115" algn="l"/>
              </a:tabLst>
            </a:pPr>
            <a:r>
              <a:rPr sz="1067" spc="20" dirty="0">
                <a:latin typeface="Calibri"/>
                <a:cs typeface="Calibri"/>
              </a:rPr>
              <a:t>A	A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89" name="object 147">
            <a:extLst>
              <a:ext uri="{FF2B5EF4-FFF2-40B4-BE49-F238E27FC236}">
                <a16:creationId xmlns:a16="http://schemas.microsoft.com/office/drawing/2014/main" id="{1B0D9F3A-41BE-4D4D-BF00-C3627C5FD81D}"/>
              </a:ext>
            </a:extLst>
          </p:cNvPr>
          <p:cNvSpPr/>
          <p:nvPr/>
        </p:nvSpPr>
        <p:spPr>
          <a:xfrm>
            <a:off x="5461920" y="2929716"/>
            <a:ext cx="487679" cy="49376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1" name="object 148">
            <a:extLst>
              <a:ext uri="{FF2B5EF4-FFF2-40B4-BE49-F238E27FC236}">
                <a16:creationId xmlns:a16="http://schemas.microsoft.com/office/drawing/2014/main" id="{7B0B99D7-F96F-4B42-A174-CBBB59950AF8}"/>
              </a:ext>
            </a:extLst>
          </p:cNvPr>
          <p:cNvSpPr/>
          <p:nvPr/>
        </p:nvSpPr>
        <p:spPr>
          <a:xfrm>
            <a:off x="5522880" y="2994750"/>
            <a:ext cx="400287" cy="40639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3" name="object 149">
            <a:extLst>
              <a:ext uri="{FF2B5EF4-FFF2-40B4-BE49-F238E27FC236}">
                <a16:creationId xmlns:a16="http://schemas.microsoft.com/office/drawing/2014/main" id="{8FC81D0C-26C2-4212-A75B-542CEED9EDA7}"/>
              </a:ext>
            </a:extLst>
          </p:cNvPr>
          <p:cNvSpPr/>
          <p:nvPr/>
        </p:nvSpPr>
        <p:spPr>
          <a:xfrm>
            <a:off x="5535605" y="2973376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29" h="256539">
                <a:moveTo>
                  <a:pt x="210248" y="0"/>
                </a:moveTo>
                <a:lnTo>
                  <a:pt x="42049" y="0"/>
                </a:lnTo>
                <a:lnTo>
                  <a:pt x="25679" y="3303"/>
                </a:lnTo>
                <a:lnTo>
                  <a:pt x="12314" y="12314"/>
                </a:lnTo>
                <a:lnTo>
                  <a:pt x="3303" y="25679"/>
                </a:lnTo>
                <a:lnTo>
                  <a:pt x="0" y="42049"/>
                </a:lnTo>
                <a:lnTo>
                  <a:pt x="0" y="214109"/>
                </a:lnTo>
                <a:lnTo>
                  <a:pt x="3303" y="230479"/>
                </a:lnTo>
                <a:lnTo>
                  <a:pt x="12314" y="243844"/>
                </a:lnTo>
                <a:lnTo>
                  <a:pt x="25679" y="252855"/>
                </a:lnTo>
                <a:lnTo>
                  <a:pt x="42049" y="256158"/>
                </a:lnTo>
                <a:lnTo>
                  <a:pt x="210248" y="256158"/>
                </a:lnTo>
                <a:lnTo>
                  <a:pt x="226618" y="252855"/>
                </a:lnTo>
                <a:lnTo>
                  <a:pt x="239983" y="243844"/>
                </a:lnTo>
                <a:lnTo>
                  <a:pt x="248994" y="230479"/>
                </a:lnTo>
                <a:lnTo>
                  <a:pt x="252298" y="214109"/>
                </a:lnTo>
                <a:lnTo>
                  <a:pt x="252298" y="42049"/>
                </a:lnTo>
                <a:lnTo>
                  <a:pt x="248994" y="25679"/>
                </a:lnTo>
                <a:lnTo>
                  <a:pt x="239983" y="12314"/>
                </a:lnTo>
                <a:lnTo>
                  <a:pt x="226618" y="3303"/>
                </a:lnTo>
                <a:lnTo>
                  <a:pt x="2102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5" name="object 150">
            <a:extLst>
              <a:ext uri="{FF2B5EF4-FFF2-40B4-BE49-F238E27FC236}">
                <a16:creationId xmlns:a16="http://schemas.microsoft.com/office/drawing/2014/main" id="{C4497DCF-ABF6-472F-8C57-5A59BFA602AE}"/>
              </a:ext>
            </a:extLst>
          </p:cNvPr>
          <p:cNvSpPr/>
          <p:nvPr/>
        </p:nvSpPr>
        <p:spPr>
          <a:xfrm>
            <a:off x="5535605" y="2973376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29" h="256539">
                <a:moveTo>
                  <a:pt x="0" y="42049"/>
                </a:moveTo>
                <a:lnTo>
                  <a:pt x="3303" y="25679"/>
                </a:lnTo>
                <a:lnTo>
                  <a:pt x="12314" y="12314"/>
                </a:lnTo>
                <a:lnTo>
                  <a:pt x="25679" y="3303"/>
                </a:lnTo>
                <a:lnTo>
                  <a:pt x="42049" y="0"/>
                </a:lnTo>
                <a:lnTo>
                  <a:pt x="210248" y="0"/>
                </a:lnTo>
                <a:lnTo>
                  <a:pt x="226618" y="3303"/>
                </a:lnTo>
                <a:lnTo>
                  <a:pt x="239983" y="12314"/>
                </a:lnTo>
                <a:lnTo>
                  <a:pt x="248994" y="25679"/>
                </a:lnTo>
                <a:lnTo>
                  <a:pt x="252298" y="42049"/>
                </a:lnTo>
                <a:lnTo>
                  <a:pt x="252298" y="214109"/>
                </a:lnTo>
                <a:lnTo>
                  <a:pt x="248994" y="230479"/>
                </a:lnTo>
                <a:lnTo>
                  <a:pt x="239983" y="243844"/>
                </a:lnTo>
                <a:lnTo>
                  <a:pt x="226618" y="252855"/>
                </a:lnTo>
                <a:lnTo>
                  <a:pt x="210248" y="256158"/>
                </a:lnTo>
                <a:lnTo>
                  <a:pt x="42049" y="256158"/>
                </a:lnTo>
                <a:lnTo>
                  <a:pt x="25679" y="252855"/>
                </a:lnTo>
                <a:lnTo>
                  <a:pt x="12314" y="243844"/>
                </a:lnTo>
                <a:lnTo>
                  <a:pt x="3303" y="230479"/>
                </a:lnTo>
                <a:lnTo>
                  <a:pt x="0" y="214109"/>
                </a:lnTo>
                <a:lnTo>
                  <a:pt x="0" y="42049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7" name="object 151">
            <a:extLst>
              <a:ext uri="{FF2B5EF4-FFF2-40B4-BE49-F238E27FC236}">
                <a16:creationId xmlns:a16="http://schemas.microsoft.com/office/drawing/2014/main" id="{0FD66EDF-2393-4BA2-A945-21DCC358301D}"/>
              </a:ext>
            </a:extLst>
          </p:cNvPr>
          <p:cNvSpPr txBox="1"/>
          <p:nvPr/>
        </p:nvSpPr>
        <p:spPr>
          <a:xfrm>
            <a:off x="3877434" y="3035582"/>
            <a:ext cx="1886373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  <a:tabLst>
                <a:tab pos="1782189" algn="l"/>
              </a:tabLst>
            </a:pPr>
            <a:r>
              <a:rPr sz="1067" spc="20" dirty="0">
                <a:latin typeface="Calibri"/>
                <a:cs typeface="Calibri"/>
              </a:rPr>
              <a:t>B	D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99" name="object 152">
            <a:extLst>
              <a:ext uri="{FF2B5EF4-FFF2-40B4-BE49-F238E27FC236}">
                <a16:creationId xmlns:a16="http://schemas.microsoft.com/office/drawing/2014/main" id="{F5CE8A37-B38B-456F-B9FD-23CFF5DDA66B}"/>
              </a:ext>
            </a:extLst>
          </p:cNvPr>
          <p:cNvSpPr txBox="1"/>
          <p:nvPr/>
        </p:nvSpPr>
        <p:spPr>
          <a:xfrm>
            <a:off x="42700" y="3864385"/>
            <a:ext cx="656167" cy="34552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152396">
              <a:spcBef>
                <a:spcPts val="133"/>
              </a:spcBef>
            </a:pPr>
            <a:r>
              <a:rPr sz="1067" spc="-7" dirty="0">
                <a:latin typeface="Calibri"/>
                <a:cs typeface="Calibri"/>
              </a:rPr>
              <a:t>Client  </a:t>
            </a:r>
            <a:r>
              <a:rPr sz="1067" dirty="0">
                <a:latin typeface="Calibri"/>
                <a:cs typeface="Calibri"/>
              </a:rPr>
              <a:t>A</a:t>
            </a:r>
            <a:r>
              <a:rPr sz="1067" spc="-7" dirty="0">
                <a:latin typeface="Calibri"/>
                <a:cs typeface="Calibri"/>
              </a:rPr>
              <a:t>pplica</a:t>
            </a:r>
            <a:r>
              <a:rPr sz="1067" spc="-13" dirty="0">
                <a:latin typeface="Calibri"/>
                <a:cs typeface="Calibri"/>
              </a:rPr>
              <a:t>t</a:t>
            </a:r>
            <a:r>
              <a:rPr sz="1067" spc="-7" dirty="0">
                <a:latin typeface="Calibri"/>
                <a:cs typeface="Calibri"/>
              </a:rPr>
              <a:t>io</a:t>
            </a:r>
            <a:r>
              <a:rPr sz="1067" dirty="0">
                <a:latin typeface="Calibri"/>
                <a:cs typeface="Calibri"/>
              </a:rPr>
              <a:t>n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301" name="object 153">
            <a:extLst>
              <a:ext uri="{FF2B5EF4-FFF2-40B4-BE49-F238E27FC236}">
                <a16:creationId xmlns:a16="http://schemas.microsoft.com/office/drawing/2014/main" id="{1DE964B5-BB1C-4D4D-8DB8-89CABC4BB4C5}"/>
              </a:ext>
            </a:extLst>
          </p:cNvPr>
          <p:cNvSpPr/>
          <p:nvPr/>
        </p:nvSpPr>
        <p:spPr>
          <a:xfrm>
            <a:off x="0" y="3494374"/>
            <a:ext cx="1136225" cy="1079500"/>
          </a:xfrm>
          <a:custGeom>
            <a:avLst/>
            <a:gdLst/>
            <a:ahLst/>
            <a:cxnLst/>
            <a:rect l="l" t="t" r="r" b="b"/>
            <a:pathLst>
              <a:path w="852169" h="809625">
                <a:moveTo>
                  <a:pt x="0" y="134912"/>
                </a:moveTo>
                <a:lnTo>
                  <a:pt x="6877" y="92269"/>
                </a:lnTo>
                <a:lnTo>
                  <a:pt x="26029" y="55234"/>
                </a:lnTo>
                <a:lnTo>
                  <a:pt x="55234" y="26029"/>
                </a:lnTo>
                <a:lnTo>
                  <a:pt x="92269" y="6877"/>
                </a:lnTo>
                <a:lnTo>
                  <a:pt x="134912" y="0"/>
                </a:lnTo>
                <a:lnTo>
                  <a:pt x="716737" y="0"/>
                </a:lnTo>
                <a:lnTo>
                  <a:pt x="759380" y="6877"/>
                </a:lnTo>
                <a:lnTo>
                  <a:pt x="796414" y="26029"/>
                </a:lnTo>
                <a:lnTo>
                  <a:pt x="825619" y="55234"/>
                </a:lnTo>
                <a:lnTo>
                  <a:pt x="844771" y="92269"/>
                </a:lnTo>
                <a:lnTo>
                  <a:pt x="851649" y="134912"/>
                </a:lnTo>
                <a:lnTo>
                  <a:pt x="851649" y="674547"/>
                </a:lnTo>
                <a:lnTo>
                  <a:pt x="844771" y="717190"/>
                </a:lnTo>
                <a:lnTo>
                  <a:pt x="825619" y="754225"/>
                </a:lnTo>
                <a:lnTo>
                  <a:pt x="796414" y="783429"/>
                </a:lnTo>
                <a:lnTo>
                  <a:pt x="759380" y="802582"/>
                </a:lnTo>
                <a:lnTo>
                  <a:pt x="716737" y="809459"/>
                </a:lnTo>
                <a:lnTo>
                  <a:pt x="134912" y="809459"/>
                </a:lnTo>
                <a:lnTo>
                  <a:pt x="92269" y="802582"/>
                </a:lnTo>
                <a:lnTo>
                  <a:pt x="55234" y="783429"/>
                </a:lnTo>
                <a:lnTo>
                  <a:pt x="26029" y="754225"/>
                </a:lnTo>
                <a:lnTo>
                  <a:pt x="6877" y="717190"/>
                </a:lnTo>
                <a:lnTo>
                  <a:pt x="0" y="674547"/>
                </a:lnTo>
                <a:lnTo>
                  <a:pt x="0" y="134912"/>
                </a:lnTo>
                <a:close/>
              </a:path>
            </a:pathLst>
          </a:custGeom>
          <a:ln w="254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3" name="object 154">
            <a:extLst>
              <a:ext uri="{FF2B5EF4-FFF2-40B4-BE49-F238E27FC236}">
                <a16:creationId xmlns:a16="http://schemas.microsoft.com/office/drawing/2014/main" id="{CAD26DBD-9F74-41B0-8CFA-583D7C248EEA}"/>
              </a:ext>
            </a:extLst>
          </p:cNvPr>
          <p:cNvSpPr/>
          <p:nvPr/>
        </p:nvSpPr>
        <p:spPr>
          <a:xfrm>
            <a:off x="752312" y="3494372"/>
            <a:ext cx="0" cy="1079500"/>
          </a:xfrm>
          <a:custGeom>
            <a:avLst/>
            <a:gdLst/>
            <a:ahLst/>
            <a:cxnLst/>
            <a:rect l="l" t="t" r="r" b="b"/>
            <a:pathLst>
              <a:path h="809625">
                <a:moveTo>
                  <a:pt x="0" y="0"/>
                </a:moveTo>
                <a:lnTo>
                  <a:pt x="0" y="809459"/>
                </a:lnTo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5" name="object 155">
            <a:extLst>
              <a:ext uri="{FF2B5EF4-FFF2-40B4-BE49-F238E27FC236}">
                <a16:creationId xmlns:a16="http://schemas.microsoft.com/office/drawing/2014/main" id="{E9693334-5DC3-4C29-8E80-C8DF29912F6E}"/>
              </a:ext>
            </a:extLst>
          </p:cNvPr>
          <p:cNvSpPr txBox="1"/>
          <p:nvPr/>
        </p:nvSpPr>
        <p:spPr>
          <a:xfrm>
            <a:off x="850925" y="3812945"/>
            <a:ext cx="117687" cy="5097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1067" dirty="0">
                <a:latin typeface="Calibri"/>
                <a:cs typeface="Calibri"/>
              </a:rPr>
              <a:t>S  D  K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307" name="object 156">
            <a:extLst>
              <a:ext uri="{FF2B5EF4-FFF2-40B4-BE49-F238E27FC236}">
                <a16:creationId xmlns:a16="http://schemas.microsoft.com/office/drawing/2014/main" id="{21BEA70B-F319-4EB0-BAEF-64212C4DD7EF}"/>
              </a:ext>
            </a:extLst>
          </p:cNvPr>
          <p:cNvSpPr/>
          <p:nvPr/>
        </p:nvSpPr>
        <p:spPr>
          <a:xfrm>
            <a:off x="2623029" y="3129030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4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9" name="object 157">
            <a:extLst>
              <a:ext uri="{FF2B5EF4-FFF2-40B4-BE49-F238E27FC236}">
                <a16:creationId xmlns:a16="http://schemas.microsoft.com/office/drawing/2014/main" id="{0BEC7469-B673-4770-A100-E70AC6D868CB}"/>
              </a:ext>
            </a:extLst>
          </p:cNvPr>
          <p:cNvSpPr/>
          <p:nvPr/>
        </p:nvSpPr>
        <p:spPr>
          <a:xfrm>
            <a:off x="2808245" y="3129030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4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1" name="object 158">
            <a:extLst>
              <a:ext uri="{FF2B5EF4-FFF2-40B4-BE49-F238E27FC236}">
                <a16:creationId xmlns:a16="http://schemas.microsoft.com/office/drawing/2014/main" id="{936D1ADD-5302-4272-B7D3-652821F44E36}"/>
              </a:ext>
            </a:extLst>
          </p:cNvPr>
          <p:cNvSpPr/>
          <p:nvPr/>
        </p:nvSpPr>
        <p:spPr>
          <a:xfrm>
            <a:off x="2990652" y="3129030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4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3" name="object 159">
            <a:extLst>
              <a:ext uri="{FF2B5EF4-FFF2-40B4-BE49-F238E27FC236}">
                <a16:creationId xmlns:a16="http://schemas.microsoft.com/office/drawing/2014/main" id="{FAF54029-8B76-493A-9EAF-DC75080681D5}"/>
              </a:ext>
            </a:extLst>
          </p:cNvPr>
          <p:cNvSpPr/>
          <p:nvPr/>
        </p:nvSpPr>
        <p:spPr>
          <a:xfrm>
            <a:off x="2747238" y="3187533"/>
            <a:ext cx="433493" cy="0"/>
          </a:xfrm>
          <a:custGeom>
            <a:avLst/>
            <a:gdLst/>
            <a:ahLst/>
            <a:cxnLst/>
            <a:rect l="l" t="t" r="r" b="b"/>
            <a:pathLst>
              <a:path w="325119">
                <a:moveTo>
                  <a:pt x="0" y="0"/>
                </a:moveTo>
                <a:lnTo>
                  <a:pt x="325069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5" name="object 160">
            <a:extLst>
              <a:ext uri="{FF2B5EF4-FFF2-40B4-BE49-F238E27FC236}">
                <a16:creationId xmlns:a16="http://schemas.microsoft.com/office/drawing/2014/main" id="{2E304AC5-416E-4B72-BF9D-633847C00A31}"/>
              </a:ext>
            </a:extLst>
          </p:cNvPr>
          <p:cNvSpPr/>
          <p:nvPr/>
        </p:nvSpPr>
        <p:spPr>
          <a:xfrm>
            <a:off x="3180677" y="3129030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4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7" name="object 161">
            <a:extLst>
              <a:ext uri="{FF2B5EF4-FFF2-40B4-BE49-F238E27FC236}">
                <a16:creationId xmlns:a16="http://schemas.microsoft.com/office/drawing/2014/main" id="{9E55E722-C35F-4B99-B300-C5E9E3960A9D}"/>
              </a:ext>
            </a:extLst>
          </p:cNvPr>
          <p:cNvSpPr/>
          <p:nvPr/>
        </p:nvSpPr>
        <p:spPr>
          <a:xfrm>
            <a:off x="2629074" y="4510654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9" name="object 162">
            <a:extLst>
              <a:ext uri="{FF2B5EF4-FFF2-40B4-BE49-F238E27FC236}">
                <a16:creationId xmlns:a16="http://schemas.microsoft.com/office/drawing/2014/main" id="{5E32420F-3E23-4C56-9429-EFF85E5E4702}"/>
              </a:ext>
            </a:extLst>
          </p:cNvPr>
          <p:cNvSpPr/>
          <p:nvPr/>
        </p:nvSpPr>
        <p:spPr>
          <a:xfrm>
            <a:off x="2814290" y="4510654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1" name="object 163">
            <a:extLst>
              <a:ext uri="{FF2B5EF4-FFF2-40B4-BE49-F238E27FC236}">
                <a16:creationId xmlns:a16="http://schemas.microsoft.com/office/drawing/2014/main" id="{2B2A7524-6A7F-44EF-85AE-734BD73441BD}"/>
              </a:ext>
            </a:extLst>
          </p:cNvPr>
          <p:cNvSpPr/>
          <p:nvPr/>
        </p:nvSpPr>
        <p:spPr>
          <a:xfrm>
            <a:off x="2996697" y="4510654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3" name="object 164">
            <a:extLst>
              <a:ext uri="{FF2B5EF4-FFF2-40B4-BE49-F238E27FC236}">
                <a16:creationId xmlns:a16="http://schemas.microsoft.com/office/drawing/2014/main" id="{782E3B13-C479-4C31-BDE0-1CB193C9E70F}"/>
              </a:ext>
            </a:extLst>
          </p:cNvPr>
          <p:cNvSpPr/>
          <p:nvPr/>
        </p:nvSpPr>
        <p:spPr>
          <a:xfrm>
            <a:off x="2740584" y="4574393"/>
            <a:ext cx="434340" cy="0"/>
          </a:xfrm>
          <a:custGeom>
            <a:avLst/>
            <a:gdLst/>
            <a:ahLst/>
            <a:cxnLst/>
            <a:rect l="l" t="t" r="r" b="b"/>
            <a:pathLst>
              <a:path w="325755">
                <a:moveTo>
                  <a:pt x="0" y="0"/>
                </a:moveTo>
                <a:lnTo>
                  <a:pt x="325523" y="0"/>
                </a:lnTo>
              </a:path>
            </a:pathLst>
          </a:custGeom>
          <a:ln w="21018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5" name="object 165">
            <a:extLst>
              <a:ext uri="{FF2B5EF4-FFF2-40B4-BE49-F238E27FC236}">
                <a16:creationId xmlns:a16="http://schemas.microsoft.com/office/drawing/2014/main" id="{A4BDB267-B96D-436F-A4D0-541E1A81D90F}"/>
              </a:ext>
            </a:extLst>
          </p:cNvPr>
          <p:cNvSpPr/>
          <p:nvPr/>
        </p:nvSpPr>
        <p:spPr>
          <a:xfrm>
            <a:off x="3174616" y="4513278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7" name="object 166">
            <a:extLst>
              <a:ext uri="{FF2B5EF4-FFF2-40B4-BE49-F238E27FC236}">
                <a16:creationId xmlns:a16="http://schemas.microsoft.com/office/drawing/2014/main" id="{B6A71C08-DEAB-47A0-B9FC-3E551951BC8E}"/>
              </a:ext>
            </a:extLst>
          </p:cNvPr>
          <p:cNvSpPr/>
          <p:nvPr/>
        </p:nvSpPr>
        <p:spPr>
          <a:xfrm>
            <a:off x="2633714" y="5874837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79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9" name="object 167">
            <a:extLst>
              <a:ext uri="{FF2B5EF4-FFF2-40B4-BE49-F238E27FC236}">
                <a16:creationId xmlns:a16="http://schemas.microsoft.com/office/drawing/2014/main" id="{B42CD321-0805-47BB-8AE6-56187CA94728}"/>
              </a:ext>
            </a:extLst>
          </p:cNvPr>
          <p:cNvSpPr/>
          <p:nvPr/>
        </p:nvSpPr>
        <p:spPr>
          <a:xfrm>
            <a:off x="2818948" y="5874837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79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1" name="object 168">
            <a:extLst>
              <a:ext uri="{FF2B5EF4-FFF2-40B4-BE49-F238E27FC236}">
                <a16:creationId xmlns:a16="http://schemas.microsoft.com/office/drawing/2014/main" id="{F337EA26-1F65-43B9-9CE9-9ADFE31D42A3}"/>
              </a:ext>
            </a:extLst>
          </p:cNvPr>
          <p:cNvSpPr/>
          <p:nvPr/>
        </p:nvSpPr>
        <p:spPr>
          <a:xfrm>
            <a:off x="3001353" y="5874837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79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3" name="object 169">
            <a:extLst>
              <a:ext uri="{FF2B5EF4-FFF2-40B4-BE49-F238E27FC236}">
                <a16:creationId xmlns:a16="http://schemas.microsoft.com/office/drawing/2014/main" id="{ECAE417D-4EF1-4E7F-95B7-FEFA7CF8B6B5}"/>
              </a:ext>
            </a:extLst>
          </p:cNvPr>
          <p:cNvSpPr/>
          <p:nvPr/>
        </p:nvSpPr>
        <p:spPr>
          <a:xfrm>
            <a:off x="2745227" y="5938021"/>
            <a:ext cx="436033" cy="0"/>
          </a:xfrm>
          <a:custGeom>
            <a:avLst/>
            <a:gdLst/>
            <a:ahLst/>
            <a:cxnLst/>
            <a:rect l="l" t="t" r="r" b="b"/>
            <a:pathLst>
              <a:path w="327025">
                <a:moveTo>
                  <a:pt x="0" y="0"/>
                </a:moveTo>
                <a:lnTo>
                  <a:pt x="326588" y="0"/>
                </a:lnTo>
              </a:path>
            </a:pathLst>
          </a:custGeom>
          <a:ln w="2018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5" name="object 170">
            <a:extLst>
              <a:ext uri="{FF2B5EF4-FFF2-40B4-BE49-F238E27FC236}">
                <a16:creationId xmlns:a16="http://schemas.microsoft.com/office/drawing/2014/main" id="{835C8272-19CA-47FB-B216-14078ED20F1F}"/>
              </a:ext>
            </a:extLst>
          </p:cNvPr>
          <p:cNvSpPr/>
          <p:nvPr/>
        </p:nvSpPr>
        <p:spPr>
          <a:xfrm>
            <a:off x="3180677" y="5876361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79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7" name="object 171">
            <a:extLst>
              <a:ext uri="{FF2B5EF4-FFF2-40B4-BE49-F238E27FC236}">
                <a16:creationId xmlns:a16="http://schemas.microsoft.com/office/drawing/2014/main" id="{CCB2621C-439B-4A89-8585-388198D23E13}"/>
              </a:ext>
            </a:extLst>
          </p:cNvPr>
          <p:cNvSpPr/>
          <p:nvPr/>
        </p:nvSpPr>
        <p:spPr>
          <a:xfrm>
            <a:off x="4405736" y="3129030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5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9" name="object 172">
            <a:extLst>
              <a:ext uri="{FF2B5EF4-FFF2-40B4-BE49-F238E27FC236}">
                <a16:creationId xmlns:a16="http://schemas.microsoft.com/office/drawing/2014/main" id="{B10FB1AA-3DA9-49C1-9415-1F65C37FED3E}"/>
              </a:ext>
            </a:extLst>
          </p:cNvPr>
          <p:cNvSpPr/>
          <p:nvPr/>
        </p:nvSpPr>
        <p:spPr>
          <a:xfrm>
            <a:off x="4590953" y="3129030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5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1" name="object 173">
            <a:extLst>
              <a:ext uri="{FF2B5EF4-FFF2-40B4-BE49-F238E27FC236}">
                <a16:creationId xmlns:a16="http://schemas.microsoft.com/office/drawing/2014/main" id="{070ABDCD-A5EC-4CA0-A75C-975A6A9B767C}"/>
              </a:ext>
            </a:extLst>
          </p:cNvPr>
          <p:cNvSpPr/>
          <p:nvPr/>
        </p:nvSpPr>
        <p:spPr>
          <a:xfrm>
            <a:off x="4773360" y="3129030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5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3" name="object 174">
            <a:extLst>
              <a:ext uri="{FF2B5EF4-FFF2-40B4-BE49-F238E27FC236}">
                <a16:creationId xmlns:a16="http://schemas.microsoft.com/office/drawing/2014/main" id="{9A949CCC-E20F-457B-B8C1-3141F761F4D3}"/>
              </a:ext>
            </a:extLst>
          </p:cNvPr>
          <p:cNvSpPr/>
          <p:nvPr/>
        </p:nvSpPr>
        <p:spPr>
          <a:xfrm>
            <a:off x="4517244" y="3187225"/>
            <a:ext cx="44196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010" y="0"/>
                </a:lnTo>
              </a:path>
            </a:pathLst>
          </a:custGeom>
          <a:ln w="19507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5" name="object 175">
            <a:extLst>
              <a:ext uri="{FF2B5EF4-FFF2-40B4-BE49-F238E27FC236}">
                <a16:creationId xmlns:a16="http://schemas.microsoft.com/office/drawing/2014/main" id="{BF558A5A-DB62-46F5-B489-CD7C2B21DBBE}"/>
              </a:ext>
            </a:extLst>
          </p:cNvPr>
          <p:cNvSpPr/>
          <p:nvPr/>
        </p:nvSpPr>
        <p:spPr>
          <a:xfrm>
            <a:off x="4958593" y="3128420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5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7" name="object 176">
            <a:extLst>
              <a:ext uri="{FF2B5EF4-FFF2-40B4-BE49-F238E27FC236}">
                <a16:creationId xmlns:a16="http://schemas.microsoft.com/office/drawing/2014/main" id="{CF474975-4A51-41DC-933D-40A38ED78705}"/>
              </a:ext>
            </a:extLst>
          </p:cNvPr>
          <p:cNvSpPr/>
          <p:nvPr/>
        </p:nvSpPr>
        <p:spPr>
          <a:xfrm>
            <a:off x="6175726" y="3204384"/>
            <a:ext cx="124460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3167" y="0"/>
                </a:lnTo>
              </a:path>
            </a:pathLst>
          </a:custGeom>
          <a:ln w="8059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9" name="object 177">
            <a:extLst>
              <a:ext uri="{FF2B5EF4-FFF2-40B4-BE49-F238E27FC236}">
                <a16:creationId xmlns:a16="http://schemas.microsoft.com/office/drawing/2014/main" id="{91D82D80-E955-4003-98F0-EDF8C5041A53}"/>
              </a:ext>
            </a:extLst>
          </p:cNvPr>
          <p:cNvSpPr/>
          <p:nvPr/>
        </p:nvSpPr>
        <p:spPr>
          <a:xfrm>
            <a:off x="6360960" y="3204384"/>
            <a:ext cx="124460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3167" y="0"/>
                </a:lnTo>
              </a:path>
            </a:pathLst>
          </a:custGeom>
          <a:ln w="8059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1" name="object 178">
            <a:extLst>
              <a:ext uri="{FF2B5EF4-FFF2-40B4-BE49-F238E27FC236}">
                <a16:creationId xmlns:a16="http://schemas.microsoft.com/office/drawing/2014/main" id="{1AF2929A-9010-48D6-908D-430DC0D346F9}"/>
              </a:ext>
            </a:extLst>
          </p:cNvPr>
          <p:cNvSpPr/>
          <p:nvPr/>
        </p:nvSpPr>
        <p:spPr>
          <a:xfrm>
            <a:off x="6543366" y="3204384"/>
            <a:ext cx="124460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3167" y="0"/>
                </a:lnTo>
              </a:path>
            </a:pathLst>
          </a:custGeom>
          <a:ln w="8059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3" name="object 179">
            <a:extLst>
              <a:ext uri="{FF2B5EF4-FFF2-40B4-BE49-F238E27FC236}">
                <a16:creationId xmlns:a16="http://schemas.microsoft.com/office/drawing/2014/main" id="{89CED0F7-291E-409C-99DA-05A7182EBF0F}"/>
              </a:ext>
            </a:extLst>
          </p:cNvPr>
          <p:cNvSpPr/>
          <p:nvPr/>
        </p:nvSpPr>
        <p:spPr>
          <a:xfrm>
            <a:off x="6299949" y="3204388"/>
            <a:ext cx="424180" cy="0"/>
          </a:xfrm>
          <a:custGeom>
            <a:avLst/>
            <a:gdLst/>
            <a:ahLst/>
            <a:cxnLst/>
            <a:rect l="l" t="t" r="r" b="b"/>
            <a:pathLst>
              <a:path w="318135">
                <a:moveTo>
                  <a:pt x="0" y="0"/>
                </a:moveTo>
                <a:lnTo>
                  <a:pt x="317715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5" name="object 180">
            <a:extLst>
              <a:ext uri="{FF2B5EF4-FFF2-40B4-BE49-F238E27FC236}">
                <a16:creationId xmlns:a16="http://schemas.microsoft.com/office/drawing/2014/main" id="{984255D3-A1D6-455A-9EFF-78072D939519}"/>
              </a:ext>
            </a:extLst>
          </p:cNvPr>
          <p:cNvSpPr/>
          <p:nvPr/>
        </p:nvSpPr>
        <p:spPr>
          <a:xfrm>
            <a:off x="6723570" y="3204384"/>
            <a:ext cx="124460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3167" y="0"/>
                </a:lnTo>
              </a:path>
            </a:pathLst>
          </a:custGeom>
          <a:ln w="8059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7" name="object 181">
            <a:extLst>
              <a:ext uri="{FF2B5EF4-FFF2-40B4-BE49-F238E27FC236}">
                <a16:creationId xmlns:a16="http://schemas.microsoft.com/office/drawing/2014/main" id="{2866B77F-BC99-4887-81A5-B1C95AA129B5}"/>
              </a:ext>
            </a:extLst>
          </p:cNvPr>
          <p:cNvSpPr txBox="1"/>
          <p:nvPr/>
        </p:nvSpPr>
        <p:spPr>
          <a:xfrm>
            <a:off x="2604514" y="3049572"/>
            <a:ext cx="168485" cy="34447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133" spc="-7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359" name="object 182">
            <a:extLst>
              <a:ext uri="{FF2B5EF4-FFF2-40B4-BE49-F238E27FC236}">
                <a16:creationId xmlns:a16="http://schemas.microsoft.com/office/drawing/2014/main" id="{90B69E46-A7B7-42BE-B99D-2301894AF6D8}"/>
              </a:ext>
            </a:extLst>
          </p:cNvPr>
          <p:cNvSpPr txBox="1"/>
          <p:nvPr/>
        </p:nvSpPr>
        <p:spPr>
          <a:xfrm>
            <a:off x="4387122" y="3066057"/>
            <a:ext cx="1940560" cy="344539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  <a:tabLst>
                <a:tab pos="1787269" algn="l"/>
              </a:tabLst>
            </a:pPr>
            <a:r>
              <a:rPr sz="3200" spc="-9" baseline="3472" dirty="0">
                <a:solidFill>
                  <a:srgbClr val="FFFFFF"/>
                </a:solidFill>
                <a:latin typeface="Calibri"/>
                <a:cs typeface="Calibri"/>
              </a:rPr>
              <a:t>*	</a:t>
            </a:r>
            <a:r>
              <a:rPr sz="2133" spc="-7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361" name="object 183">
            <a:extLst>
              <a:ext uri="{FF2B5EF4-FFF2-40B4-BE49-F238E27FC236}">
                <a16:creationId xmlns:a16="http://schemas.microsoft.com/office/drawing/2014/main" id="{A26F25BE-6384-4703-AD32-D53C994E3D3A}"/>
              </a:ext>
            </a:extLst>
          </p:cNvPr>
          <p:cNvSpPr txBox="1"/>
          <p:nvPr/>
        </p:nvSpPr>
        <p:spPr>
          <a:xfrm>
            <a:off x="2605054" y="4430580"/>
            <a:ext cx="168485" cy="34447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133" spc="-7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363" name="object 184">
            <a:extLst>
              <a:ext uri="{FF2B5EF4-FFF2-40B4-BE49-F238E27FC236}">
                <a16:creationId xmlns:a16="http://schemas.microsoft.com/office/drawing/2014/main" id="{C9ABC20C-15DC-4679-832C-99755E5EA734}"/>
              </a:ext>
            </a:extLst>
          </p:cNvPr>
          <p:cNvSpPr txBox="1"/>
          <p:nvPr/>
        </p:nvSpPr>
        <p:spPr>
          <a:xfrm>
            <a:off x="2615054" y="5794292"/>
            <a:ext cx="168485" cy="34447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133" spc="-7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endParaRPr sz="2133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599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Step 7/7: Notify Transaction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08AF8E6B-3253-4E99-A1F4-BCBF6D844037}"/>
              </a:ext>
            </a:extLst>
          </p:cNvPr>
          <p:cNvSpPr/>
          <p:nvPr/>
        </p:nvSpPr>
        <p:spPr>
          <a:xfrm>
            <a:off x="2014584" y="1893916"/>
            <a:ext cx="5378872" cy="4436533"/>
          </a:xfrm>
          <a:custGeom>
            <a:avLst/>
            <a:gdLst/>
            <a:ahLst/>
            <a:cxnLst/>
            <a:rect l="l" t="t" r="r" b="b"/>
            <a:pathLst>
              <a:path w="4034154" h="3327400">
                <a:moveTo>
                  <a:pt x="3479177" y="0"/>
                </a:moveTo>
                <a:lnTo>
                  <a:pt x="554494" y="0"/>
                </a:lnTo>
                <a:lnTo>
                  <a:pt x="506651" y="2035"/>
                </a:lnTo>
                <a:lnTo>
                  <a:pt x="459937" y="8030"/>
                </a:lnTo>
                <a:lnTo>
                  <a:pt x="414521" y="17818"/>
                </a:lnTo>
                <a:lnTo>
                  <a:pt x="370567" y="31234"/>
                </a:lnTo>
                <a:lnTo>
                  <a:pt x="328242" y="48109"/>
                </a:lnTo>
                <a:lnTo>
                  <a:pt x="287714" y="68279"/>
                </a:lnTo>
                <a:lnTo>
                  <a:pt x="249147" y="91576"/>
                </a:lnTo>
                <a:lnTo>
                  <a:pt x="212710" y="117834"/>
                </a:lnTo>
                <a:lnTo>
                  <a:pt x="178567" y="146886"/>
                </a:lnTo>
                <a:lnTo>
                  <a:pt x="146886" y="178567"/>
                </a:lnTo>
                <a:lnTo>
                  <a:pt x="117834" y="212710"/>
                </a:lnTo>
                <a:lnTo>
                  <a:pt x="91576" y="249147"/>
                </a:lnTo>
                <a:lnTo>
                  <a:pt x="68279" y="287714"/>
                </a:lnTo>
                <a:lnTo>
                  <a:pt x="48109" y="328242"/>
                </a:lnTo>
                <a:lnTo>
                  <a:pt x="31234" y="370567"/>
                </a:lnTo>
                <a:lnTo>
                  <a:pt x="17818" y="414521"/>
                </a:lnTo>
                <a:lnTo>
                  <a:pt x="8030" y="459937"/>
                </a:lnTo>
                <a:lnTo>
                  <a:pt x="2035" y="506651"/>
                </a:lnTo>
                <a:lnTo>
                  <a:pt x="0" y="554494"/>
                </a:lnTo>
                <a:lnTo>
                  <a:pt x="0" y="2772384"/>
                </a:lnTo>
                <a:lnTo>
                  <a:pt x="2035" y="2820227"/>
                </a:lnTo>
                <a:lnTo>
                  <a:pt x="8030" y="2866941"/>
                </a:lnTo>
                <a:lnTo>
                  <a:pt x="17818" y="2912358"/>
                </a:lnTo>
                <a:lnTo>
                  <a:pt x="31234" y="2956312"/>
                </a:lnTo>
                <a:lnTo>
                  <a:pt x="48109" y="2998636"/>
                </a:lnTo>
                <a:lnTo>
                  <a:pt x="68279" y="3039165"/>
                </a:lnTo>
                <a:lnTo>
                  <a:pt x="91576" y="3077731"/>
                </a:lnTo>
                <a:lnTo>
                  <a:pt x="117834" y="3114169"/>
                </a:lnTo>
                <a:lnTo>
                  <a:pt x="146886" y="3148311"/>
                </a:lnTo>
                <a:lnTo>
                  <a:pt x="178567" y="3179992"/>
                </a:lnTo>
                <a:lnTo>
                  <a:pt x="212710" y="3209044"/>
                </a:lnTo>
                <a:lnTo>
                  <a:pt x="249147" y="3235303"/>
                </a:lnTo>
                <a:lnTo>
                  <a:pt x="287714" y="3258600"/>
                </a:lnTo>
                <a:lnTo>
                  <a:pt x="328242" y="3278769"/>
                </a:lnTo>
                <a:lnTo>
                  <a:pt x="370567" y="3295645"/>
                </a:lnTo>
                <a:lnTo>
                  <a:pt x="414521" y="3309060"/>
                </a:lnTo>
                <a:lnTo>
                  <a:pt x="459937" y="3318848"/>
                </a:lnTo>
                <a:lnTo>
                  <a:pt x="506651" y="3324843"/>
                </a:lnTo>
                <a:lnTo>
                  <a:pt x="554494" y="3326879"/>
                </a:lnTo>
                <a:lnTo>
                  <a:pt x="3479177" y="3326879"/>
                </a:lnTo>
                <a:lnTo>
                  <a:pt x="3527021" y="3324843"/>
                </a:lnTo>
                <a:lnTo>
                  <a:pt x="3573734" y="3318848"/>
                </a:lnTo>
                <a:lnTo>
                  <a:pt x="3619151" y="3309060"/>
                </a:lnTo>
                <a:lnTo>
                  <a:pt x="3663105" y="3295645"/>
                </a:lnTo>
                <a:lnTo>
                  <a:pt x="3705429" y="3278769"/>
                </a:lnTo>
                <a:lnTo>
                  <a:pt x="3745958" y="3258600"/>
                </a:lnTo>
                <a:lnTo>
                  <a:pt x="3784524" y="3235303"/>
                </a:lnTo>
                <a:lnTo>
                  <a:pt x="3820962" y="3209044"/>
                </a:lnTo>
                <a:lnTo>
                  <a:pt x="3855104" y="3179992"/>
                </a:lnTo>
                <a:lnTo>
                  <a:pt x="3886785" y="3148311"/>
                </a:lnTo>
                <a:lnTo>
                  <a:pt x="3915838" y="3114169"/>
                </a:lnTo>
                <a:lnTo>
                  <a:pt x="3942096" y="3077731"/>
                </a:lnTo>
                <a:lnTo>
                  <a:pt x="3965393" y="3039165"/>
                </a:lnTo>
                <a:lnTo>
                  <a:pt x="3985562" y="2998636"/>
                </a:lnTo>
                <a:lnTo>
                  <a:pt x="4002438" y="2956312"/>
                </a:lnTo>
                <a:lnTo>
                  <a:pt x="4015853" y="2912358"/>
                </a:lnTo>
                <a:lnTo>
                  <a:pt x="4025641" y="2866941"/>
                </a:lnTo>
                <a:lnTo>
                  <a:pt x="4031637" y="2820227"/>
                </a:lnTo>
                <a:lnTo>
                  <a:pt x="4033672" y="2772384"/>
                </a:lnTo>
                <a:lnTo>
                  <a:pt x="4033672" y="554494"/>
                </a:lnTo>
                <a:lnTo>
                  <a:pt x="4031637" y="506651"/>
                </a:lnTo>
                <a:lnTo>
                  <a:pt x="4025641" y="459937"/>
                </a:lnTo>
                <a:lnTo>
                  <a:pt x="4015853" y="414521"/>
                </a:lnTo>
                <a:lnTo>
                  <a:pt x="4002438" y="370567"/>
                </a:lnTo>
                <a:lnTo>
                  <a:pt x="3985562" y="328242"/>
                </a:lnTo>
                <a:lnTo>
                  <a:pt x="3965393" y="287714"/>
                </a:lnTo>
                <a:lnTo>
                  <a:pt x="3942096" y="249147"/>
                </a:lnTo>
                <a:lnTo>
                  <a:pt x="3915838" y="212710"/>
                </a:lnTo>
                <a:lnTo>
                  <a:pt x="3886785" y="178567"/>
                </a:lnTo>
                <a:lnTo>
                  <a:pt x="3855104" y="146886"/>
                </a:lnTo>
                <a:lnTo>
                  <a:pt x="3820962" y="117834"/>
                </a:lnTo>
                <a:lnTo>
                  <a:pt x="3784524" y="91576"/>
                </a:lnTo>
                <a:lnTo>
                  <a:pt x="3745958" y="68279"/>
                </a:lnTo>
                <a:lnTo>
                  <a:pt x="3705429" y="48109"/>
                </a:lnTo>
                <a:lnTo>
                  <a:pt x="3663105" y="31234"/>
                </a:lnTo>
                <a:lnTo>
                  <a:pt x="3619151" y="17818"/>
                </a:lnTo>
                <a:lnTo>
                  <a:pt x="3573734" y="8030"/>
                </a:lnTo>
                <a:lnTo>
                  <a:pt x="3527021" y="2035"/>
                </a:lnTo>
                <a:lnTo>
                  <a:pt x="3479177" y="0"/>
                </a:lnTo>
                <a:close/>
              </a:path>
            </a:pathLst>
          </a:custGeom>
          <a:solidFill>
            <a:srgbClr val="E6E0E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59D4C3D4-980A-4C3D-922A-4630D46E37E5}"/>
              </a:ext>
            </a:extLst>
          </p:cNvPr>
          <p:cNvSpPr txBox="1"/>
          <p:nvPr/>
        </p:nvSpPr>
        <p:spPr>
          <a:xfrm>
            <a:off x="42700" y="3806724"/>
            <a:ext cx="656167" cy="34552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152396">
              <a:spcBef>
                <a:spcPts val="133"/>
              </a:spcBef>
            </a:pPr>
            <a:r>
              <a:rPr sz="1067" spc="-7" dirty="0">
                <a:latin typeface="Calibri"/>
                <a:cs typeface="Calibri"/>
              </a:rPr>
              <a:t>Client  </a:t>
            </a:r>
            <a:r>
              <a:rPr sz="1067" dirty="0">
                <a:latin typeface="Calibri"/>
                <a:cs typeface="Calibri"/>
              </a:rPr>
              <a:t>A</a:t>
            </a:r>
            <a:r>
              <a:rPr sz="1067" spc="-7" dirty="0">
                <a:latin typeface="Calibri"/>
                <a:cs typeface="Calibri"/>
              </a:rPr>
              <a:t>pplica</a:t>
            </a:r>
            <a:r>
              <a:rPr sz="1067" spc="-13" dirty="0">
                <a:latin typeface="Calibri"/>
                <a:cs typeface="Calibri"/>
              </a:rPr>
              <a:t>t</a:t>
            </a:r>
            <a:r>
              <a:rPr sz="1067" spc="-7" dirty="0">
                <a:latin typeface="Calibri"/>
                <a:cs typeface="Calibri"/>
              </a:rPr>
              <a:t>io</a:t>
            </a:r>
            <a:r>
              <a:rPr sz="1067" dirty="0">
                <a:latin typeface="Calibri"/>
                <a:cs typeface="Calibri"/>
              </a:rPr>
              <a:t>n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1D0D6081-2A20-4046-A10F-6D035B5BC198}"/>
              </a:ext>
            </a:extLst>
          </p:cNvPr>
          <p:cNvSpPr/>
          <p:nvPr/>
        </p:nvSpPr>
        <p:spPr>
          <a:xfrm>
            <a:off x="0" y="3436713"/>
            <a:ext cx="1136225" cy="1079500"/>
          </a:xfrm>
          <a:custGeom>
            <a:avLst/>
            <a:gdLst/>
            <a:ahLst/>
            <a:cxnLst/>
            <a:rect l="l" t="t" r="r" b="b"/>
            <a:pathLst>
              <a:path w="852169" h="809625">
                <a:moveTo>
                  <a:pt x="0" y="134912"/>
                </a:moveTo>
                <a:lnTo>
                  <a:pt x="6877" y="92269"/>
                </a:lnTo>
                <a:lnTo>
                  <a:pt x="26029" y="55234"/>
                </a:lnTo>
                <a:lnTo>
                  <a:pt x="55234" y="26029"/>
                </a:lnTo>
                <a:lnTo>
                  <a:pt x="92269" y="6877"/>
                </a:lnTo>
                <a:lnTo>
                  <a:pt x="134912" y="0"/>
                </a:lnTo>
                <a:lnTo>
                  <a:pt x="716737" y="0"/>
                </a:lnTo>
                <a:lnTo>
                  <a:pt x="759380" y="6877"/>
                </a:lnTo>
                <a:lnTo>
                  <a:pt x="796414" y="26029"/>
                </a:lnTo>
                <a:lnTo>
                  <a:pt x="825619" y="55234"/>
                </a:lnTo>
                <a:lnTo>
                  <a:pt x="844771" y="92269"/>
                </a:lnTo>
                <a:lnTo>
                  <a:pt x="851649" y="134912"/>
                </a:lnTo>
                <a:lnTo>
                  <a:pt x="851649" y="674547"/>
                </a:lnTo>
                <a:lnTo>
                  <a:pt x="844771" y="717190"/>
                </a:lnTo>
                <a:lnTo>
                  <a:pt x="825619" y="754225"/>
                </a:lnTo>
                <a:lnTo>
                  <a:pt x="796414" y="783429"/>
                </a:lnTo>
                <a:lnTo>
                  <a:pt x="759380" y="802582"/>
                </a:lnTo>
                <a:lnTo>
                  <a:pt x="716737" y="809459"/>
                </a:lnTo>
                <a:lnTo>
                  <a:pt x="134912" y="809459"/>
                </a:lnTo>
                <a:lnTo>
                  <a:pt x="92269" y="802582"/>
                </a:lnTo>
                <a:lnTo>
                  <a:pt x="55234" y="783429"/>
                </a:lnTo>
                <a:lnTo>
                  <a:pt x="26029" y="754225"/>
                </a:lnTo>
                <a:lnTo>
                  <a:pt x="6877" y="717190"/>
                </a:lnTo>
                <a:lnTo>
                  <a:pt x="0" y="674547"/>
                </a:lnTo>
                <a:lnTo>
                  <a:pt x="0" y="134912"/>
                </a:lnTo>
                <a:close/>
              </a:path>
            </a:pathLst>
          </a:custGeom>
          <a:ln w="254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B01F3F4D-9962-4460-A682-1842E50CAE60}"/>
              </a:ext>
            </a:extLst>
          </p:cNvPr>
          <p:cNvSpPr/>
          <p:nvPr/>
        </p:nvSpPr>
        <p:spPr>
          <a:xfrm>
            <a:off x="752312" y="3436711"/>
            <a:ext cx="0" cy="1079500"/>
          </a:xfrm>
          <a:custGeom>
            <a:avLst/>
            <a:gdLst/>
            <a:ahLst/>
            <a:cxnLst/>
            <a:rect l="l" t="t" r="r" b="b"/>
            <a:pathLst>
              <a:path h="809625">
                <a:moveTo>
                  <a:pt x="0" y="0"/>
                </a:moveTo>
                <a:lnTo>
                  <a:pt x="0" y="809459"/>
                </a:lnTo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C43A57AF-902F-4321-8A65-C9FD56C989B5}"/>
              </a:ext>
            </a:extLst>
          </p:cNvPr>
          <p:cNvSpPr txBox="1"/>
          <p:nvPr/>
        </p:nvSpPr>
        <p:spPr>
          <a:xfrm>
            <a:off x="3610919" y="6344324"/>
            <a:ext cx="235034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Calibri"/>
                <a:cs typeface="Calibri"/>
              </a:rPr>
              <a:t>Hyperledger </a:t>
            </a:r>
            <a:r>
              <a:rPr sz="1600" spc="-13" dirty="0">
                <a:latin typeface="Calibri"/>
                <a:cs typeface="Calibri"/>
              </a:rPr>
              <a:t>Fabric</a:t>
            </a:r>
            <a:r>
              <a:rPr sz="1600" spc="-87" dirty="0">
                <a:latin typeface="Calibri"/>
                <a:cs typeface="Calibri"/>
              </a:rPr>
              <a:t> </a:t>
            </a:r>
            <a:r>
              <a:rPr sz="1600" spc="-7" dirty="0">
                <a:latin typeface="Calibri"/>
                <a:cs typeface="Calibri"/>
              </a:rPr>
              <a:t>Network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0BF79E40-302E-4EDB-9EDF-2A9A23A14A0C}"/>
              </a:ext>
            </a:extLst>
          </p:cNvPr>
          <p:cNvSpPr/>
          <p:nvPr/>
        </p:nvSpPr>
        <p:spPr>
          <a:xfrm>
            <a:off x="1556315" y="3784497"/>
            <a:ext cx="301413" cy="309033"/>
          </a:xfrm>
          <a:custGeom>
            <a:avLst/>
            <a:gdLst/>
            <a:ahLst/>
            <a:cxnLst/>
            <a:rect l="l" t="t" r="r" b="b"/>
            <a:pathLst>
              <a:path w="226059" h="231775">
                <a:moveTo>
                  <a:pt x="112801" y="0"/>
                </a:moveTo>
                <a:lnTo>
                  <a:pt x="68896" y="9085"/>
                </a:lnTo>
                <a:lnTo>
                  <a:pt x="33040" y="33862"/>
                </a:lnTo>
                <a:lnTo>
                  <a:pt x="8865" y="70610"/>
                </a:lnTo>
                <a:lnTo>
                  <a:pt x="0" y="115608"/>
                </a:lnTo>
                <a:lnTo>
                  <a:pt x="8865" y="160605"/>
                </a:lnTo>
                <a:lnTo>
                  <a:pt x="33040" y="197353"/>
                </a:lnTo>
                <a:lnTo>
                  <a:pt x="68896" y="222130"/>
                </a:lnTo>
                <a:lnTo>
                  <a:pt x="112801" y="231216"/>
                </a:lnTo>
                <a:lnTo>
                  <a:pt x="156706" y="222130"/>
                </a:lnTo>
                <a:lnTo>
                  <a:pt x="192562" y="197353"/>
                </a:lnTo>
                <a:lnTo>
                  <a:pt x="216737" y="160605"/>
                </a:lnTo>
                <a:lnTo>
                  <a:pt x="225602" y="115608"/>
                </a:lnTo>
                <a:lnTo>
                  <a:pt x="216737" y="70610"/>
                </a:lnTo>
                <a:lnTo>
                  <a:pt x="192562" y="33862"/>
                </a:lnTo>
                <a:lnTo>
                  <a:pt x="156706" y="9085"/>
                </a:lnTo>
                <a:lnTo>
                  <a:pt x="1128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BDC71053-AD3C-444F-A9E0-36A514802132}"/>
              </a:ext>
            </a:extLst>
          </p:cNvPr>
          <p:cNvSpPr/>
          <p:nvPr/>
        </p:nvSpPr>
        <p:spPr>
          <a:xfrm>
            <a:off x="1556315" y="3784497"/>
            <a:ext cx="301413" cy="309033"/>
          </a:xfrm>
          <a:custGeom>
            <a:avLst/>
            <a:gdLst/>
            <a:ahLst/>
            <a:cxnLst/>
            <a:rect l="l" t="t" r="r" b="b"/>
            <a:pathLst>
              <a:path w="226059" h="231775">
                <a:moveTo>
                  <a:pt x="0" y="115608"/>
                </a:moveTo>
                <a:lnTo>
                  <a:pt x="8865" y="70610"/>
                </a:lnTo>
                <a:lnTo>
                  <a:pt x="33040" y="33862"/>
                </a:lnTo>
                <a:lnTo>
                  <a:pt x="68896" y="9085"/>
                </a:lnTo>
                <a:lnTo>
                  <a:pt x="112801" y="0"/>
                </a:lnTo>
                <a:lnTo>
                  <a:pt x="156706" y="9085"/>
                </a:lnTo>
                <a:lnTo>
                  <a:pt x="192562" y="33862"/>
                </a:lnTo>
                <a:lnTo>
                  <a:pt x="216737" y="70610"/>
                </a:lnTo>
                <a:lnTo>
                  <a:pt x="225602" y="115608"/>
                </a:lnTo>
                <a:lnTo>
                  <a:pt x="216737" y="160605"/>
                </a:lnTo>
                <a:lnTo>
                  <a:pt x="192562" y="197353"/>
                </a:lnTo>
                <a:lnTo>
                  <a:pt x="156706" y="222130"/>
                </a:lnTo>
                <a:lnTo>
                  <a:pt x="112801" y="231216"/>
                </a:lnTo>
                <a:lnTo>
                  <a:pt x="68896" y="222130"/>
                </a:lnTo>
                <a:lnTo>
                  <a:pt x="33040" y="197353"/>
                </a:lnTo>
                <a:lnTo>
                  <a:pt x="8865" y="160605"/>
                </a:lnTo>
                <a:lnTo>
                  <a:pt x="0" y="115608"/>
                </a:lnTo>
                <a:close/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50CF6780-1352-4313-A9A9-D07A697E21A7}"/>
              </a:ext>
            </a:extLst>
          </p:cNvPr>
          <p:cNvSpPr/>
          <p:nvPr/>
        </p:nvSpPr>
        <p:spPr>
          <a:xfrm>
            <a:off x="1507235" y="3826544"/>
            <a:ext cx="301413" cy="309033"/>
          </a:xfrm>
          <a:custGeom>
            <a:avLst/>
            <a:gdLst/>
            <a:ahLst/>
            <a:cxnLst/>
            <a:rect l="l" t="t" r="r" b="b"/>
            <a:pathLst>
              <a:path w="226059" h="231775">
                <a:moveTo>
                  <a:pt x="112801" y="0"/>
                </a:moveTo>
                <a:lnTo>
                  <a:pt x="68896" y="9085"/>
                </a:lnTo>
                <a:lnTo>
                  <a:pt x="33040" y="33862"/>
                </a:lnTo>
                <a:lnTo>
                  <a:pt x="8865" y="70610"/>
                </a:lnTo>
                <a:lnTo>
                  <a:pt x="0" y="115608"/>
                </a:lnTo>
                <a:lnTo>
                  <a:pt x="8865" y="160605"/>
                </a:lnTo>
                <a:lnTo>
                  <a:pt x="33040" y="197353"/>
                </a:lnTo>
                <a:lnTo>
                  <a:pt x="68896" y="222130"/>
                </a:lnTo>
                <a:lnTo>
                  <a:pt x="112801" y="231216"/>
                </a:lnTo>
                <a:lnTo>
                  <a:pt x="156706" y="222130"/>
                </a:lnTo>
                <a:lnTo>
                  <a:pt x="192562" y="197353"/>
                </a:lnTo>
                <a:lnTo>
                  <a:pt x="216737" y="160605"/>
                </a:lnTo>
                <a:lnTo>
                  <a:pt x="225602" y="115608"/>
                </a:lnTo>
                <a:lnTo>
                  <a:pt x="216737" y="70610"/>
                </a:lnTo>
                <a:lnTo>
                  <a:pt x="192562" y="33862"/>
                </a:lnTo>
                <a:lnTo>
                  <a:pt x="156706" y="9085"/>
                </a:lnTo>
                <a:lnTo>
                  <a:pt x="1128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42D22D82-559E-4EEB-96EE-9271F7F3E28D}"/>
              </a:ext>
            </a:extLst>
          </p:cNvPr>
          <p:cNvSpPr/>
          <p:nvPr/>
        </p:nvSpPr>
        <p:spPr>
          <a:xfrm>
            <a:off x="1507235" y="3826544"/>
            <a:ext cx="301413" cy="309033"/>
          </a:xfrm>
          <a:custGeom>
            <a:avLst/>
            <a:gdLst/>
            <a:ahLst/>
            <a:cxnLst/>
            <a:rect l="l" t="t" r="r" b="b"/>
            <a:pathLst>
              <a:path w="226059" h="231775">
                <a:moveTo>
                  <a:pt x="0" y="115608"/>
                </a:moveTo>
                <a:lnTo>
                  <a:pt x="8865" y="70610"/>
                </a:lnTo>
                <a:lnTo>
                  <a:pt x="33040" y="33862"/>
                </a:lnTo>
                <a:lnTo>
                  <a:pt x="68896" y="9085"/>
                </a:lnTo>
                <a:lnTo>
                  <a:pt x="112801" y="0"/>
                </a:lnTo>
                <a:lnTo>
                  <a:pt x="156706" y="9085"/>
                </a:lnTo>
                <a:lnTo>
                  <a:pt x="192562" y="33862"/>
                </a:lnTo>
                <a:lnTo>
                  <a:pt x="216737" y="70610"/>
                </a:lnTo>
                <a:lnTo>
                  <a:pt x="225602" y="115608"/>
                </a:lnTo>
                <a:lnTo>
                  <a:pt x="216737" y="160605"/>
                </a:lnTo>
                <a:lnTo>
                  <a:pt x="192562" y="197353"/>
                </a:lnTo>
                <a:lnTo>
                  <a:pt x="156706" y="222130"/>
                </a:lnTo>
                <a:lnTo>
                  <a:pt x="112801" y="231216"/>
                </a:lnTo>
                <a:lnTo>
                  <a:pt x="68896" y="222130"/>
                </a:lnTo>
                <a:lnTo>
                  <a:pt x="33040" y="197353"/>
                </a:lnTo>
                <a:lnTo>
                  <a:pt x="8865" y="160605"/>
                </a:lnTo>
                <a:lnTo>
                  <a:pt x="0" y="115608"/>
                </a:lnTo>
                <a:close/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17">
            <a:extLst>
              <a:ext uri="{FF2B5EF4-FFF2-40B4-BE49-F238E27FC236}">
                <a16:creationId xmlns:a16="http://schemas.microsoft.com/office/drawing/2014/main" id="{3A912A77-BF22-4D0E-9E66-A778EA28AE3E}"/>
              </a:ext>
            </a:extLst>
          </p:cNvPr>
          <p:cNvSpPr txBox="1"/>
          <p:nvPr/>
        </p:nvSpPr>
        <p:spPr>
          <a:xfrm>
            <a:off x="7999701" y="1921696"/>
            <a:ext cx="3458633" cy="2949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pc="-7" dirty="0">
                <a:solidFill>
                  <a:srgbClr val="FF0000"/>
                </a:solidFill>
                <a:latin typeface="Calibri"/>
                <a:cs typeface="Calibri"/>
              </a:rPr>
              <a:t>Committing </a:t>
            </a:r>
            <a:r>
              <a:rPr spc="-13" dirty="0">
                <a:solidFill>
                  <a:srgbClr val="FF0000"/>
                </a:solidFill>
                <a:latin typeface="Calibri"/>
                <a:cs typeface="Calibri"/>
              </a:rPr>
              <a:t>peers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notify</a:t>
            </a:r>
            <a:r>
              <a:rPr spc="-7" dirty="0">
                <a:solidFill>
                  <a:srgbClr val="FF0000"/>
                </a:solidFill>
                <a:latin typeface="Calibri"/>
                <a:cs typeface="Calibri"/>
              </a:rPr>
              <a:t> applications</a:t>
            </a:r>
            <a:endParaRPr>
              <a:latin typeface="Calibri"/>
              <a:cs typeface="Calibri"/>
            </a:endParaRPr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id="{72C318FC-8AA2-4774-AE47-E24DC42CF128}"/>
              </a:ext>
            </a:extLst>
          </p:cNvPr>
          <p:cNvSpPr txBox="1"/>
          <p:nvPr/>
        </p:nvSpPr>
        <p:spPr>
          <a:xfrm>
            <a:off x="7798786" y="2470478"/>
            <a:ext cx="4163060" cy="848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0319" marR="6773" indent="-4233">
              <a:spcBef>
                <a:spcPts val="140"/>
              </a:spcBef>
            </a:pPr>
            <a:r>
              <a:rPr spc="-7" dirty="0">
                <a:latin typeface="Calibri"/>
                <a:cs typeface="Calibri"/>
              </a:rPr>
              <a:t>Applications can </a:t>
            </a:r>
            <a:r>
              <a:rPr spc="-13" dirty="0">
                <a:latin typeface="Calibri"/>
                <a:cs typeface="Calibri"/>
              </a:rPr>
              <a:t>register </a:t>
            </a:r>
            <a:r>
              <a:rPr spc="-7" dirty="0">
                <a:latin typeface="Calibri"/>
                <a:cs typeface="Calibri"/>
              </a:rPr>
              <a:t>to </a:t>
            </a:r>
            <a:r>
              <a:rPr dirty="0">
                <a:latin typeface="Calibri"/>
                <a:cs typeface="Calibri"/>
              </a:rPr>
              <a:t>be </a:t>
            </a:r>
            <a:r>
              <a:rPr spc="-7" dirty="0">
                <a:latin typeface="Calibri"/>
                <a:cs typeface="Calibri"/>
              </a:rPr>
              <a:t>notified  </a:t>
            </a:r>
            <a:r>
              <a:rPr dirty="0">
                <a:latin typeface="Calibri"/>
                <a:cs typeface="Calibri"/>
              </a:rPr>
              <a:t>when </a:t>
            </a:r>
            <a:r>
              <a:rPr spc="-7" dirty="0">
                <a:latin typeface="Calibri"/>
                <a:cs typeface="Calibri"/>
              </a:rPr>
              <a:t>transactions </a:t>
            </a:r>
            <a:r>
              <a:rPr dirty="0">
                <a:latin typeface="Calibri"/>
                <a:cs typeface="Calibri"/>
              </a:rPr>
              <a:t>succeed </a:t>
            </a:r>
            <a:r>
              <a:rPr spc="7" dirty="0">
                <a:latin typeface="Calibri"/>
                <a:cs typeface="Calibri"/>
              </a:rPr>
              <a:t>or </a:t>
            </a:r>
            <a:r>
              <a:rPr spc="-13" dirty="0">
                <a:latin typeface="Calibri"/>
                <a:cs typeface="Calibri"/>
              </a:rPr>
              <a:t>fail, </a:t>
            </a:r>
            <a:r>
              <a:rPr spc="-7" dirty="0">
                <a:latin typeface="Calibri"/>
                <a:cs typeface="Calibri"/>
              </a:rPr>
              <a:t>and </a:t>
            </a:r>
            <a:r>
              <a:rPr dirty="0">
                <a:latin typeface="Calibri"/>
                <a:cs typeface="Calibri"/>
              </a:rPr>
              <a:t>when  </a:t>
            </a:r>
            <a:r>
              <a:rPr spc="-7" dirty="0">
                <a:latin typeface="Calibri"/>
                <a:cs typeface="Calibri"/>
              </a:rPr>
              <a:t>blocks </a:t>
            </a:r>
            <a:r>
              <a:rPr spc="-13" dirty="0">
                <a:latin typeface="Calibri"/>
                <a:cs typeface="Calibri"/>
              </a:rPr>
              <a:t>are </a:t>
            </a:r>
            <a:r>
              <a:rPr spc="-7" dirty="0">
                <a:latin typeface="Calibri"/>
                <a:cs typeface="Calibri"/>
              </a:rPr>
              <a:t>added to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47" dirty="0">
                <a:latin typeface="Calibri"/>
                <a:cs typeface="Calibri"/>
              </a:rPr>
              <a:t> </a:t>
            </a:r>
            <a:r>
              <a:rPr spc="-7" dirty="0">
                <a:latin typeface="Calibri"/>
                <a:cs typeface="Calibri"/>
              </a:rPr>
              <a:t>ledger</a:t>
            </a:r>
            <a:endParaRPr>
              <a:latin typeface="Calibri"/>
              <a:cs typeface="Calibri"/>
            </a:endParaRPr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453F7E96-24E9-4345-8A66-1BAD0E47FAF6}"/>
              </a:ext>
            </a:extLst>
          </p:cNvPr>
          <p:cNvSpPr txBox="1"/>
          <p:nvPr/>
        </p:nvSpPr>
        <p:spPr>
          <a:xfrm>
            <a:off x="7799015" y="3568043"/>
            <a:ext cx="4106333" cy="57195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0319" marR="6773" indent="-4233">
              <a:spcBef>
                <a:spcPts val="140"/>
              </a:spcBef>
            </a:pPr>
            <a:r>
              <a:rPr spc="-7" dirty="0">
                <a:latin typeface="Calibri"/>
                <a:cs typeface="Calibri"/>
              </a:rPr>
              <a:t>Applications </a:t>
            </a:r>
            <a:r>
              <a:rPr dirty="0">
                <a:latin typeface="Calibri"/>
                <a:cs typeface="Calibri"/>
              </a:rPr>
              <a:t>will be </a:t>
            </a:r>
            <a:r>
              <a:rPr spc="-7" dirty="0">
                <a:latin typeface="Calibri"/>
                <a:cs typeface="Calibri"/>
              </a:rPr>
              <a:t>notified </a:t>
            </a:r>
            <a:r>
              <a:rPr spc="-13" dirty="0">
                <a:latin typeface="Calibri"/>
                <a:cs typeface="Calibri"/>
              </a:rPr>
              <a:t>by </a:t>
            </a:r>
            <a:r>
              <a:rPr dirty="0">
                <a:latin typeface="Calibri"/>
                <a:cs typeface="Calibri"/>
              </a:rPr>
              <a:t>each </a:t>
            </a:r>
            <a:r>
              <a:rPr spc="-7" dirty="0">
                <a:latin typeface="Calibri"/>
                <a:cs typeface="Calibri"/>
              </a:rPr>
              <a:t>peer to  </a:t>
            </a:r>
            <a:r>
              <a:rPr dirty="0">
                <a:latin typeface="Calibri"/>
                <a:cs typeface="Calibri"/>
              </a:rPr>
              <a:t>which </a:t>
            </a:r>
            <a:r>
              <a:rPr spc="-7" dirty="0">
                <a:latin typeface="Calibri"/>
                <a:cs typeface="Calibri"/>
              </a:rPr>
              <a:t>they </a:t>
            </a:r>
            <a:r>
              <a:rPr spc="-13" dirty="0">
                <a:latin typeface="Calibri"/>
                <a:cs typeface="Calibri"/>
              </a:rPr>
              <a:t>are</a:t>
            </a:r>
            <a:r>
              <a:rPr spc="-33" dirty="0">
                <a:latin typeface="Calibri"/>
                <a:cs typeface="Calibri"/>
              </a:rPr>
              <a:t> </a:t>
            </a:r>
            <a:r>
              <a:rPr spc="-7" dirty="0">
                <a:latin typeface="Calibri"/>
                <a:cs typeface="Calibri"/>
              </a:rPr>
              <a:t>connected</a:t>
            </a:r>
            <a:endParaRPr>
              <a:latin typeface="Calibri"/>
              <a:cs typeface="Calibri"/>
            </a:endParaRPr>
          </a:p>
        </p:txBody>
      </p:sp>
      <p:sp>
        <p:nvSpPr>
          <p:cNvPr id="31" name="object 20">
            <a:extLst>
              <a:ext uri="{FF2B5EF4-FFF2-40B4-BE49-F238E27FC236}">
                <a16:creationId xmlns:a16="http://schemas.microsoft.com/office/drawing/2014/main" id="{DEC34603-2994-4554-9CFF-56A80E4ABFF8}"/>
              </a:ext>
            </a:extLst>
          </p:cNvPr>
          <p:cNvSpPr/>
          <p:nvPr/>
        </p:nvSpPr>
        <p:spPr>
          <a:xfrm>
            <a:off x="2076359" y="2433998"/>
            <a:ext cx="616997" cy="3252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21">
            <a:extLst>
              <a:ext uri="{FF2B5EF4-FFF2-40B4-BE49-F238E27FC236}">
                <a16:creationId xmlns:a16="http://schemas.microsoft.com/office/drawing/2014/main" id="{A1F80397-7B83-4362-B17A-4047E60A0324}"/>
              </a:ext>
            </a:extLst>
          </p:cNvPr>
          <p:cNvSpPr/>
          <p:nvPr/>
        </p:nvSpPr>
        <p:spPr>
          <a:xfrm>
            <a:off x="2066609" y="3802552"/>
            <a:ext cx="626751" cy="3252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7025A897-E947-4A1F-87FC-EB10C16F8235}"/>
              </a:ext>
            </a:extLst>
          </p:cNvPr>
          <p:cNvSpPr/>
          <p:nvPr/>
        </p:nvSpPr>
        <p:spPr>
          <a:xfrm>
            <a:off x="2056861" y="5161924"/>
            <a:ext cx="636505" cy="3252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7" name="object 23">
            <a:extLst>
              <a:ext uri="{FF2B5EF4-FFF2-40B4-BE49-F238E27FC236}">
                <a16:creationId xmlns:a16="http://schemas.microsoft.com/office/drawing/2014/main" id="{8CBBC0DE-FEB8-4E4B-ABF0-65313A57D03E}"/>
              </a:ext>
            </a:extLst>
          </p:cNvPr>
          <p:cNvSpPr/>
          <p:nvPr/>
        </p:nvSpPr>
        <p:spPr>
          <a:xfrm>
            <a:off x="3856923" y="2433998"/>
            <a:ext cx="607771" cy="3252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24">
            <a:extLst>
              <a:ext uri="{FF2B5EF4-FFF2-40B4-BE49-F238E27FC236}">
                <a16:creationId xmlns:a16="http://schemas.microsoft.com/office/drawing/2014/main" id="{F9B6EE8A-AFE7-4264-999E-5381511543F7}"/>
              </a:ext>
            </a:extLst>
          </p:cNvPr>
          <p:cNvSpPr/>
          <p:nvPr/>
        </p:nvSpPr>
        <p:spPr>
          <a:xfrm>
            <a:off x="5631093" y="2443523"/>
            <a:ext cx="599287" cy="3252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1" name="object 25">
            <a:extLst>
              <a:ext uri="{FF2B5EF4-FFF2-40B4-BE49-F238E27FC236}">
                <a16:creationId xmlns:a16="http://schemas.microsoft.com/office/drawing/2014/main" id="{21D059C5-44CC-4167-B742-3187768B03DE}"/>
              </a:ext>
            </a:extLst>
          </p:cNvPr>
          <p:cNvSpPr/>
          <p:nvPr/>
        </p:nvSpPr>
        <p:spPr>
          <a:xfrm>
            <a:off x="1458155" y="3864696"/>
            <a:ext cx="301413" cy="309033"/>
          </a:xfrm>
          <a:custGeom>
            <a:avLst/>
            <a:gdLst/>
            <a:ahLst/>
            <a:cxnLst/>
            <a:rect l="l" t="t" r="r" b="b"/>
            <a:pathLst>
              <a:path w="226059" h="231775">
                <a:moveTo>
                  <a:pt x="112801" y="0"/>
                </a:moveTo>
                <a:lnTo>
                  <a:pt x="68896" y="9085"/>
                </a:lnTo>
                <a:lnTo>
                  <a:pt x="33040" y="33862"/>
                </a:lnTo>
                <a:lnTo>
                  <a:pt x="8865" y="70610"/>
                </a:lnTo>
                <a:lnTo>
                  <a:pt x="0" y="115608"/>
                </a:lnTo>
                <a:lnTo>
                  <a:pt x="8865" y="160605"/>
                </a:lnTo>
                <a:lnTo>
                  <a:pt x="33040" y="197353"/>
                </a:lnTo>
                <a:lnTo>
                  <a:pt x="68896" y="222130"/>
                </a:lnTo>
                <a:lnTo>
                  <a:pt x="112801" y="231216"/>
                </a:lnTo>
                <a:lnTo>
                  <a:pt x="156706" y="222130"/>
                </a:lnTo>
                <a:lnTo>
                  <a:pt x="192562" y="197353"/>
                </a:lnTo>
                <a:lnTo>
                  <a:pt x="216737" y="160605"/>
                </a:lnTo>
                <a:lnTo>
                  <a:pt x="225602" y="115608"/>
                </a:lnTo>
                <a:lnTo>
                  <a:pt x="216737" y="70610"/>
                </a:lnTo>
                <a:lnTo>
                  <a:pt x="192562" y="33862"/>
                </a:lnTo>
                <a:lnTo>
                  <a:pt x="156706" y="9085"/>
                </a:lnTo>
                <a:lnTo>
                  <a:pt x="1128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3" name="object 26">
            <a:extLst>
              <a:ext uri="{FF2B5EF4-FFF2-40B4-BE49-F238E27FC236}">
                <a16:creationId xmlns:a16="http://schemas.microsoft.com/office/drawing/2014/main" id="{A08AE4B7-7041-4D98-A85E-FFC0BDE9A729}"/>
              </a:ext>
            </a:extLst>
          </p:cNvPr>
          <p:cNvSpPr/>
          <p:nvPr/>
        </p:nvSpPr>
        <p:spPr>
          <a:xfrm>
            <a:off x="1458155" y="3864696"/>
            <a:ext cx="301413" cy="309033"/>
          </a:xfrm>
          <a:custGeom>
            <a:avLst/>
            <a:gdLst/>
            <a:ahLst/>
            <a:cxnLst/>
            <a:rect l="l" t="t" r="r" b="b"/>
            <a:pathLst>
              <a:path w="226059" h="231775">
                <a:moveTo>
                  <a:pt x="0" y="115608"/>
                </a:moveTo>
                <a:lnTo>
                  <a:pt x="8865" y="70610"/>
                </a:lnTo>
                <a:lnTo>
                  <a:pt x="33040" y="33862"/>
                </a:lnTo>
                <a:lnTo>
                  <a:pt x="68896" y="9085"/>
                </a:lnTo>
                <a:lnTo>
                  <a:pt x="112801" y="0"/>
                </a:lnTo>
                <a:lnTo>
                  <a:pt x="156706" y="9085"/>
                </a:lnTo>
                <a:lnTo>
                  <a:pt x="192562" y="33862"/>
                </a:lnTo>
                <a:lnTo>
                  <a:pt x="216737" y="70610"/>
                </a:lnTo>
                <a:lnTo>
                  <a:pt x="225602" y="115608"/>
                </a:lnTo>
                <a:lnTo>
                  <a:pt x="216737" y="160605"/>
                </a:lnTo>
                <a:lnTo>
                  <a:pt x="192562" y="197353"/>
                </a:lnTo>
                <a:lnTo>
                  <a:pt x="156706" y="222130"/>
                </a:lnTo>
                <a:lnTo>
                  <a:pt x="112801" y="231216"/>
                </a:lnTo>
                <a:lnTo>
                  <a:pt x="68896" y="222130"/>
                </a:lnTo>
                <a:lnTo>
                  <a:pt x="33040" y="197353"/>
                </a:lnTo>
                <a:lnTo>
                  <a:pt x="8865" y="160605"/>
                </a:lnTo>
                <a:lnTo>
                  <a:pt x="0" y="115608"/>
                </a:lnTo>
                <a:close/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5" name="object 27">
            <a:extLst>
              <a:ext uri="{FF2B5EF4-FFF2-40B4-BE49-F238E27FC236}">
                <a16:creationId xmlns:a16="http://schemas.microsoft.com/office/drawing/2014/main" id="{209CF9FB-7EAB-454B-9817-1D885C07EAFD}"/>
              </a:ext>
            </a:extLst>
          </p:cNvPr>
          <p:cNvSpPr/>
          <p:nvPr/>
        </p:nvSpPr>
        <p:spPr>
          <a:xfrm>
            <a:off x="1216008" y="4013963"/>
            <a:ext cx="242147" cy="5080"/>
          </a:xfrm>
          <a:custGeom>
            <a:avLst/>
            <a:gdLst/>
            <a:ahLst/>
            <a:cxnLst/>
            <a:rect l="l" t="t" r="r" b="b"/>
            <a:pathLst>
              <a:path w="181609" h="3810">
                <a:moveTo>
                  <a:pt x="-9525" y="1828"/>
                </a:moveTo>
                <a:lnTo>
                  <a:pt x="191134" y="1828"/>
                </a:lnTo>
              </a:path>
            </a:pathLst>
          </a:custGeom>
          <a:ln w="22707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7" name="object 28">
            <a:extLst>
              <a:ext uri="{FF2B5EF4-FFF2-40B4-BE49-F238E27FC236}">
                <a16:creationId xmlns:a16="http://schemas.microsoft.com/office/drawing/2014/main" id="{AF7AA671-FF92-45B8-B95B-AE060C788E60}"/>
              </a:ext>
            </a:extLst>
          </p:cNvPr>
          <p:cNvSpPr/>
          <p:nvPr/>
        </p:nvSpPr>
        <p:spPr>
          <a:xfrm>
            <a:off x="1131365" y="3963516"/>
            <a:ext cx="103293" cy="1016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76949" y="0"/>
                </a:moveTo>
                <a:lnTo>
                  <a:pt x="0" y="36563"/>
                </a:lnTo>
                <a:lnTo>
                  <a:pt x="75412" y="76187"/>
                </a:lnTo>
                <a:lnTo>
                  <a:pt x="7694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9" name="object 29">
            <a:extLst>
              <a:ext uri="{FF2B5EF4-FFF2-40B4-BE49-F238E27FC236}">
                <a16:creationId xmlns:a16="http://schemas.microsoft.com/office/drawing/2014/main" id="{D55B23A3-4E43-430C-9ABF-EE7BA6B4DB7D}"/>
              </a:ext>
            </a:extLst>
          </p:cNvPr>
          <p:cNvSpPr txBox="1"/>
          <p:nvPr/>
        </p:nvSpPr>
        <p:spPr>
          <a:xfrm>
            <a:off x="850924" y="3755283"/>
            <a:ext cx="812800" cy="51723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060"/>
              </a:lnSpc>
              <a:spcBef>
                <a:spcPts val="133"/>
              </a:spcBef>
            </a:pPr>
            <a:r>
              <a:rPr sz="1067" dirty="0">
                <a:latin typeface="Calibri"/>
                <a:cs typeface="Calibri"/>
              </a:rPr>
              <a:t>S</a:t>
            </a:r>
            <a:endParaRPr sz="1067">
              <a:latin typeface="Calibri"/>
              <a:cs typeface="Calibri"/>
            </a:endParaRPr>
          </a:p>
          <a:p>
            <a:pPr marL="16933">
              <a:lnSpc>
                <a:spcPts val="1600"/>
              </a:lnSpc>
              <a:tabLst>
                <a:tab pos="352205" algn="l"/>
                <a:tab pos="728115" algn="l"/>
              </a:tabLst>
            </a:pPr>
            <a:r>
              <a:rPr sz="1600" baseline="3472" dirty="0">
                <a:latin typeface="Calibri"/>
                <a:cs typeface="Calibri"/>
              </a:rPr>
              <a:t>D	</a:t>
            </a:r>
            <a:r>
              <a:rPr sz="1600" spc="-369" baseline="3472" dirty="0"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3220"/>
                </a:solidFill>
                <a:latin typeface="Calibri"/>
                <a:cs typeface="Calibri"/>
              </a:rPr>
              <a:t> 	!</a:t>
            </a:r>
            <a:endParaRPr sz="1600">
              <a:latin typeface="Calibri"/>
              <a:cs typeface="Calibri"/>
            </a:endParaRPr>
          </a:p>
          <a:p>
            <a:pPr marL="16933">
              <a:lnSpc>
                <a:spcPts val="1180"/>
              </a:lnSpc>
            </a:pPr>
            <a:r>
              <a:rPr sz="1067" dirty="0">
                <a:latin typeface="Calibri"/>
                <a:cs typeface="Calibri"/>
              </a:rPr>
              <a:t>K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51" name="object 30">
            <a:extLst>
              <a:ext uri="{FF2B5EF4-FFF2-40B4-BE49-F238E27FC236}">
                <a16:creationId xmlns:a16="http://schemas.microsoft.com/office/drawing/2014/main" id="{69314209-D01A-45F6-9D2C-1B5DD8E3AD9A}"/>
              </a:ext>
            </a:extLst>
          </p:cNvPr>
          <p:cNvSpPr txBox="1"/>
          <p:nvPr/>
        </p:nvSpPr>
        <p:spPr>
          <a:xfrm>
            <a:off x="2186336" y="2416829"/>
            <a:ext cx="10075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dirty="0">
                <a:solidFill>
                  <a:srgbClr val="FF3220"/>
                </a:solidFill>
                <a:latin typeface="Calibri"/>
                <a:cs typeface="Calibri"/>
              </a:rPr>
              <a:t>!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3" name="object 31">
            <a:extLst>
              <a:ext uri="{FF2B5EF4-FFF2-40B4-BE49-F238E27FC236}">
                <a16:creationId xmlns:a16="http://schemas.microsoft.com/office/drawing/2014/main" id="{9EC7B037-B830-401D-9C29-975A9C252C4A}"/>
              </a:ext>
            </a:extLst>
          </p:cNvPr>
          <p:cNvSpPr txBox="1"/>
          <p:nvPr/>
        </p:nvSpPr>
        <p:spPr>
          <a:xfrm>
            <a:off x="2180240" y="3811390"/>
            <a:ext cx="10075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dirty="0">
                <a:solidFill>
                  <a:srgbClr val="FF3220"/>
                </a:solidFill>
                <a:latin typeface="Calibri"/>
                <a:cs typeface="Calibri"/>
              </a:rPr>
              <a:t>!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5" name="object 32">
            <a:extLst>
              <a:ext uri="{FF2B5EF4-FFF2-40B4-BE49-F238E27FC236}">
                <a16:creationId xmlns:a16="http://schemas.microsoft.com/office/drawing/2014/main" id="{8F8137D1-A641-47EE-A9D1-BAD78935A794}"/>
              </a:ext>
            </a:extLst>
          </p:cNvPr>
          <p:cNvSpPr txBox="1"/>
          <p:nvPr/>
        </p:nvSpPr>
        <p:spPr>
          <a:xfrm>
            <a:off x="2174144" y="5167953"/>
            <a:ext cx="10075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dirty="0">
                <a:solidFill>
                  <a:srgbClr val="FF3220"/>
                </a:solidFill>
                <a:latin typeface="Calibri"/>
                <a:cs typeface="Calibri"/>
              </a:rPr>
              <a:t>!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7" name="object 33">
            <a:extLst>
              <a:ext uri="{FF2B5EF4-FFF2-40B4-BE49-F238E27FC236}">
                <a16:creationId xmlns:a16="http://schemas.microsoft.com/office/drawing/2014/main" id="{B13D14AB-5920-4211-ADBB-6CD5477EDAE4}"/>
              </a:ext>
            </a:extLst>
          </p:cNvPr>
          <p:cNvSpPr txBox="1"/>
          <p:nvPr/>
        </p:nvSpPr>
        <p:spPr>
          <a:xfrm>
            <a:off x="3968805" y="2449950"/>
            <a:ext cx="10075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dirty="0">
                <a:solidFill>
                  <a:srgbClr val="FF3220"/>
                </a:solidFill>
                <a:latin typeface="Calibri"/>
                <a:cs typeface="Calibri"/>
              </a:rPr>
              <a:t>!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9" name="object 34">
            <a:extLst>
              <a:ext uri="{FF2B5EF4-FFF2-40B4-BE49-F238E27FC236}">
                <a16:creationId xmlns:a16="http://schemas.microsoft.com/office/drawing/2014/main" id="{E9EDFDD9-7875-475A-A5DB-ECCB328DAB7E}"/>
              </a:ext>
            </a:extLst>
          </p:cNvPr>
          <p:cNvSpPr txBox="1"/>
          <p:nvPr/>
        </p:nvSpPr>
        <p:spPr>
          <a:xfrm>
            <a:off x="5736849" y="2441618"/>
            <a:ext cx="10075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dirty="0">
                <a:solidFill>
                  <a:srgbClr val="FF3220"/>
                </a:solidFill>
                <a:latin typeface="Calibri"/>
                <a:cs typeface="Calibri"/>
              </a:rPr>
              <a:t>!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1" name="object 35">
            <a:extLst>
              <a:ext uri="{FF2B5EF4-FFF2-40B4-BE49-F238E27FC236}">
                <a16:creationId xmlns:a16="http://schemas.microsoft.com/office/drawing/2014/main" id="{E2810950-8298-433C-851B-10040A653575}"/>
              </a:ext>
            </a:extLst>
          </p:cNvPr>
          <p:cNvSpPr txBox="1"/>
          <p:nvPr/>
        </p:nvSpPr>
        <p:spPr>
          <a:xfrm>
            <a:off x="7830028" y="4468559"/>
            <a:ext cx="26924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Calibri"/>
                <a:cs typeface="Calibri"/>
              </a:rPr>
              <a:t>K</a:t>
            </a:r>
            <a:r>
              <a:rPr sz="1067" spc="-7" dirty="0">
                <a:latin typeface="Calibri"/>
                <a:cs typeface="Calibri"/>
              </a:rPr>
              <a:t>ey:</a:t>
            </a:r>
            <a:endParaRPr sz="1067">
              <a:latin typeface="Calibri"/>
              <a:cs typeface="Calibri"/>
            </a:endParaRPr>
          </a:p>
        </p:txBody>
      </p:sp>
      <p:graphicFrame>
        <p:nvGraphicFramePr>
          <p:cNvPr id="63" name="object 36">
            <a:extLst>
              <a:ext uri="{FF2B5EF4-FFF2-40B4-BE49-F238E27FC236}">
                <a16:creationId xmlns:a16="http://schemas.microsoft.com/office/drawing/2014/main" id="{F2A169AF-88A0-4FA2-9F4A-FE351D0DA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876579"/>
              </p:ext>
            </p:extLst>
          </p:nvPr>
        </p:nvGraphicFramePr>
        <p:xfrm>
          <a:off x="7843448" y="4706587"/>
          <a:ext cx="3523824" cy="2069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7441"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1440" marR="57785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Endorser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93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Ledger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93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948"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577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1440" marR="5778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Committing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Peer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Application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08"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1440" marR="5778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Ordering Node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47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  <a:tabLst>
                          <a:tab pos="1167765" algn="l"/>
                          <a:tab pos="144589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Smart</a:t>
                      </a:r>
                      <a:r>
                        <a:rPr sz="11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Contract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100" u="dash" dirty="0">
                          <a:uFill>
                            <a:solidFill>
                              <a:srgbClr val="1F497D"/>
                            </a:solidFill>
                          </a:uFill>
                          <a:latin typeface="Calibri"/>
                          <a:cs typeface="Calibri"/>
                        </a:rPr>
                        <a:t> 	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           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(Chaincode)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5993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 marR="1803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ndorse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 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Policy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5993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" name="object 37">
            <a:extLst>
              <a:ext uri="{FF2B5EF4-FFF2-40B4-BE49-F238E27FC236}">
                <a16:creationId xmlns:a16="http://schemas.microsoft.com/office/drawing/2014/main" id="{2CEF18F4-7AA0-4739-9323-AF44835BEFB1}"/>
              </a:ext>
            </a:extLst>
          </p:cNvPr>
          <p:cNvSpPr/>
          <p:nvPr/>
        </p:nvSpPr>
        <p:spPr>
          <a:xfrm>
            <a:off x="8983376" y="4794327"/>
            <a:ext cx="507999" cy="5100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7" name="object 38">
            <a:extLst>
              <a:ext uri="{FF2B5EF4-FFF2-40B4-BE49-F238E27FC236}">
                <a16:creationId xmlns:a16="http://schemas.microsoft.com/office/drawing/2014/main" id="{B1338BAD-A5DD-4052-BB91-1BE9314E9C10}"/>
              </a:ext>
            </a:extLst>
          </p:cNvPr>
          <p:cNvSpPr/>
          <p:nvPr/>
        </p:nvSpPr>
        <p:spPr>
          <a:xfrm>
            <a:off x="9057192" y="4838566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222707" y="0"/>
                </a:moveTo>
                <a:lnTo>
                  <a:pt x="44538" y="0"/>
                </a:lnTo>
                <a:lnTo>
                  <a:pt x="27201" y="3499"/>
                </a:lnTo>
                <a:lnTo>
                  <a:pt x="13044" y="13044"/>
                </a:lnTo>
                <a:lnTo>
                  <a:pt x="3499" y="27201"/>
                </a:lnTo>
                <a:lnTo>
                  <a:pt x="0" y="44538"/>
                </a:lnTo>
                <a:lnTo>
                  <a:pt x="0" y="222758"/>
                </a:lnTo>
                <a:lnTo>
                  <a:pt x="3499" y="240095"/>
                </a:lnTo>
                <a:lnTo>
                  <a:pt x="13044" y="254252"/>
                </a:lnTo>
                <a:lnTo>
                  <a:pt x="27201" y="263797"/>
                </a:lnTo>
                <a:lnTo>
                  <a:pt x="44538" y="267296"/>
                </a:lnTo>
                <a:lnTo>
                  <a:pt x="222707" y="267296"/>
                </a:lnTo>
                <a:lnTo>
                  <a:pt x="240044" y="263797"/>
                </a:lnTo>
                <a:lnTo>
                  <a:pt x="254201" y="254252"/>
                </a:lnTo>
                <a:lnTo>
                  <a:pt x="263746" y="240095"/>
                </a:lnTo>
                <a:lnTo>
                  <a:pt x="267246" y="222758"/>
                </a:lnTo>
                <a:lnTo>
                  <a:pt x="267246" y="44538"/>
                </a:lnTo>
                <a:lnTo>
                  <a:pt x="263746" y="27201"/>
                </a:lnTo>
                <a:lnTo>
                  <a:pt x="254201" y="13044"/>
                </a:lnTo>
                <a:lnTo>
                  <a:pt x="240044" y="3499"/>
                </a:lnTo>
                <a:lnTo>
                  <a:pt x="222707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9" name="object 39">
            <a:extLst>
              <a:ext uri="{FF2B5EF4-FFF2-40B4-BE49-F238E27FC236}">
                <a16:creationId xmlns:a16="http://schemas.microsoft.com/office/drawing/2014/main" id="{1E1E16BF-9AC6-41FE-AA49-B73F214A40F8}"/>
              </a:ext>
            </a:extLst>
          </p:cNvPr>
          <p:cNvSpPr/>
          <p:nvPr/>
        </p:nvSpPr>
        <p:spPr>
          <a:xfrm>
            <a:off x="9057192" y="4838566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8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8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1" name="object 40">
            <a:extLst>
              <a:ext uri="{FF2B5EF4-FFF2-40B4-BE49-F238E27FC236}">
                <a16:creationId xmlns:a16="http://schemas.microsoft.com/office/drawing/2014/main" id="{6EDA3E51-83DE-4531-8C9E-DAFC59DA51C9}"/>
              </a:ext>
            </a:extLst>
          </p:cNvPr>
          <p:cNvSpPr/>
          <p:nvPr/>
        </p:nvSpPr>
        <p:spPr>
          <a:xfrm>
            <a:off x="8985408" y="5302335"/>
            <a:ext cx="507999" cy="5079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3" name="object 41">
            <a:extLst>
              <a:ext uri="{FF2B5EF4-FFF2-40B4-BE49-F238E27FC236}">
                <a16:creationId xmlns:a16="http://schemas.microsoft.com/office/drawing/2014/main" id="{F51CC59D-DEAC-4AD2-A91F-40E51E27D564}"/>
              </a:ext>
            </a:extLst>
          </p:cNvPr>
          <p:cNvSpPr/>
          <p:nvPr/>
        </p:nvSpPr>
        <p:spPr>
          <a:xfrm>
            <a:off x="9058418" y="5346302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222707" y="0"/>
                </a:moveTo>
                <a:lnTo>
                  <a:pt x="44538" y="0"/>
                </a:lnTo>
                <a:lnTo>
                  <a:pt x="27201" y="3499"/>
                </a:lnTo>
                <a:lnTo>
                  <a:pt x="13044" y="13044"/>
                </a:lnTo>
                <a:lnTo>
                  <a:pt x="3499" y="27201"/>
                </a:lnTo>
                <a:lnTo>
                  <a:pt x="0" y="44538"/>
                </a:lnTo>
                <a:lnTo>
                  <a:pt x="0" y="222758"/>
                </a:lnTo>
                <a:lnTo>
                  <a:pt x="3499" y="240095"/>
                </a:lnTo>
                <a:lnTo>
                  <a:pt x="13044" y="254252"/>
                </a:lnTo>
                <a:lnTo>
                  <a:pt x="27201" y="263797"/>
                </a:lnTo>
                <a:lnTo>
                  <a:pt x="44538" y="267296"/>
                </a:lnTo>
                <a:lnTo>
                  <a:pt x="222707" y="267296"/>
                </a:lnTo>
                <a:lnTo>
                  <a:pt x="240044" y="263797"/>
                </a:lnTo>
                <a:lnTo>
                  <a:pt x="254201" y="254252"/>
                </a:lnTo>
                <a:lnTo>
                  <a:pt x="263746" y="240095"/>
                </a:lnTo>
                <a:lnTo>
                  <a:pt x="267246" y="222758"/>
                </a:lnTo>
                <a:lnTo>
                  <a:pt x="267246" y="44538"/>
                </a:lnTo>
                <a:lnTo>
                  <a:pt x="263746" y="27201"/>
                </a:lnTo>
                <a:lnTo>
                  <a:pt x="254201" y="13044"/>
                </a:lnTo>
                <a:lnTo>
                  <a:pt x="240044" y="3499"/>
                </a:lnTo>
                <a:lnTo>
                  <a:pt x="222707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5" name="object 42">
            <a:extLst>
              <a:ext uri="{FF2B5EF4-FFF2-40B4-BE49-F238E27FC236}">
                <a16:creationId xmlns:a16="http://schemas.microsoft.com/office/drawing/2014/main" id="{F3488100-031D-4F1E-B4E4-04C8CDDA2B76}"/>
              </a:ext>
            </a:extLst>
          </p:cNvPr>
          <p:cNvSpPr/>
          <p:nvPr/>
        </p:nvSpPr>
        <p:spPr>
          <a:xfrm>
            <a:off x="9058418" y="5346302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8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8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7" name="object 43">
            <a:extLst>
              <a:ext uri="{FF2B5EF4-FFF2-40B4-BE49-F238E27FC236}">
                <a16:creationId xmlns:a16="http://schemas.microsoft.com/office/drawing/2014/main" id="{139CB899-65CE-42A4-88F9-F362F9BA2453}"/>
              </a:ext>
            </a:extLst>
          </p:cNvPr>
          <p:cNvSpPr/>
          <p:nvPr/>
        </p:nvSpPr>
        <p:spPr>
          <a:xfrm>
            <a:off x="8983376" y="5783919"/>
            <a:ext cx="507999" cy="5079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9" name="object 44">
            <a:extLst>
              <a:ext uri="{FF2B5EF4-FFF2-40B4-BE49-F238E27FC236}">
                <a16:creationId xmlns:a16="http://schemas.microsoft.com/office/drawing/2014/main" id="{F11CE34F-9993-456C-A295-474E950C78E8}"/>
              </a:ext>
            </a:extLst>
          </p:cNvPr>
          <p:cNvSpPr/>
          <p:nvPr/>
        </p:nvSpPr>
        <p:spPr>
          <a:xfrm>
            <a:off x="9057192" y="5826626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222707" y="0"/>
                </a:moveTo>
                <a:lnTo>
                  <a:pt x="44538" y="0"/>
                </a:lnTo>
                <a:lnTo>
                  <a:pt x="27201" y="3499"/>
                </a:lnTo>
                <a:lnTo>
                  <a:pt x="13044" y="13044"/>
                </a:lnTo>
                <a:lnTo>
                  <a:pt x="3499" y="27201"/>
                </a:lnTo>
                <a:lnTo>
                  <a:pt x="0" y="44538"/>
                </a:lnTo>
                <a:lnTo>
                  <a:pt x="0" y="222757"/>
                </a:lnTo>
                <a:lnTo>
                  <a:pt x="3499" y="240095"/>
                </a:lnTo>
                <a:lnTo>
                  <a:pt x="13044" y="254252"/>
                </a:lnTo>
                <a:lnTo>
                  <a:pt x="27201" y="263797"/>
                </a:lnTo>
                <a:lnTo>
                  <a:pt x="44538" y="267296"/>
                </a:lnTo>
                <a:lnTo>
                  <a:pt x="222707" y="267296"/>
                </a:lnTo>
                <a:lnTo>
                  <a:pt x="240044" y="263797"/>
                </a:lnTo>
                <a:lnTo>
                  <a:pt x="254201" y="254252"/>
                </a:lnTo>
                <a:lnTo>
                  <a:pt x="263746" y="240095"/>
                </a:lnTo>
                <a:lnTo>
                  <a:pt x="267246" y="222757"/>
                </a:lnTo>
                <a:lnTo>
                  <a:pt x="267246" y="44538"/>
                </a:lnTo>
                <a:lnTo>
                  <a:pt x="263746" y="27201"/>
                </a:lnTo>
                <a:lnTo>
                  <a:pt x="254201" y="13044"/>
                </a:lnTo>
                <a:lnTo>
                  <a:pt x="240044" y="3499"/>
                </a:lnTo>
                <a:lnTo>
                  <a:pt x="222707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1" name="object 45">
            <a:extLst>
              <a:ext uri="{FF2B5EF4-FFF2-40B4-BE49-F238E27FC236}">
                <a16:creationId xmlns:a16="http://schemas.microsoft.com/office/drawing/2014/main" id="{0829A7D3-942C-4D57-BDC4-89AEC15038FF}"/>
              </a:ext>
            </a:extLst>
          </p:cNvPr>
          <p:cNvSpPr/>
          <p:nvPr/>
        </p:nvSpPr>
        <p:spPr>
          <a:xfrm>
            <a:off x="9057192" y="5826626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7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7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3" name="object 46">
            <a:extLst>
              <a:ext uri="{FF2B5EF4-FFF2-40B4-BE49-F238E27FC236}">
                <a16:creationId xmlns:a16="http://schemas.microsoft.com/office/drawing/2014/main" id="{B8D05050-E6F6-4824-9A10-55DB875060E7}"/>
              </a:ext>
            </a:extLst>
          </p:cNvPr>
          <p:cNvSpPr/>
          <p:nvPr/>
        </p:nvSpPr>
        <p:spPr>
          <a:xfrm>
            <a:off x="8983376" y="6298017"/>
            <a:ext cx="507999" cy="5079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5" name="object 47">
            <a:extLst>
              <a:ext uri="{FF2B5EF4-FFF2-40B4-BE49-F238E27FC236}">
                <a16:creationId xmlns:a16="http://schemas.microsoft.com/office/drawing/2014/main" id="{E390BA1F-A1C7-44CB-A310-784838A8FF70}"/>
              </a:ext>
            </a:extLst>
          </p:cNvPr>
          <p:cNvSpPr/>
          <p:nvPr/>
        </p:nvSpPr>
        <p:spPr>
          <a:xfrm>
            <a:off x="9057192" y="6340906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222707" y="0"/>
                </a:moveTo>
                <a:lnTo>
                  <a:pt x="44538" y="0"/>
                </a:lnTo>
                <a:lnTo>
                  <a:pt x="27201" y="3499"/>
                </a:lnTo>
                <a:lnTo>
                  <a:pt x="13044" y="13044"/>
                </a:lnTo>
                <a:lnTo>
                  <a:pt x="3499" y="27201"/>
                </a:lnTo>
                <a:lnTo>
                  <a:pt x="0" y="44538"/>
                </a:lnTo>
                <a:lnTo>
                  <a:pt x="0" y="222758"/>
                </a:lnTo>
                <a:lnTo>
                  <a:pt x="3499" y="240095"/>
                </a:lnTo>
                <a:lnTo>
                  <a:pt x="13044" y="254252"/>
                </a:lnTo>
                <a:lnTo>
                  <a:pt x="27201" y="263797"/>
                </a:lnTo>
                <a:lnTo>
                  <a:pt x="44538" y="267296"/>
                </a:lnTo>
                <a:lnTo>
                  <a:pt x="222707" y="267296"/>
                </a:lnTo>
                <a:lnTo>
                  <a:pt x="240044" y="263797"/>
                </a:lnTo>
                <a:lnTo>
                  <a:pt x="254201" y="254252"/>
                </a:lnTo>
                <a:lnTo>
                  <a:pt x="263746" y="240095"/>
                </a:lnTo>
                <a:lnTo>
                  <a:pt x="267246" y="222758"/>
                </a:lnTo>
                <a:lnTo>
                  <a:pt x="267246" y="44538"/>
                </a:lnTo>
                <a:lnTo>
                  <a:pt x="263746" y="27201"/>
                </a:lnTo>
                <a:lnTo>
                  <a:pt x="254201" y="13044"/>
                </a:lnTo>
                <a:lnTo>
                  <a:pt x="240044" y="3499"/>
                </a:lnTo>
                <a:lnTo>
                  <a:pt x="22270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7" name="object 48">
            <a:extLst>
              <a:ext uri="{FF2B5EF4-FFF2-40B4-BE49-F238E27FC236}">
                <a16:creationId xmlns:a16="http://schemas.microsoft.com/office/drawing/2014/main" id="{75D9EBED-1433-4BF3-B4B4-D1E694C35045}"/>
              </a:ext>
            </a:extLst>
          </p:cNvPr>
          <p:cNvSpPr/>
          <p:nvPr/>
        </p:nvSpPr>
        <p:spPr>
          <a:xfrm>
            <a:off x="9057192" y="6340906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8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8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9" name="object 49">
            <a:extLst>
              <a:ext uri="{FF2B5EF4-FFF2-40B4-BE49-F238E27FC236}">
                <a16:creationId xmlns:a16="http://schemas.microsoft.com/office/drawing/2014/main" id="{A36D3668-B0F8-46C8-851A-EB02EA59E13F}"/>
              </a:ext>
            </a:extLst>
          </p:cNvPr>
          <p:cNvSpPr/>
          <p:nvPr/>
        </p:nvSpPr>
        <p:spPr>
          <a:xfrm>
            <a:off x="9775654" y="6350461"/>
            <a:ext cx="358140" cy="343747"/>
          </a:xfrm>
          <a:custGeom>
            <a:avLst/>
            <a:gdLst/>
            <a:ahLst/>
            <a:cxnLst/>
            <a:rect l="l" t="t" r="r" b="b"/>
            <a:pathLst>
              <a:path w="268604" h="257810">
                <a:moveTo>
                  <a:pt x="268363" y="0"/>
                </a:moveTo>
                <a:lnTo>
                  <a:pt x="0" y="0"/>
                </a:lnTo>
                <a:lnTo>
                  <a:pt x="0" y="257644"/>
                </a:lnTo>
                <a:lnTo>
                  <a:pt x="225412" y="257644"/>
                </a:lnTo>
                <a:lnTo>
                  <a:pt x="268363" y="214706"/>
                </a:lnTo>
                <a:lnTo>
                  <a:pt x="268363" y="0"/>
                </a:lnTo>
                <a:close/>
              </a:path>
            </a:pathLst>
          </a:custGeom>
          <a:solidFill>
            <a:srgbClr val="F7AD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1" name="object 50">
            <a:extLst>
              <a:ext uri="{FF2B5EF4-FFF2-40B4-BE49-F238E27FC236}">
                <a16:creationId xmlns:a16="http://schemas.microsoft.com/office/drawing/2014/main" id="{3F04A69F-E8ED-42A2-A5EA-A1C8D22FE903}"/>
              </a:ext>
            </a:extLst>
          </p:cNvPr>
          <p:cNvSpPr/>
          <p:nvPr/>
        </p:nvSpPr>
        <p:spPr>
          <a:xfrm>
            <a:off x="10076206" y="6636743"/>
            <a:ext cx="57573" cy="57573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42938" y="0"/>
                </a:moveTo>
                <a:lnTo>
                  <a:pt x="8585" y="8585"/>
                </a:lnTo>
                <a:lnTo>
                  <a:pt x="0" y="42938"/>
                </a:lnTo>
                <a:lnTo>
                  <a:pt x="42938" y="0"/>
                </a:lnTo>
                <a:close/>
              </a:path>
            </a:pathLst>
          </a:custGeom>
          <a:solidFill>
            <a:srgbClr val="C78B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3" name="object 51">
            <a:extLst>
              <a:ext uri="{FF2B5EF4-FFF2-40B4-BE49-F238E27FC236}">
                <a16:creationId xmlns:a16="http://schemas.microsoft.com/office/drawing/2014/main" id="{158A4041-1A2A-4E24-8405-197FF88CA5C2}"/>
              </a:ext>
            </a:extLst>
          </p:cNvPr>
          <p:cNvSpPr/>
          <p:nvPr/>
        </p:nvSpPr>
        <p:spPr>
          <a:xfrm>
            <a:off x="9775657" y="6350468"/>
            <a:ext cx="358140" cy="343747"/>
          </a:xfrm>
          <a:custGeom>
            <a:avLst/>
            <a:gdLst/>
            <a:ahLst/>
            <a:cxnLst/>
            <a:rect l="l" t="t" r="r" b="b"/>
            <a:pathLst>
              <a:path w="268604" h="257810">
                <a:moveTo>
                  <a:pt x="225412" y="257644"/>
                </a:moveTo>
                <a:lnTo>
                  <a:pt x="233997" y="223291"/>
                </a:lnTo>
                <a:lnTo>
                  <a:pt x="268351" y="214706"/>
                </a:lnTo>
                <a:lnTo>
                  <a:pt x="225412" y="257644"/>
                </a:lnTo>
                <a:lnTo>
                  <a:pt x="0" y="257644"/>
                </a:lnTo>
                <a:lnTo>
                  <a:pt x="0" y="0"/>
                </a:lnTo>
                <a:lnTo>
                  <a:pt x="268351" y="0"/>
                </a:lnTo>
                <a:lnTo>
                  <a:pt x="268351" y="214706"/>
                </a:lnTo>
              </a:path>
            </a:pathLst>
          </a:custGeom>
          <a:ln w="254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5" name="object 52">
            <a:extLst>
              <a:ext uri="{FF2B5EF4-FFF2-40B4-BE49-F238E27FC236}">
                <a16:creationId xmlns:a16="http://schemas.microsoft.com/office/drawing/2014/main" id="{700C129C-71C4-4E8C-9DEA-8854B9C7043E}"/>
              </a:ext>
            </a:extLst>
          </p:cNvPr>
          <p:cNvSpPr/>
          <p:nvPr/>
        </p:nvSpPr>
        <p:spPr>
          <a:xfrm>
            <a:off x="9690510" y="5302335"/>
            <a:ext cx="507999" cy="5079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7" name="object 53">
            <a:extLst>
              <a:ext uri="{FF2B5EF4-FFF2-40B4-BE49-F238E27FC236}">
                <a16:creationId xmlns:a16="http://schemas.microsoft.com/office/drawing/2014/main" id="{02181B8F-2BDC-4952-8712-FCB2DFB5C391}"/>
              </a:ext>
            </a:extLst>
          </p:cNvPr>
          <p:cNvSpPr/>
          <p:nvPr/>
        </p:nvSpPr>
        <p:spPr>
          <a:xfrm>
            <a:off x="9764778" y="5346302"/>
            <a:ext cx="356447" cy="356447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44538"/>
                </a:moveTo>
                <a:lnTo>
                  <a:pt x="3499" y="27201"/>
                </a:lnTo>
                <a:lnTo>
                  <a:pt x="13044" y="13044"/>
                </a:lnTo>
                <a:lnTo>
                  <a:pt x="27201" y="3499"/>
                </a:lnTo>
                <a:lnTo>
                  <a:pt x="44538" y="0"/>
                </a:lnTo>
                <a:lnTo>
                  <a:pt x="222707" y="0"/>
                </a:lnTo>
                <a:lnTo>
                  <a:pt x="240044" y="3499"/>
                </a:lnTo>
                <a:lnTo>
                  <a:pt x="254201" y="13044"/>
                </a:lnTo>
                <a:lnTo>
                  <a:pt x="263746" y="27201"/>
                </a:lnTo>
                <a:lnTo>
                  <a:pt x="267246" y="44538"/>
                </a:lnTo>
                <a:lnTo>
                  <a:pt x="267246" y="222758"/>
                </a:lnTo>
                <a:lnTo>
                  <a:pt x="263746" y="240095"/>
                </a:lnTo>
                <a:lnTo>
                  <a:pt x="254201" y="254252"/>
                </a:lnTo>
                <a:lnTo>
                  <a:pt x="240044" y="263797"/>
                </a:lnTo>
                <a:lnTo>
                  <a:pt x="222707" y="267296"/>
                </a:lnTo>
                <a:lnTo>
                  <a:pt x="44538" y="267296"/>
                </a:lnTo>
                <a:lnTo>
                  <a:pt x="27201" y="263797"/>
                </a:lnTo>
                <a:lnTo>
                  <a:pt x="13044" y="254252"/>
                </a:lnTo>
                <a:lnTo>
                  <a:pt x="3499" y="240095"/>
                </a:lnTo>
                <a:lnTo>
                  <a:pt x="0" y="222758"/>
                </a:lnTo>
                <a:lnTo>
                  <a:pt x="0" y="44538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9" name="object 54">
            <a:extLst>
              <a:ext uri="{FF2B5EF4-FFF2-40B4-BE49-F238E27FC236}">
                <a16:creationId xmlns:a16="http://schemas.microsoft.com/office/drawing/2014/main" id="{01065790-910C-4A2A-813D-E17CC5CAC88C}"/>
              </a:ext>
            </a:extLst>
          </p:cNvPr>
          <p:cNvSpPr/>
          <p:nvPr/>
        </p:nvSpPr>
        <p:spPr>
          <a:xfrm>
            <a:off x="9697013" y="4921437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5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1" name="object 55">
            <a:extLst>
              <a:ext uri="{FF2B5EF4-FFF2-40B4-BE49-F238E27FC236}">
                <a16:creationId xmlns:a16="http://schemas.microsoft.com/office/drawing/2014/main" id="{8CE5A678-D328-4F45-92F6-7E337058738F}"/>
              </a:ext>
            </a:extLst>
          </p:cNvPr>
          <p:cNvSpPr/>
          <p:nvPr/>
        </p:nvSpPr>
        <p:spPr>
          <a:xfrm>
            <a:off x="9882246" y="4921420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5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3" name="object 56">
            <a:extLst>
              <a:ext uri="{FF2B5EF4-FFF2-40B4-BE49-F238E27FC236}">
                <a16:creationId xmlns:a16="http://schemas.microsoft.com/office/drawing/2014/main" id="{91A288A7-9104-4BE0-9962-B65301BC9567}"/>
              </a:ext>
            </a:extLst>
          </p:cNvPr>
          <p:cNvSpPr/>
          <p:nvPr/>
        </p:nvSpPr>
        <p:spPr>
          <a:xfrm>
            <a:off x="9882246" y="4921420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5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5" name="object 57">
            <a:extLst>
              <a:ext uri="{FF2B5EF4-FFF2-40B4-BE49-F238E27FC236}">
                <a16:creationId xmlns:a16="http://schemas.microsoft.com/office/drawing/2014/main" id="{D3E557D8-AA61-4E95-8145-794405F386D3}"/>
              </a:ext>
            </a:extLst>
          </p:cNvPr>
          <p:cNvSpPr/>
          <p:nvPr/>
        </p:nvSpPr>
        <p:spPr>
          <a:xfrm>
            <a:off x="10064653" y="4921437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5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7" name="object 58">
            <a:extLst>
              <a:ext uri="{FF2B5EF4-FFF2-40B4-BE49-F238E27FC236}">
                <a16:creationId xmlns:a16="http://schemas.microsoft.com/office/drawing/2014/main" id="{E24E68C2-0AD7-475A-A116-165C51C0B6A3}"/>
              </a:ext>
            </a:extLst>
          </p:cNvPr>
          <p:cNvSpPr/>
          <p:nvPr/>
        </p:nvSpPr>
        <p:spPr>
          <a:xfrm>
            <a:off x="9821236" y="4983861"/>
            <a:ext cx="24384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56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9" name="object 59">
            <a:extLst>
              <a:ext uri="{FF2B5EF4-FFF2-40B4-BE49-F238E27FC236}">
                <a16:creationId xmlns:a16="http://schemas.microsoft.com/office/drawing/2014/main" id="{F1EF0A85-6FED-4ABE-93F6-DF5182E5DF60}"/>
              </a:ext>
            </a:extLst>
          </p:cNvPr>
          <p:cNvSpPr/>
          <p:nvPr/>
        </p:nvSpPr>
        <p:spPr>
          <a:xfrm>
            <a:off x="4806614" y="3718603"/>
            <a:ext cx="2279227" cy="2145453"/>
          </a:xfrm>
          <a:custGeom>
            <a:avLst/>
            <a:gdLst/>
            <a:ahLst/>
            <a:cxnLst/>
            <a:rect l="l" t="t" r="r" b="b"/>
            <a:pathLst>
              <a:path w="1709420" h="1609089">
                <a:moveTo>
                  <a:pt x="1441145" y="0"/>
                </a:moveTo>
                <a:lnTo>
                  <a:pt x="268173" y="0"/>
                </a:lnTo>
                <a:lnTo>
                  <a:pt x="219968" y="4320"/>
                </a:lnTo>
                <a:lnTo>
                  <a:pt x="174599" y="16777"/>
                </a:lnTo>
                <a:lnTo>
                  <a:pt x="132821" y="36613"/>
                </a:lnTo>
                <a:lnTo>
                  <a:pt x="95392" y="63071"/>
                </a:lnTo>
                <a:lnTo>
                  <a:pt x="63071" y="95392"/>
                </a:lnTo>
                <a:lnTo>
                  <a:pt x="36613" y="132821"/>
                </a:lnTo>
                <a:lnTo>
                  <a:pt x="16777" y="174599"/>
                </a:lnTo>
                <a:lnTo>
                  <a:pt x="4320" y="219968"/>
                </a:lnTo>
                <a:lnTo>
                  <a:pt x="0" y="268173"/>
                </a:lnTo>
                <a:lnTo>
                  <a:pt x="0" y="1340827"/>
                </a:lnTo>
                <a:lnTo>
                  <a:pt x="4320" y="1389032"/>
                </a:lnTo>
                <a:lnTo>
                  <a:pt x="16777" y="1434401"/>
                </a:lnTo>
                <a:lnTo>
                  <a:pt x="36613" y="1476179"/>
                </a:lnTo>
                <a:lnTo>
                  <a:pt x="63071" y="1513608"/>
                </a:lnTo>
                <a:lnTo>
                  <a:pt x="95392" y="1545929"/>
                </a:lnTo>
                <a:lnTo>
                  <a:pt x="132821" y="1572387"/>
                </a:lnTo>
                <a:lnTo>
                  <a:pt x="174599" y="1592223"/>
                </a:lnTo>
                <a:lnTo>
                  <a:pt x="219968" y="1604680"/>
                </a:lnTo>
                <a:lnTo>
                  <a:pt x="268173" y="1609001"/>
                </a:lnTo>
                <a:lnTo>
                  <a:pt x="1441145" y="1609001"/>
                </a:lnTo>
                <a:lnTo>
                  <a:pt x="1489349" y="1604680"/>
                </a:lnTo>
                <a:lnTo>
                  <a:pt x="1534719" y="1592223"/>
                </a:lnTo>
                <a:lnTo>
                  <a:pt x="1576497" y="1572387"/>
                </a:lnTo>
                <a:lnTo>
                  <a:pt x="1613925" y="1545929"/>
                </a:lnTo>
                <a:lnTo>
                  <a:pt x="1646247" y="1513608"/>
                </a:lnTo>
                <a:lnTo>
                  <a:pt x="1672704" y="1476179"/>
                </a:lnTo>
                <a:lnTo>
                  <a:pt x="1692540" y="1434401"/>
                </a:lnTo>
                <a:lnTo>
                  <a:pt x="1704997" y="1389032"/>
                </a:lnTo>
                <a:lnTo>
                  <a:pt x="1709318" y="1340827"/>
                </a:lnTo>
                <a:lnTo>
                  <a:pt x="1709318" y="268173"/>
                </a:lnTo>
                <a:lnTo>
                  <a:pt x="1704997" y="219968"/>
                </a:lnTo>
                <a:lnTo>
                  <a:pt x="1692540" y="174599"/>
                </a:lnTo>
                <a:lnTo>
                  <a:pt x="1672704" y="132821"/>
                </a:lnTo>
                <a:lnTo>
                  <a:pt x="1646247" y="95392"/>
                </a:lnTo>
                <a:lnTo>
                  <a:pt x="1613925" y="63071"/>
                </a:lnTo>
                <a:lnTo>
                  <a:pt x="1576497" y="36613"/>
                </a:lnTo>
                <a:lnTo>
                  <a:pt x="1534719" y="16777"/>
                </a:lnTo>
                <a:lnTo>
                  <a:pt x="1489349" y="4320"/>
                </a:lnTo>
                <a:lnTo>
                  <a:pt x="1441145" y="0"/>
                </a:lnTo>
                <a:close/>
              </a:path>
            </a:pathLst>
          </a:custGeom>
          <a:solidFill>
            <a:srgbClr val="CCC1D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1" name="object 60">
            <a:extLst>
              <a:ext uri="{FF2B5EF4-FFF2-40B4-BE49-F238E27FC236}">
                <a16:creationId xmlns:a16="http://schemas.microsoft.com/office/drawing/2014/main" id="{18EABB41-4ABD-402A-9CC2-E974AD4DBD72}"/>
              </a:ext>
            </a:extLst>
          </p:cNvPr>
          <p:cNvSpPr/>
          <p:nvPr/>
        </p:nvSpPr>
        <p:spPr>
          <a:xfrm>
            <a:off x="4929536" y="4826849"/>
            <a:ext cx="948927" cy="94893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3" name="object 61">
            <a:extLst>
              <a:ext uri="{FF2B5EF4-FFF2-40B4-BE49-F238E27FC236}">
                <a16:creationId xmlns:a16="http://schemas.microsoft.com/office/drawing/2014/main" id="{2E854871-D6CB-4A2A-B7D9-792AC15391EA}"/>
              </a:ext>
            </a:extLst>
          </p:cNvPr>
          <p:cNvSpPr/>
          <p:nvPr/>
        </p:nvSpPr>
        <p:spPr>
          <a:xfrm>
            <a:off x="4968143" y="4879681"/>
            <a:ext cx="961131" cy="9672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5" name="object 62">
            <a:extLst>
              <a:ext uri="{FF2B5EF4-FFF2-40B4-BE49-F238E27FC236}">
                <a16:creationId xmlns:a16="http://schemas.microsoft.com/office/drawing/2014/main" id="{0DE38323-600D-457C-B6EF-65F37A53AA5B}"/>
              </a:ext>
            </a:extLst>
          </p:cNvPr>
          <p:cNvSpPr/>
          <p:nvPr/>
        </p:nvSpPr>
        <p:spPr>
          <a:xfrm>
            <a:off x="5002714" y="4869898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4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7" name="object 63">
            <a:extLst>
              <a:ext uri="{FF2B5EF4-FFF2-40B4-BE49-F238E27FC236}">
                <a16:creationId xmlns:a16="http://schemas.microsoft.com/office/drawing/2014/main" id="{84E6D5C8-23B4-4943-9ACE-879E26C84769}"/>
              </a:ext>
            </a:extLst>
          </p:cNvPr>
          <p:cNvSpPr/>
          <p:nvPr/>
        </p:nvSpPr>
        <p:spPr>
          <a:xfrm>
            <a:off x="5002714" y="4869898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4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9" name="object 64">
            <a:extLst>
              <a:ext uri="{FF2B5EF4-FFF2-40B4-BE49-F238E27FC236}">
                <a16:creationId xmlns:a16="http://schemas.microsoft.com/office/drawing/2014/main" id="{CEC0413B-C214-45DC-A8BE-870B492E28C2}"/>
              </a:ext>
            </a:extLst>
          </p:cNvPr>
          <p:cNvSpPr/>
          <p:nvPr/>
        </p:nvSpPr>
        <p:spPr>
          <a:xfrm>
            <a:off x="4929536" y="3831169"/>
            <a:ext cx="948927" cy="9489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1" name="object 65">
            <a:extLst>
              <a:ext uri="{FF2B5EF4-FFF2-40B4-BE49-F238E27FC236}">
                <a16:creationId xmlns:a16="http://schemas.microsoft.com/office/drawing/2014/main" id="{391F8639-1AF0-4FF6-B4FC-FFD1F6228DCE}"/>
              </a:ext>
            </a:extLst>
          </p:cNvPr>
          <p:cNvSpPr/>
          <p:nvPr/>
        </p:nvSpPr>
        <p:spPr>
          <a:xfrm>
            <a:off x="4968143" y="3884001"/>
            <a:ext cx="961131" cy="9672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3" name="object 66">
            <a:extLst>
              <a:ext uri="{FF2B5EF4-FFF2-40B4-BE49-F238E27FC236}">
                <a16:creationId xmlns:a16="http://schemas.microsoft.com/office/drawing/2014/main" id="{1B4B9169-7230-41C8-BD09-05DC94167E24}"/>
              </a:ext>
            </a:extLst>
          </p:cNvPr>
          <p:cNvSpPr/>
          <p:nvPr/>
        </p:nvSpPr>
        <p:spPr>
          <a:xfrm>
            <a:off x="5002714" y="3874798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5" name="object 67">
            <a:extLst>
              <a:ext uri="{FF2B5EF4-FFF2-40B4-BE49-F238E27FC236}">
                <a16:creationId xmlns:a16="http://schemas.microsoft.com/office/drawing/2014/main" id="{EB68B692-377A-4EDD-AB38-383A35AC4F47}"/>
              </a:ext>
            </a:extLst>
          </p:cNvPr>
          <p:cNvSpPr/>
          <p:nvPr/>
        </p:nvSpPr>
        <p:spPr>
          <a:xfrm>
            <a:off x="5002714" y="3874798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7" name="object 68">
            <a:extLst>
              <a:ext uri="{FF2B5EF4-FFF2-40B4-BE49-F238E27FC236}">
                <a16:creationId xmlns:a16="http://schemas.microsoft.com/office/drawing/2014/main" id="{BD8B6E8A-7C36-4522-B132-68BDBCB8E86C}"/>
              </a:ext>
            </a:extLst>
          </p:cNvPr>
          <p:cNvSpPr txBox="1"/>
          <p:nvPr/>
        </p:nvSpPr>
        <p:spPr>
          <a:xfrm>
            <a:off x="5249155" y="3986414"/>
            <a:ext cx="303105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9" name="object 69">
            <a:extLst>
              <a:ext uri="{FF2B5EF4-FFF2-40B4-BE49-F238E27FC236}">
                <a16:creationId xmlns:a16="http://schemas.microsoft.com/office/drawing/2014/main" id="{4585874C-34F2-4A15-AEFC-62802B952E16}"/>
              </a:ext>
            </a:extLst>
          </p:cNvPr>
          <p:cNvSpPr/>
          <p:nvPr/>
        </p:nvSpPr>
        <p:spPr>
          <a:xfrm>
            <a:off x="6012586" y="3835232"/>
            <a:ext cx="948931" cy="9489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1" name="object 70">
            <a:extLst>
              <a:ext uri="{FF2B5EF4-FFF2-40B4-BE49-F238E27FC236}">
                <a16:creationId xmlns:a16="http://schemas.microsoft.com/office/drawing/2014/main" id="{EB288307-7AA9-4655-8219-0689BE864E9F}"/>
              </a:ext>
            </a:extLst>
          </p:cNvPr>
          <p:cNvSpPr/>
          <p:nvPr/>
        </p:nvSpPr>
        <p:spPr>
          <a:xfrm>
            <a:off x="6051198" y="3888065"/>
            <a:ext cx="961119" cy="9672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3" name="object 71">
            <a:extLst>
              <a:ext uri="{FF2B5EF4-FFF2-40B4-BE49-F238E27FC236}">
                <a16:creationId xmlns:a16="http://schemas.microsoft.com/office/drawing/2014/main" id="{3657BFEC-09B5-445E-858F-9E42867BC91E}"/>
              </a:ext>
            </a:extLst>
          </p:cNvPr>
          <p:cNvSpPr/>
          <p:nvPr/>
        </p:nvSpPr>
        <p:spPr>
          <a:xfrm>
            <a:off x="6086668" y="3878485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5" name="object 72">
            <a:extLst>
              <a:ext uri="{FF2B5EF4-FFF2-40B4-BE49-F238E27FC236}">
                <a16:creationId xmlns:a16="http://schemas.microsoft.com/office/drawing/2014/main" id="{BF9462FF-0EC7-44B6-8324-0C78A87417BC}"/>
              </a:ext>
            </a:extLst>
          </p:cNvPr>
          <p:cNvSpPr/>
          <p:nvPr/>
        </p:nvSpPr>
        <p:spPr>
          <a:xfrm>
            <a:off x="6086669" y="3878485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7" name="object 73">
            <a:extLst>
              <a:ext uri="{FF2B5EF4-FFF2-40B4-BE49-F238E27FC236}">
                <a16:creationId xmlns:a16="http://schemas.microsoft.com/office/drawing/2014/main" id="{937ECAB1-ECBE-430E-84E2-1B04A971F422}"/>
              </a:ext>
            </a:extLst>
          </p:cNvPr>
          <p:cNvSpPr txBox="1"/>
          <p:nvPr/>
        </p:nvSpPr>
        <p:spPr>
          <a:xfrm>
            <a:off x="6333108" y="3990101"/>
            <a:ext cx="303105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9" name="object 74">
            <a:extLst>
              <a:ext uri="{FF2B5EF4-FFF2-40B4-BE49-F238E27FC236}">
                <a16:creationId xmlns:a16="http://schemas.microsoft.com/office/drawing/2014/main" id="{D4349E5D-357F-4E03-A976-8EC7C1BC5CDE}"/>
              </a:ext>
            </a:extLst>
          </p:cNvPr>
          <p:cNvSpPr/>
          <p:nvPr/>
        </p:nvSpPr>
        <p:spPr>
          <a:xfrm>
            <a:off x="5800313" y="4273606"/>
            <a:ext cx="287020" cy="4233"/>
          </a:xfrm>
          <a:custGeom>
            <a:avLst/>
            <a:gdLst/>
            <a:ahLst/>
            <a:cxnLst/>
            <a:rect l="l" t="t" r="r" b="b"/>
            <a:pathLst>
              <a:path w="215264" h="3175">
                <a:moveTo>
                  <a:pt x="0" y="0"/>
                </a:moveTo>
                <a:lnTo>
                  <a:pt x="214769" y="2768"/>
                </a:lnTo>
              </a:path>
            </a:pathLst>
          </a:custGeom>
          <a:ln w="19049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1" name="object 75">
            <a:extLst>
              <a:ext uri="{FF2B5EF4-FFF2-40B4-BE49-F238E27FC236}">
                <a16:creationId xmlns:a16="http://schemas.microsoft.com/office/drawing/2014/main" id="{7DADDC93-AFAE-45DA-B90B-EC28AAE32F8B}"/>
              </a:ext>
            </a:extLst>
          </p:cNvPr>
          <p:cNvSpPr/>
          <p:nvPr/>
        </p:nvSpPr>
        <p:spPr>
          <a:xfrm>
            <a:off x="5800314" y="5268704"/>
            <a:ext cx="279400" cy="5080"/>
          </a:xfrm>
          <a:custGeom>
            <a:avLst/>
            <a:gdLst/>
            <a:ahLst/>
            <a:cxnLst/>
            <a:rect l="l" t="t" r="r" b="b"/>
            <a:pathLst>
              <a:path w="209550" h="3810">
                <a:moveTo>
                  <a:pt x="-9525" y="1905"/>
                </a:moveTo>
                <a:lnTo>
                  <a:pt x="218909" y="1905"/>
                </a:lnTo>
              </a:path>
            </a:pathLst>
          </a:custGeom>
          <a:ln w="2286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3" name="object 76">
            <a:extLst>
              <a:ext uri="{FF2B5EF4-FFF2-40B4-BE49-F238E27FC236}">
                <a16:creationId xmlns:a16="http://schemas.microsoft.com/office/drawing/2014/main" id="{3D16DE37-AC1E-418F-8428-4625357AC826}"/>
              </a:ext>
            </a:extLst>
          </p:cNvPr>
          <p:cNvSpPr/>
          <p:nvPr/>
        </p:nvSpPr>
        <p:spPr>
          <a:xfrm>
            <a:off x="5401515" y="4672404"/>
            <a:ext cx="0" cy="198120"/>
          </a:xfrm>
          <a:custGeom>
            <a:avLst/>
            <a:gdLst/>
            <a:ahLst/>
            <a:cxnLst/>
            <a:rect l="l" t="t" r="r" b="b"/>
            <a:pathLst>
              <a:path h="148589">
                <a:moveTo>
                  <a:pt x="0" y="0"/>
                </a:moveTo>
                <a:lnTo>
                  <a:pt x="0" y="14812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5" name="object 77">
            <a:extLst>
              <a:ext uri="{FF2B5EF4-FFF2-40B4-BE49-F238E27FC236}">
                <a16:creationId xmlns:a16="http://schemas.microsoft.com/office/drawing/2014/main" id="{2A819140-DFFD-43E3-A6F6-FBB71B6F6482}"/>
              </a:ext>
            </a:extLst>
          </p:cNvPr>
          <p:cNvSpPr/>
          <p:nvPr/>
        </p:nvSpPr>
        <p:spPr>
          <a:xfrm>
            <a:off x="6478289" y="4676090"/>
            <a:ext cx="7620" cy="198967"/>
          </a:xfrm>
          <a:custGeom>
            <a:avLst/>
            <a:gdLst/>
            <a:ahLst/>
            <a:cxnLst/>
            <a:rect l="l" t="t" r="r" b="b"/>
            <a:pathLst>
              <a:path w="5714" h="149225">
                <a:moveTo>
                  <a:pt x="2692" y="-9524"/>
                </a:moveTo>
                <a:lnTo>
                  <a:pt x="2692" y="158699"/>
                </a:lnTo>
              </a:path>
            </a:pathLst>
          </a:custGeom>
          <a:ln w="2443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7" name="object 78">
            <a:extLst>
              <a:ext uri="{FF2B5EF4-FFF2-40B4-BE49-F238E27FC236}">
                <a16:creationId xmlns:a16="http://schemas.microsoft.com/office/drawing/2014/main" id="{B9799E62-F57D-48B7-84D4-081C2B4E1DD8}"/>
              </a:ext>
            </a:extLst>
          </p:cNvPr>
          <p:cNvSpPr/>
          <p:nvPr/>
        </p:nvSpPr>
        <p:spPr>
          <a:xfrm>
            <a:off x="5768003" y="4637269"/>
            <a:ext cx="384387" cy="287020"/>
          </a:xfrm>
          <a:custGeom>
            <a:avLst/>
            <a:gdLst/>
            <a:ahLst/>
            <a:cxnLst/>
            <a:rect l="l" t="t" r="r" b="b"/>
            <a:pathLst>
              <a:path w="288289" h="215264">
                <a:moveTo>
                  <a:pt x="0" y="0"/>
                </a:moveTo>
                <a:lnTo>
                  <a:pt x="288099" y="214807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9" name="object 79">
            <a:extLst>
              <a:ext uri="{FF2B5EF4-FFF2-40B4-BE49-F238E27FC236}">
                <a16:creationId xmlns:a16="http://schemas.microsoft.com/office/drawing/2014/main" id="{A200198F-3A4B-46FF-A0A2-F91FD7D16ED3}"/>
              </a:ext>
            </a:extLst>
          </p:cNvPr>
          <p:cNvSpPr/>
          <p:nvPr/>
        </p:nvSpPr>
        <p:spPr>
          <a:xfrm>
            <a:off x="5768004" y="4629365"/>
            <a:ext cx="375073" cy="294639"/>
          </a:xfrm>
          <a:custGeom>
            <a:avLst/>
            <a:gdLst/>
            <a:ahLst/>
            <a:cxnLst/>
            <a:rect l="l" t="t" r="r" b="b"/>
            <a:pathLst>
              <a:path w="281304" h="220980">
                <a:moveTo>
                  <a:pt x="0" y="220738"/>
                </a:moveTo>
                <a:lnTo>
                  <a:pt x="281292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1" name="object 80">
            <a:extLst>
              <a:ext uri="{FF2B5EF4-FFF2-40B4-BE49-F238E27FC236}">
                <a16:creationId xmlns:a16="http://schemas.microsoft.com/office/drawing/2014/main" id="{34B28E6C-6E5B-45ED-AAB9-4F83CB47FE2A}"/>
              </a:ext>
            </a:extLst>
          </p:cNvPr>
          <p:cNvSpPr/>
          <p:nvPr/>
        </p:nvSpPr>
        <p:spPr>
          <a:xfrm>
            <a:off x="6006492" y="4830913"/>
            <a:ext cx="948929" cy="9509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3" name="object 81">
            <a:extLst>
              <a:ext uri="{FF2B5EF4-FFF2-40B4-BE49-F238E27FC236}">
                <a16:creationId xmlns:a16="http://schemas.microsoft.com/office/drawing/2014/main" id="{51A43E36-69BB-4A9E-8A96-4BDA683DDE8B}"/>
              </a:ext>
            </a:extLst>
          </p:cNvPr>
          <p:cNvSpPr/>
          <p:nvPr/>
        </p:nvSpPr>
        <p:spPr>
          <a:xfrm>
            <a:off x="6045104" y="4883745"/>
            <a:ext cx="961119" cy="9672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5" name="object 82">
            <a:extLst>
              <a:ext uri="{FF2B5EF4-FFF2-40B4-BE49-F238E27FC236}">
                <a16:creationId xmlns:a16="http://schemas.microsoft.com/office/drawing/2014/main" id="{D4996A16-7528-43C5-BA0F-6FF3F85EA8B7}"/>
              </a:ext>
            </a:extLst>
          </p:cNvPr>
          <p:cNvSpPr/>
          <p:nvPr/>
        </p:nvSpPr>
        <p:spPr>
          <a:xfrm>
            <a:off x="6079493" y="4874981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4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7" name="object 83">
            <a:extLst>
              <a:ext uri="{FF2B5EF4-FFF2-40B4-BE49-F238E27FC236}">
                <a16:creationId xmlns:a16="http://schemas.microsoft.com/office/drawing/2014/main" id="{BF74C0B8-929B-4504-8A55-E50B4479A319}"/>
              </a:ext>
            </a:extLst>
          </p:cNvPr>
          <p:cNvSpPr/>
          <p:nvPr/>
        </p:nvSpPr>
        <p:spPr>
          <a:xfrm>
            <a:off x="6079493" y="4874981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4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9" name="object 84">
            <a:extLst>
              <a:ext uri="{FF2B5EF4-FFF2-40B4-BE49-F238E27FC236}">
                <a16:creationId xmlns:a16="http://schemas.microsoft.com/office/drawing/2014/main" id="{57BE9E5A-871D-4638-90BA-218A9E3C779F}"/>
              </a:ext>
            </a:extLst>
          </p:cNvPr>
          <p:cNvSpPr txBox="1"/>
          <p:nvPr/>
        </p:nvSpPr>
        <p:spPr>
          <a:xfrm>
            <a:off x="5249154" y="4986597"/>
            <a:ext cx="1380067" cy="115837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093019" algn="l"/>
              </a:tabLst>
            </a:pPr>
            <a:r>
              <a:rPr sz="4800" baseline="1157" dirty="0">
                <a:latin typeface="Calibri"/>
                <a:cs typeface="Calibri"/>
              </a:rPr>
              <a:t>O	</a:t>
            </a: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53"/>
              </a:spcBef>
            </a:pPr>
            <a:endParaRPr sz="2933">
              <a:latin typeface="Times New Roman"/>
              <a:cs typeface="Times New Roman"/>
            </a:endParaRPr>
          </a:p>
          <a:p>
            <a:pPr marL="113450"/>
            <a:r>
              <a:rPr sz="1200" spc="-7" dirty="0">
                <a:latin typeface="Calibri"/>
                <a:cs typeface="Calibri"/>
              </a:rPr>
              <a:t>Ordering-Service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1" name="object 85">
            <a:extLst>
              <a:ext uri="{FF2B5EF4-FFF2-40B4-BE49-F238E27FC236}">
                <a16:creationId xmlns:a16="http://schemas.microsoft.com/office/drawing/2014/main" id="{533798EF-EA24-47C0-8CF5-D4073E078B49}"/>
              </a:ext>
            </a:extLst>
          </p:cNvPr>
          <p:cNvSpPr/>
          <p:nvPr/>
        </p:nvSpPr>
        <p:spPr>
          <a:xfrm>
            <a:off x="2606958" y="2156801"/>
            <a:ext cx="948927" cy="9509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3" name="object 86">
            <a:extLst>
              <a:ext uri="{FF2B5EF4-FFF2-40B4-BE49-F238E27FC236}">
                <a16:creationId xmlns:a16="http://schemas.microsoft.com/office/drawing/2014/main" id="{CF92F300-D74C-484E-AB7E-4043C84B89B3}"/>
              </a:ext>
            </a:extLst>
          </p:cNvPr>
          <p:cNvSpPr/>
          <p:nvPr/>
        </p:nvSpPr>
        <p:spPr>
          <a:xfrm>
            <a:off x="2613054" y="2209631"/>
            <a:ext cx="1028191" cy="9672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5" name="object 87">
            <a:extLst>
              <a:ext uri="{FF2B5EF4-FFF2-40B4-BE49-F238E27FC236}">
                <a16:creationId xmlns:a16="http://schemas.microsoft.com/office/drawing/2014/main" id="{282B361E-7FDC-4F22-A2DA-669C3D851631}"/>
              </a:ext>
            </a:extLst>
          </p:cNvPr>
          <p:cNvSpPr/>
          <p:nvPr/>
        </p:nvSpPr>
        <p:spPr>
          <a:xfrm>
            <a:off x="2680660" y="2200613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7" name="object 88">
            <a:extLst>
              <a:ext uri="{FF2B5EF4-FFF2-40B4-BE49-F238E27FC236}">
                <a16:creationId xmlns:a16="http://schemas.microsoft.com/office/drawing/2014/main" id="{4396309F-FBC5-49C4-8D2D-375057E07D93}"/>
              </a:ext>
            </a:extLst>
          </p:cNvPr>
          <p:cNvSpPr/>
          <p:nvPr/>
        </p:nvSpPr>
        <p:spPr>
          <a:xfrm>
            <a:off x="2680660" y="2200613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9" name="object 89">
            <a:extLst>
              <a:ext uri="{FF2B5EF4-FFF2-40B4-BE49-F238E27FC236}">
                <a16:creationId xmlns:a16="http://schemas.microsoft.com/office/drawing/2014/main" id="{A86FB6F2-7D33-42D4-B07A-53C3F7D0BB14}"/>
              </a:ext>
            </a:extLst>
          </p:cNvPr>
          <p:cNvSpPr txBox="1"/>
          <p:nvPr/>
        </p:nvSpPr>
        <p:spPr>
          <a:xfrm>
            <a:off x="2860724" y="2312231"/>
            <a:ext cx="4377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799">
              <a:spcBef>
                <a:spcPts val="133"/>
              </a:spcBef>
            </a:pPr>
            <a:r>
              <a:rPr sz="3200" spc="-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-9" baseline="-20833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200" baseline="-20833">
              <a:latin typeface="Calibri"/>
              <a:cs typeface="Calibri"/>
            </a:endParaRPr>
          </a:p>
        </p:txBody>
      </p:sp>
      <p:sp>
        <p:nvSpPr>
          <p:cNvPr id="171" name="object 90">
            <a:extLst>
              <a:ext uri="{FF2B5EF4-FFF2-40B4-BE49-F238E27FC236}">
                <a16:creationId xmlns:a16="http://schemas.microsoft.com/office/drawing/2014/main" id="{6B0D5F03-6976-4025-B412-63B19C2C8346}"/>
              </a:ext>
            </a:extLst>
          </p:cNvPr>
          <p:cNvSpPr/>
          <p:nvPr/>
        </p:nvSpPr>
        <p:spPr>
          <a:xfrm>
            <a:off x="2606958" y="3522303"/>
            <a:ext cx="948927" cy="94893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3" name="object 91">
            <a:extLst>
              <a:ext uri="{FF2B5EF4-FFF2-40B4-BE49-F238E27FC236}">
                <a16:creationId xmlns:a16="http://schemas.microsoft.com/office/drawing/2014/main" id="{C5667C00-A06A-489C-8B71-7C3F5799E78B}"/>
              </a:ext>
            </a:extLst>
          </p:cNvPr>
          <p:cNvSpPr/>
          <p:nvPr/>
        </p:nvSpPr>
        <p:spPr>
          <a:xfrm>
            <a:off x="2613054" y="3573103"/>
            <a:ext cx="1028191" cy="9672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5" name="object 92">
            <a:extLst>
              <a:ext uri="{FF2B5EF4-FFF2-40B4-BE49-F238E27FC236}">
                <a16:creationId xmlns:a16="http://schemas.microsoft.com/office/drawing/2014/main" id="{D6260E27-4F03-40C7-9B84-109543C8B41F}"/>
              </a:ext>
            </a:extLst>
          </p:cNvPr>
          <p:cNvSpPr/>
          <p:nvPr/>
        </p:nvSpPr>
        <p:spPr>
          <a:xfrm>
            <a:off x="2680660" y="3565262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7" name="object 93">
            <a:extLst>
              <a:ext uri="{FF2B5EF4-FFF2-40B4-BE49-F238E27FC236}">
                <a16:creationId xmlns:a16="http://schemas.microsoft.com/office/drawing/2014/main" id="{EC2493CC-467F-4340-8897-8EEFAB2895B9}"/>
              </a:ext>
            </a:extLst>
          </p:cNvPr>
          <p:cNvSpPr/>
          <p:nvPr/>
        </p:nvSpPr>
        <p:spPr>
          <a:xfrm>
            <a:off x="2680660" y="3565262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9" name="object 94">
            <a:extLst>
              <a:ext uri="{FF2B5EF4-FFF2-40B4-BE49-F238E27FC236}">
                <a16:creationId xmlns:a16="http://schemas.microsoft.com/office/drawing/2014/main" id="{99134F29-B3B3-4749-A2DD-DCFC5C315895}"/>
              </a:ext>
            </a:extLst>
          </p:cNvPr>
          <p:cNvSpPr txBox="1"/>
          <p:nvPr/>
        </p:nvSpPr>
        <p:spPr>
          <a:xfrm>
            <a:off x="2860724" y="3676880"/>
            <a:ext cx="4377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799">
              <a:spcBef>
                <a:spcPts val="133"/>
              </a:spcBef>
            </a:pPr>
            <a:r>
              <a:rPr sz="3200" spc="-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-9" baseline="-20833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200" baseline="-20833">
              <a:latin typeface="Calibri"/>
              <a:cs typeface="Calibri"/>
            </a:endParaRPr>
          </a:p>
        </p:txBody>
      </p:sp>
      <p:sp>
        <p:nvSpPr>
          <p:cNvPr id="181" name="object 95">
            <a:extLst>
              <a:ext uri="{FF2B5EF4-FFF2-40B4-BE49-F238E27FC236}">
                <a16:creationId xmlns:a16="http://schemas.microsoft.com/office/drawing/2014/main" id="{CCD921D5-BFC7-414A-8B86-4734C584D87C}"/>
              </a:ext>
            </a:extLst>
          </p:cNvPr>
          <p:cNvSpPr/>
          <p:nvPr/>
        </p:nvSpPr>
        <p:spPr>
          <a:xfrm>
            <a:off x="2606958" y="4885777"/>
            <a:ext cx="948927" cy="9509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3" name="object 96">
            <a:extLst>
              <a:ext uri="{FF2B5EF4-FFF2-40B4-BE49-F238E27FC236}">
                <a16:creationId xmlns:a16="http://schemas.microsoft.com/office/drawing/2014/main" id="{E190AE69-A507-4040-8692-3A0988CD5617}"/>
              </a:ext>
            </a:extLst>
          </p:cNvPr>
          <p:cNvSpPr/>
          <p:nvPr/>
        </p:nvSpPr>
        <p:spPr>
          <a:xfrm>
            <a:off x="2613054" y="4938607"/>
            <a:ext cx="1028191" cy="9672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5" name="object 97">
            <a:extLst>
              <a:ext uri="{FF2B5EF4-FFF2-40B4-BE49-F238E27FC236}">
                <a16:creationId xmlns:a16="http://schemas.microsoft.com/office/drawing/2014/main" id="{D6A876EC-8FE6-463A-958D-21FD0DD66995}"/>
              </a:ext>
            </a:extLst>
          </p:cNvPr>
          <p:cNvSpPr/>
          <p:nvPr/>
        </p:nvSpPr>
        <p:spPr>
          <a:xfrm>
            <a:off x="2680660" y="4929909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4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7" name="object 98">
            <a:extLst>
              <a:ext uri="{FF2B5EF4-FFF2-40B4-BE49-F238E27FC236}">
                <a16:creationId xmlns:a16="http://schemas.microsoft.com/office/drawing/2014/main" id="{DD0D7132-9807-40A1-88E7-EC3ECC71DF36}"/>
              </a:ext>
            </a:extLst>
          </p:cNvPr>
          <p:cNvSpPr/>
          <p:nvPr/>
        </p:nvSpPr>
        <p:spPr>
          <a:xfrm>
            <a:off x="2680660" y="4929909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5" h="598804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9" name="object 99">
            <a:extLst>
              <a:ext uri="{FF2B5EF4-FFF2-40B4-BE49-F238E27FC236}">
                <a16:creationId xmlns:a16="http://schemas.microsoft.com/office/drawing/2014/main" id="{7239A3C9-7056-4FF9-B42F-3B4110CFFA36}"/>
              </a:ext>
            </a:extLst>
          </p:cNvPr>
          <p:cNvSpPr txBox="1"/>
          <p:nvPr/>
        </p:nvSpPr>
        <p:spPr>
          <a:xfrm>
            <a:off x="2860724" y="5041527"/>
            <a:ext cx="4377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799">
              <a:spcBef>
                <a:spcPts val="133"/>
              </a:spcBef>
            </a:pPr>
            <a:r>
              <a:rPr sz="3200" spc="-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-9" baseline="-2083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200" baseline="-20833">
              <a:latin typeface="Calibri"/>
              <a:cs typeface="Calibri"/>
            </a:endParaRPr>
          </a:p>
        </p:txBody>
      </p:sp>
      <p:sp>
        <p:nvSpPr>
          <p:cNvPr id="191" name="object 100">
            <a:extLst>
              <a:ext uri="{FF2B5EF4-FFF2-40B4-BE49-F238E27FC236}">
                <a16:creationId xmlns:a16="http://schemas.microsoft.com/office/drawing/2014/main" id="{5AB1A7BE-F77A-42F0-86B7-096C95DD904C}"/>
              </a:ext>
            </a:extLst>
          </p:cNvPr>
          <p:cNvSpPr/>
          <p:nvPr/>
        </p:nvSpPr>
        <p:spPr>
          <a:xfrm>
            <a:off x="4068986" y="4990814"/>
            <a:ext cx="467360" cy="456353"/>
          </a:xfrm>
          <a:custGeom>
            <a:avLst/>
            <a:gdLst/>
            <a:ahLst/>
            <a:cxnLst/>
            <a:rect l="l" t="t" r="r" b="b"/>
            <a:pathLst>
              <a:path w="350520" h="342264">
                <a:moveTo>
                  <a:pt x="350354" y="0"/>
                </a:moveTo>
                <a:lnTo>
                  <a:pt x="0" y="0"/>
                </a:lnTo>
                <a:lnTo>
                  <a:pt x="0" y="342036"/>
                </a:lnTo>
                <a:lnTo>
                  <a:pt x="293344" y="342036"/>
                </a:lnTo>
                <a:lnTo>
                  <a:pt x="350354" y="285026"/>
                </a:lnTo>
                <a:lnTo>
                  <a:pt x="350354" y="0"/>
                </a:lnTo>
                <a:close/>
              </a:path>
            </a:pathLst>
          </a:custGeom>
          <a:solidFill>
            <a:srgbClr val="F7AD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3" name="object 101">
            <a:extLst>
              <a:ext uri="{FF2B5EF4-FFF2-40B4-BE49-F238E27FC236}">
                <a16:creationId xmlns:a16="http://schemas.microsoft.com/office/drawing/2014/main" id="{CBB6BD05-9EBA-493F-835B-4B95F9FD89FA}"/>
              </a:ext>
            </a:extLst>
          </p:cNvPr>
          <p:cNvSpPr/>
          <p:nvPr/>
        </p:nvSpPr>
        <p:spPr>
          <a:xfrm>
            <a:off x="4460112" y="5370843"/>
            <a:ext cx="76200" cy="7620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010" y="0"/>
                </a:moveTo>
                <a:lnTo>
                  <a:pt x="11404" y="11404"/>
                </a:lnTo>
                <a:lnTo>
                  <a:pt x="0" y="57010"/>
                </a:lnTo>
                <a:lnTo>
                  <a:pt x="57010" y="0"/>
                </a:lnTo>
                <a:close/>
              </a:path>
            </a:pathLst>
          </a:custGeom>
          <a:solidFill>
            <a:srgbClr val="C78B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5" name="object 102">
            <a:extLst>
              <a:ext uri="{FF2B5EF4-FFF2-40B4-BE49-F238E27FC236}">
                <a16:creationId xmlns:a16="http://schemas.microsoft.com/office/drawing/2014/main" id="{CDE5C694-8B9E-4E85-B094-0684B9CED6D9}"/>
              </a:ext>
            </a:extLst>
          </p:cNvPr>
          <p:cNvSpPr/>
          <p:nvPr/>
        </p:nvSpPr>
        <p:spPr>
          <a:xfrm>
            <a:off x="4068986" y="4990809"/>
            <a:ext cx="467360" cy="456353"/>
          </a:xfrm>
          <a:custGeom>
            <a:avLst/>
            <a:gdLst/>
            <a:ahLst/>
            <a:cxnLst/>
            <a:rect l="l" t="t" r="r" b="b"/>
            <a:pathLst>
              <a:path w="350520" h="342264">
                <a:moveTo>
                  <a:pt x="293344" y="342036"/>
                </a:moveTo>
                <a:lnTo>
                  <a:pt x="304749" y="296430"/>
                </a:lnTo>
                <a:lnTo>
                  <a:pt x="350354" y="285026"/>
                </a:lnTo>
                <a:lnTo>
                  <a:pt x="293344" y="342036"/>
                </a:lnTo>
                <a:lnTo>
                  <a:pt x="0" y="342036"/>
                </a:lnTo>
                <a:lnTo>
                  <a:pt x="0" y="0"/>
                </a:lnTo>
                <a:lnTo>
                  <a:pt x="350354" y="0"/>
                </a:lnTo>
                <a:lnTo>
                  <a:pt x="350354" y="285026"/>
                </a:lnTo>
              </a:path>
            </a:pathLst>
          </a:custGeom>
          <a:ln w="254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7" name="object 103">
            <a:extLst>
              <a:ext uri="{FF2B5EF4-FFF2-40B4-BE49-F238E27FC236}">
                <a16:creationId xmlns:a16="http://schemas.microsoft.com/office/drawing/2014/main" id="{E99EB09E-41AE-4207-9874-2A1BD244EBF6}"/>
              </a:ext>
            </a:extLst>
          </p:cNvPr>
          <p:cNvSpPr txBox="1"/>
          <p:nvPr/>
        </p:nvSpPr>
        <p:spPr>
          <a:xfrm>
            <a:off x="4233213" y="5029786"/>
            <a:ext cx="138852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dirty="0">
                <a:latin typeface="Calibri"/>
                <a:cs typeface="Calibri"/>
              </a:rPr>
              <a:t>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9" name="object 104">
            <a:extLst>
              <a:ext uri="{FF2B5EF4-FFF2-40B4-BE49-F238E27FC236}">
                <a16:creationId xmlns:a16="http://schemas.microsoft.com/office/drawing/2014/main" id="{F21F9782-FE27-4437-9391-DFB6E18CDC1B}"/>
              </a:ext>
            </a:extLst>
          </p:cNvPr>
          <p:cNvSpPr/>
          <p:nvPr/>
        </p:nvSpPr>
        <p:spPr>
          <a:xfrm>
            <a:off x="6144671" y="2160865"/>
            <a:ext cx="948939" cy="94892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1" name="object 105">
            <a:extLst>
              <a:ext uri="{FF2B5EF4-FFF2-40B4-BE49-F238E27FC236}">
                <a16:creationId xmlns:a16="http://schemas.microsoft.com/office/drawing/2014/main" id="{2B62867B-17BF-406C-BDD1-9A4C58EA1295}"/>
              </a:ext>
            </a:extLst>
          </p:cNvPr>
          <p:cNvSpPr/>
          <p:nvPr/>
        </p:nvSpPr>
        <p:spPr>
          <a:xfrm>
            <a:off x="6144672" y="2213697"/>
            <a:ext cx="1038335" cy="9672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3" name="object 106">
            <a:extLst>
              <a:ext uri="{FF2B5EF4-FFF2-40B4-BE49-F238E27FC236}">
                <a16:creationId xmlns:a16="http://schemas.microsoft.com/office/drawing/2014/main" id="{EFBF94D5-5B86-4200-8DB3-021DD0BC8400}"/>
              </a:ext>
            </a:extLst>
          </p:cNvPr>
          <p:cNvSpPr/>
          <p:nvPr/>
        </p:nvSpPr>
        <p:spPr>
          <a:xfrm>
            <a:off x="6217681" y="2203951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5" name="object 107">
            <a:extLst>
              <a:ext uri="{FF2B5EF4-FFF2-40B4-BE49-F238E27FC236}">
                <a16:creationId xmlns:a16="http://schemas.microsoft.com/office/drawing/2014/main" id="{5FA780AD-87BF-4BF1-9C70-919E2C2D48DA}"/>
              </a:ext>
            </a:extLst>
          </p:cNvPr>
          <p:cNvSpPr/>
          <p:nvPr/>
        </p:nvSpPr>
        <p:spPr>
          <a:xfrm>
            <a:off x="6217681" y="2203951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7" name="object 108">
            <a:extLst>
              <a:ext uri="{FF2B5EF4-FFF2-40B4-BE49-F238E27FC236}">
                <a16:creationId xmlns:a16="http://schemas.microsoft.com/office/drawing/2014/main" id="{17534F1A-001C-4C2F-ADF0-3DE222E69456}"/>
              </a:ext>
            </a:extLst>
          </p:cNvPr>
          <p:cNvSpPr/>
          <p:nvPr/>
        </p:nvSpPr>
        <p:spPr>
          <a:xfrm>
            <a:off x="4378858" y="2156799"/>
            <a:ext cx="948932" cy="94893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9" name="object 109">
            <a:extLst>
              <a:ext uri="{FF2B5EF4-FFF2-40B4-BE49-F238E27FC236}">
                <a16:creationId xmlns:a16="http://schemas.microsoft.com/office/drawing/2014/main" id="{4362A031-E198-4616-B98B-2ED8D52B0AC7}"/>
              </a:ext>
            </a:extLst>
          </p:cNvPr>
          <p:cNvSpPr/>
          <p:nvPr/>
        </p:nvSpPr>
        <p:spPr>
          <a:xfrm>
            <a:off x="4378858" y="2207601"/>
            <a:ext cx="1038351" cy="9672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1" name="object 110">
            <a:extLst>
              <a:ext uri="{FF2B5EF4-FFF2-40B4-BE49-F238E27FC236}">
                <a16:creationId xmlns:a16="http://schemas.microsoft.com/office/drawing/2014/main" id="{6B1B0E69-6364-4CAB-8361-C5D378CE1A53}"/>
              </a:ext>
            </a:extLst>
          </p:cNvPr>
          <p:cNvSpPr/>
          <p:nvPr/>
        </p:nvSpPr>
        <p:spPr>
          <a:xfrm>
            <a:off x="4451996" y="2199226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498500" y="0"/>
                </a:moveTo>
                <a:lnTo>
                  <a:pt x="99707" y="0"/>
                </a:lnTo>
                <a:lnTo>
                  <a:pt x="60896" y="7835"/>
                </a:lnTo>
                <a:lnTo>
                  <a:pt x="29203" y="29203"/>
                </a:lnTo>
                <a:lnTo>
                  <a:pt x="7835" y="60896"/>
                </a:lnTo>
                <a:lnTo>
                  <a:pt x="0" y="99707"/>
                </a:lnTo>
                <a:lnTo>
                  <a:pt x="0" y="498500"/>
                </a:lnTo>
                <a:lnTo>
                  <a:pt x="7835" y="537311"/>
                </a:lnTo>
                <a:lnTo>
                  <a:pt x="29203" y="569004"/>
                </a:lnTo>
                <a:lnTo>
                  <a:pt x="60896" y="590372"/>
                </a:lnTo>
                <a:lnTo>
                  <a:pt x="99707" y="598208"/>
                </a:lnTo>
                <a:lnTo>
                  <a:pt x="498500" y="598208"/>
                </a:lnTo>
                <a:lnTo>
                  <a:pt x="537303" y="590372"/>
                </a:lnTo>
                <a:lnTo>
                  <a:pt x="568993" y="569004"/>
                </a:lnTo>
                <a:lnTo>
                  <a:pt x="590360" y="537311"/>
                </a:lnTo>
                <a:lnTo>
                  <a:pt x="598195" y="498500"/>
                </a:lnTo>
                <a:lnTo>
                  <a:pt x="598195" y="99707"/>
                </a:lnTo>
                <a:lnTo>
                  <a:pt x="590360" y="60896"/>
                </a:lnTo>
                <a:lnTo>
                  <a:pt x="568993" y="29203"/>
                </a:lnTo>
                <a:lnTo>
                  <a:pt x="537303" y="7835"/>
                </a:lnTo>
                <a:lnTo>
                  <a:pt x="49850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3" name="object 111">
            <a:extLst>
              <a:ext uri="{FF2B5EF4-FFF2-40B4-BE49-F238E27FC236}">
                <a16:creationId xmlns:a16="http://schemas.microsoft.com/office/drawing/2014/main" id="{A21B508A-FF2F-4643-AEB6-33E56C17B1A6}"/>
              </a:ext>
            </a:extLst>
          </p:cNvPr>
          <p:cNvSpPr/>
          <p:nvPr/>
        </p:nvSpPr>
        <p:spPr>
          <a:xfrm>
            <a:off x="4451996" y="2199226"/>
            <a:ext cx="798407" cy="798407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0" y="99707"/>
                </a:moveTo>
                <a:lnTo>
                  <a:pt x="7835" y="60896"/>
                </a:lnTo>
                <a:lnTo>
                  <a:pt x="29203" y="29203"/>
                </a:lnTo>
                <a:lnTo>
                  <a:pt x="60896" y="7835"/>
                </a:lnTo>
                <a:lnTo>
                  <a:pt x="99707" y="0"/>
                </a:lnTo>
                <a:lnTo>
                  <a:pt x="498500" y="0"/>
                </a:lnTo>
                <a:lnTo>
                  <a:pt x="537303" y="7835"/>
                </a:lnTo>
                <a:lnTo>
                  <a:pt x="568993" y="29203"/>
                </a:lnTo>
                <a:lnTo>
                  <a:pt x="590360" y="60896"/>
                </a:lnTo>
                <a:lnTo>
                  <a:pt x="598195" y="99707"/>
                </a:lnTo>
                <a:lnTo>
                  <a:pt x="598195" y="498500"/>
                </a:lnTo>
                <a:lnTo>
                  <a:pt x="590360" y="537311"/>
                </a:lnTo>
                <a:lnTo>
                  <a:pt x="568993" y="569004"/>
                </a:lnTo>
                <a:lnTo>
                  <a:pt x="537303" y="590372"/>
                </a:lnTo>
                <a:lnTo>
                  <a:pt x="498500" y="598208"/>
                </a:lnTo>
                <a:lnTo>
                  <a:pt x="99707" y="598208"/>
                </a:lnTo>
                <a:lnTo>
                  <a:pt x="60896" y="590372"/>
                </a:lnTo>
                <a:lnTo>
                  <a:pt x="29203" y="569004"/>
                </a:lnTo>
                <a:lnTo>
                  <a:pt x="7835" y="537311"/>
                </a:lnTo>
                <a:lnTo>
                  <a:pt x="0" y="498500"/>
                </a:lnTo>
                <a:lnTo>
                  <a:pt x="0" y="9970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5" name="object 112">
            <a:extLst>
              <a:ext uri="{FF2B5EF4-FFF2-40B4-BE49-F238E27FC236}">
                <a16:creationId xmlns:a16="http://schemas.microsoft.com/office/drawing/2014/main" id="{83C4F63D-7820-4D1A-9FBB-42C5ABDB53B6}"/>
              </a:ext>
            </a:extLst>
          </p:cNvPr>
          <p:cNvSpPr txBox="1"/>
          <p:nvPr/>
        </p:nvSpPr>
        <p:spPr>
          <a:xfrm>
            <a:off x="4608988" y="2315568"/>
            <a:ext cx="224790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7732">
              <a:spcBef>
                <a:spcPts val="133"/>
              </a:spcBef>
              <a:tabLst>
                <a:tab pos="1832988" algn="l"/>
              </a:tabLst>
            </a:pPr>
            <a:r>
              <a:rPr sz="4800" spc="-9" baseline="1157" dirty="0">
                <a:latin typeface="Calibri"/>
                <a:cs typeface="Calibri"/>
              </a:rPr>
              <a:t>P</a:t>
            </a:r>
            <a:r>
              <a:rPr sz="3200" spc="-9" baseline="-19097" dirty="0">
                <a:latin typeface="Calibri"/>
                <a:cs typeface="Calibri"/>
              </a:rPr>
              <a:t>3	</a:t>
            </a:r>
            <a:r>
              <a:rPr sz="3200" spc="-7" dirty="0">
                <a:latin typeface="Calibri"/>
                <a:cs typeface="Calibri"/>
              </a:rPr>
              <a:t>P</a:t>
            </a:r>
            <a:r>
              <a:rPr sz="3200" spc="-9" baseline="-20833" dirty="0">
                <a:latin typeface="Calibri"/>
                <a:cs typeface="Calibri"/>
              </a:rPr>
              <a:t>4</a:t>
            </a:r>
            <a:endParaRPr sz="3200" baseline="-20833">
              <a:latin typeface="Calibri"/>
              <a:cs typeface="Calibri"/>
            </a:endParaRPr>
          </a:p>
        </p:txBody>
      </p:sp>
      <p:sp>
        <p:nvSpPr>
          <p:cNvPr id="217" name="object 113">
            <a:extLst>
              <a:ext uri="{FF2B5EF4-FFF2-40B4-BE49-F238E27FC236}">
                <a16:creationId xmlns:a16="http://schemas.microsoft.com/office/drawing/2014/main" id="{3371647F-9BE6-4DAF-8B48-7974F81DA6C9}"/>
              </a:ext>
            </a:extLst>
          </p:cNvPr>
          <p:cNvSpPr/>
          <p:nvPr/>
        </p:nvSpPr>
        <p:spPr>
          <a:xfrm>
            <a:off x="3421782" y="2784687"/>
            <a:ext cx="522215" cy="49376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9" name="object 114">
            <a:extLst>
              <a:ext uri="{FF2B5EF4-FFF2-40B4-BE49-F238E27FC236}">
                <a16:creationId xmlns:a16="http://schemas.microsoft.com/office/drawing/2014/main" id="{8789F8C2-874F-48C3-AE4F-F6AC142E6BAF}"/>
              </a:ext>
            </a:extLst>
          </p:cNvPr>
          <p:cNvSpPr/>
          <p:nvPr/>
        </p:nvSpPr>
        <p:spPr>
          <a:xfrm>
            <a:off x="3501028" y="2849713"/>
            <a:ext cx="396233" cy="40639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1" name="object 115">
            <a:extLst>
              <a:ext uri="{FF2B5EF4-FFF2-40B4-BE49-F238E27FC236}">
                <a16:creationId xmlns:a16="http://schemas.microsoft.com/office/drawing/2014/main" id="{21A70E25-7C45-4447-8076-3A35AD52F4AA}"/>
              </a:ext>
            </a:extLst>
          </p:cNvPr>
          <p:cNvSpPr/>
          <p:nvPr/>
        </p:nvSpPr>
        <p:spPr>
          <a:xfrm>
            <a:off x="3496192" y="2827439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39">
                <a:moveTo>
                  <a:pt x="234835" y="0"/>
                </a:moveTo>
                <a:lnTo>
                  <a:pt x="42697" y="0"/>
                </a:lnTo>
                <a:lnTo>
                  <a:pt x="26076" y="3354"/>
                </a:lnTo>
                <a:lnTo>
                  <a:pt x="12504" y="12504"/>
                </a:lnTo>
                <a:lnTo>
                  <a:pt x="3354" y="26076"/>
                </a:lnTo>
                <a:lnTo>
                  <a:pt x="0" y="42697"/>
                </a:lnTo>
                <a:lnTo>
                  <a:pt x="0" y="213474"/>
                </a:lnTo>
                <a:lnTo>
                  <a:pt x="3354" y="230095"/>
                </a:lnTo>
                <a:lnTo>
                  <a:pt x="12504" y="243666"/>
                </a:lnTo>
                <a:lnTo>
                  <a:pt x="26076" y="252816"/>
                </a:lnTo>
                <a:lnTo>
                  <a:pt x="42697" y="256171"/>
                </a:lnTo>
                <a:lnTo>
                  <a:pt x="234835" y="256171"/>
                </a:lnTo>
                <a:lnTo>
                  <a:pt x="251456" y="252816"/>
                </a:lnTo>
                <a:lnTo>
                  <a:pt x="265028" y="243666"/>
                </a:lnTo>
                <a:lnTo>
                  <a:pt x="274178" y="230095"/>
                </a:lnTo>
                <a:lnTo>
                  <a:pt x="277533" y="213474"/>
                </a:lnTo>
                <a:lnTo>
                  <a:pt x="277533" y="42697"/>
                </a:lnTo>
                <a:lnTo>
                  <a:pt x="274178" y="26076"/>
                </a:lnTo>
                <a:lnTo>
                  <a:pt x="265028" y="12504"/>
                </a:lnTo>
                <a:lnTo>
                  <a:pt x="251456" y="3354"/>
                </a:lnTo>
                <a:lnTo>
                  <a:pt x="23483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3" name="object 116">
            <a:extLst>
              <a:ext uri="{FF2B5EF4-FFF2-40B4-BE49-F238E27FC236}">
                <a16:creationId xmlns:a16="http://schemas.microsoft.com/office/drawing/2014/main" id="{C3F7B0C9-8641-4084-98D3-625B4D5C2AD5}"/>
              </a:ext>
            </a:extLst>
          </p:cNvPr>
          <p:cNvSpPr/>
          <p:nvPr/>
        </p:nvSpPr>
        <p:spPr>
          <a:xfrm>
            <a:off x="3496192" y="2827439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39">
                <a:moveTo>
                  <a:pt x="0" y="42697"/>
                </a:moveTo>
                <a:lnTo>
                  <a:pt x="3354" y="26076"/>
                </a:lnTo>
                <a:lnTo>
                  <a:pt x="12504" y="12504"/>
                </a:lnTo>
                <a:lnTo>
                  <a:pt x="26076" y="3354"/>
                </a:lnTo>
                <a:lnTo>
                  <a:pt x="42697" y="0"/>
                </a:lnTo>
                <a:lnTo>
                  <a:pt x="234835" y="0"/>
                </a:lnTo>
                <a:lnTo>
                  <a:pt x="251456" y="3354"/>
                </a:lnTo>
                <a:lnTo>
                  <a:pt x="265028" y="12504"/>
                </a:lnTo>
                <a:lnTo>
                  <a:pt x="274178" y="26076"/>
                </a:lnTo>
                <a:lnTo>
                  <a:pt x="277533" y="42697"/>
                </a:lnTo>
                <a:lnTo>
                  <a:pt x="277533" y="213474"/>
                </a:lnTo>
                <a:lnTo>
                  <a:pt x="274178" y="230095"/>
                </a:lnTo>
                <a:lnTo>
                  <a:pt x="265028" y="243666"/>
                </a:lnTo>
                <a:lnTo>
                  <a:pt x="251456" y="252816"/>
                </a:lnTo>
                <a:lnTo>
                  <a:pt x="234835" y="256171"/>
                </a:lnTo>
                <a:lnTo>
                  <a:pt x="42697" y="256171"/>
                </a:lnTo>
                <a:lnTo>
                  <a:pt x="26076" y="252816"/>
                </a:lnTo>
                <a:lnTo>
                  <a:pt x="12504" y="243666"/>
                </a:lnTo>
                <a:lnTo>
                  <a:pt x="3354" y="230095"/>
                </a:lnTo>
                <a:lnTo>
                  <a:pt x="0" y="213474"/>
                </a:lnTo>
                <a:lnTo>
                  <a:pt x="0" y="4269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5" name="object 117">
            <a:extLst>
              <a:ext uri="{FF2B5EF4-FFF2-40B4-BE49-F238E27FC236}">
                <a16:creationId xmlns:a16="http://schemas.microsoft.com/office/drawing/2014/main" id="{15D6D6EA-4E3B-402A-8996-09E21358BBD1}"/>
              </a:ext>
            </a:extLst>
          </p:cNvPr>
          <p:cNvSpPr txBox="1"/>
          <p:nvPr/>
        </p:nvSpPr>
        <p:spPr>
          <a:xfrm>
            <a:off x="3622622" y="2887305"/>
            <a:ext cx="115147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A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27" name="object 118">
            <a:extLst>
              <a:ext uri="{FF2B5EF4-FFF2-40B4-BE49-F238E27FC236}">
                <a16:creationId xmlns:a16="http://schemas.microsoft.com/office/drawing/2014/main" id="{5BD9C0ED-1AB8-4FB8-9548-B1C2824DFDBA}"/>
              </a:ext>
            </a:extLst>
          </p:cNvPr>
          <p:cNvSpPr/>
          <p:nvPr/>
        </p:nvSpPr>
        <p:spPr>
          <a:xfrm>
            <a:off x="3690016" y="2874087"/>
            <a:ext cx="487679" cy="49376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9" name="object 119">
            <a:extLst>
              <a:ext uri="{FF2B5EF4-FFF2-40B4-BE49-F238E27FC236}">
                <a16:creationId xmlns:a16="http://schemas.microsoft.com/office/drawing/2014/main" id="{745CB8C3-59A7-42E3-90D4-585060A15CC3}"/>
              </a:ext>
            </a:extLst>
          </p:cNvPr>
          <p:cNvSpPr/>
          <p:nvPr/>
        </p:nvSpPr>
        <p:spPr>
          <a:xfrm>
            <a:off x="3757061" y="2941151"/>
            <a:ext cx="392169" cy="40639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1" name="object 120">
            <a:extLst>
              <a:ext uri="{FF2B5EF4-FFF2-40B4-BE49-F238E27FC236}">
                <a16:creationId xmlns:a16="http://schemas.microsoft.com/office/drawing/2014/main" id="{5320FB3B-038C-4F9E-92CF-922BA59375CF}"/>
              </a:ext>
            </a:extLst>
          </p:cNvPr>
          <p:cNvSpPr/>
          <p:nvPr/>
        </p:nvSpPr>
        <p:spPr>
          <a:xfrm>
            <a:off x="3764268" y="2918058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210248" y="0"/>
                </a:moveTo>
                <a:lnTo>
                  <a:pt x="42049" y="0"/>
                </a:lnTo>
                <a:lnTo>
                  <a:pt x="25679" y="3303"/>
                </a:lnTo>
                <a:lnTo>
                  <a:pt x="12314" y="12314"/>
                </a:lnTo>
                <a:lnTo>
                  <a:pt x="3303" y="25679"/>
                </a:lnTo>
                <a:lnTo>
                  <a:pt x="0" y="42049"/>
                </a:lnTo>
                <a:lnTo>
                  <a:pt x="0" y="214109"/>
                </a:lnTo>
                <a:lnTo>
                  <a:pt x="3303" y="230479"/>
                </a:lnTo>
                <a:lnTo>
                  <a:pt x="12314" y="243844"/>
                </a:lnTo>
                <a:lnTo>
                  <a:pt x="25679" y="252855"/>
                </a:lnTo>
                <a:lnTo>
                  <a:pt x="42049" y="256158"/>
                </a:lnTo>
                <a:lnTo>
                  <a:pt x="210248" y="256158"/>
                </a:lnTo>
                <a:lnTo>
                  <a:pt x="226618" y="252855"/>
                </a:lnTo>
                <a:lnTo>
                  <a:pt x="239983" y="243844"/>
                </a:lnTo>
                <a:lnTo>
                  <a:pt x="248994" y="230479"/>
                </a:lnTo>
                <a:lnTo>
                  <a:pt x="252298" y="214109"/>
                </a:lnTo>
                <a:lnTo>
                  <a:pt x="252298" y="42049"/>
                </a:lnTo>
                <a:lnTo>
                  <a:pt x="248994" y="25679"/>
                </a:lnTo>
                <a:lnTo>
                  <a:pt x="239983" y="12314"/>
                </a:lnTo>
                <a:lnTo>
                  <a:pt x="226618" y="3303"/>
                </a:lnTo>
                <a:lnTo>
                  <a:pt x="2102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3" name="object 121">
            <a:extLst>
              <a:ext uri="{FF2B5EF4-FFF2-40B4-BE49-F238E27FC236}">
                <a16:creationId xmlns:a16="http://schemas.microsoft.com/office/drawing/2014/main" id="{4D8E826C-F33E-49C4-943B-D16473CC3994}"/>
              </a:ext>
            </a:extLst>
          </p:cNvPr>
          <p:cNvSpPr/>
          <p:nvPr/>
        </p:nvSpPr>
        <p:spPr>
          <a:xfrm>
            <a:off x="3764268" y="2918058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0" y="42049"/>
                </a:moveTo>
                <a:lnTo>
                  <a:pt x="3303" y="25679"/>
                </a:lnTo>
                <a:lnTo>
                  <a:pt x="12314" y="12314"/>
                </a:lnTo>
                <a:lnTo>
                  <a:pt x="25679" y="3303"/>
                </a:lnTo>
                <a:lnTo>
                  <a:pt x="42049" y="0"/>
                </a:lnTo>
                <a:lnTo>
                  <a:pt x="210248" y="0"/>
                </a:lnTo>
                <a:lnTo>
                  <a:pt x="226618" y="3303"/>
                </a:lnTo>
                <a:lnTo>
                  <a:pt x="239983" y="12314"/>
                </a:lnTo>
                <a:lnTo>
                  <a:pt x="248994" y="25679"/>
                </a:lnTo>
                <a:lnTo>
                  <a:pt x="252298" y="42049"/>
                </a:lnTo>
                <a:lnTo>
                  <a:pt x="252298" y="214109"/>
                </a:lnTo>
                <a:lnTo>
                  <a:pt x="248994" y="230479"/>
                </a:lnTo>
                <a:lnTo>
                  <a:pt x="239983" y="243844"/>
                </a:lnTo>
                <a:lnTo>
                  <a:pt x="226618" y="252855"/>
                </a:lnTo>
                <a:lnTo>
                  <a:pt x="210248" y="256158"/>
                </a:lnTo>
                <a:lnTo>
                  <a:pt x="42049" y="256158"/>
                </a:lnTo>
                <a:lnTo>
                  <a:pt x="25679" y="252855"/>
                </a:lnTo>
                <a:lnTo>
                  <a:pt x="12314" y="243844"/>
                </a:lnTo>
                <a:lnTo>
                  <a:pt x="3303" y="230479"/>
                </a:lnTo>
                <a:lnTo>
                  <a:pt x="0" y="214109"/>
                </a:lnTo>
                <a:lnTo>
                  <a:pt x="0" y="42049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5" name="object 122">
            <a:extLst>
              <a:ext uri="{FF2B5EF4-FFF2-40B4-BE49-F238E27FC236}">
                <a16:creationId xmlns:a16="http://schemas.microsoft.com/office/drawing/2014/main" id="{01339619-737C-42CF-B01E-012575D4B3EA}"/>
              </a:ext>
            </a:extLst>
          </p:cNvPr>
          <p:cNvSpPr txBox="1"/>
          <p:nvPr/>
        </p:nvSpPr>
        <p:spPr>
          <a:xfrm>
            <a:off x="3877435" y="2977920"/>
            <a:ext cx="110913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B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37" name="object 123">
            <a:extLst>
              <a:ext uri="{FF2B5EF4-FFF2-40B4-BE49-F238E27FC236}">
                <a16:creationId xmlns:a16="http://schemas.microsoft.com/office/drawing/2014/main" id="{32EA5BC5-D881-4DA9-AD6A-869972DAC58A}"/>
              </a:ext>
            </a:extLst>
          </p:cNvPr>
          <p:cNvSpPr/>
          <p:nvPr/>
        </p:nvSpPr>
        <p:spPr>
          <a:xfrm>
            <a:off x="3421782" y="4148151"/>
            <a:ext cx="522215" cy="49376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9" name="object 124">
            <a:extLst>
              <a:ext uri="{FF2B5EF4-FFF2-40B4-BE49-F238E27FC236}">
                <a16:creationId xmlns:a16="http://schemas.microsoft.com/office/drawing/2014/main" id="{BE6B0FE9-8B8C-4ABF-89AB-27A6928628FD}"/>
              </a:ext>
            </a:extLst>
          </p:cNvPr>
          <p:cNvSpPr/>
          <p:nvPr/>
        </p:nvSpPr>
        <p:spPr>
          <a:xfrm>
            <a:off x="3501028" y="4215217"/>
            <a:ext cx="396233" cy="40639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1" name="object 125">
            <a:extLst>
              <a:ext uri="{FF2B5EF4-FFF2-40B4-BE49-F238E27FC236}">
                <a16:creationId xmlns:a16="http://schemas.microsoft.com/office/drawing/2014/main" id="{A20E66F4-1A75-4892-AAFB-1BB803BE16F8}"/>
              </a:ext>
            </a:extLst>
          </p:cNvPr>
          <p:cNvSpPr/>
          <p:nvPr/>
        </p:nvSpPr>
        <p:spPr>
          <a:xfrm>
            <a:off x="3496192" y="4192087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39">
                <a:moveTo>
                  <a:pt x="234835" y="0"/>
                </a:moveTo>
                <a:lnTo>
                  <a:pt x="42697" y="0"/>
                </a:lnTo>
                <a:lnTo>
                  <a:pt x="26076" y="3354"/>
                </a:lnTo>
                <a:lnTo>
                  <a:pt x="12504" y="12504"/>
                </a:lnTo>
                <a:lnTo>
                  <a:pt x="3354" y="26076"/>
                </a:lnTo>
                <a:lnTo>
                  <a:pt x="0" y="42697"/>
                </a:lnTo>
                <a:lnTo>
                  <a:pt x="0" y="213474"/>
                </a:lnTo>
                <a:lnTo>
                  <a:pt x="3354" y="230095"/>
                </a:lnTo>
                <a:lnTo>
                  <a:pt x="12504" y="243666"/>
                </a:lnTo>
                <a:lnTo>
                  <a:pt x="26076" y="252816"/>
                </a:lnTo>
                <a:lnTo>
                  <a:pt x="42697" y="256171"/>
                </a:lnTo>
                <a:lnTo>
                  <a:pt x="234835" y="256171"/>
                </a:lnTo>
                <a:lnTo>
                  <a:pt x="251456" y="252816"/>
                </a:lnTo>
                <a:lnTo>
                  <a:pt x="265028" y="243666"/>
                </a:lnTo>
                <a:lnTo>
                  <a:pt x="274178" y="230095"/>
                </a:lnTo>
                <a:lnTo>
                  <a:pt x="277533" y="213474"/>
                </a:lnTo>
                <a:lnTo>
                  <a:pt x="277533" y="42697"/>
                </a:lnTo>
                <a:lnTo>
                  <a:pt x="274178" y="26076"/>
                </a:lnTo>
                <a:lnTo>
                  <a:pt x="265028" y="12504"/>
                </a:lnTo>
                <a:lnTo>
                  <a:pt x="251456" y="3354"/>
                </a:lnTo>
                <a:lnTo>
                  <a:pt x="23483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3" name="object 126">
            <a:extLst>
              <a:ext uri="{FF2B5EF4-FFF2-40B4-BE49-F238E27FC236}">
                <a16:creationId xmlns:a16="http://schemas.microsoft.com/office/drawing/2014/main" id="{242145B9-1FFC-4F83-9755-3381AC53F9DC}"/>
              </a:ext>
            </a:extLst>
          </p:cNvPr>
          <p:cNvSpPr/>
          <p:nvPr/>
        </p:nvSpPr>
        <p:spPr>
          <a:xfrm>
            <a:off x="3496192" y="4192087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39">
                <a:moveTo>
                  <a:pt x="0" y="42697"/>
                </a:moveTo>
                <a:lnTo>
                  <a:pt x="3354" y="26076"/>
                </a:lnTo>
                <a:lnTo>
                  <a:pt x="12504" y="12504"/>
                </a:lnTo>
                <a:lnTo>
                  <a:pt x="26076" y="3354"/>
                </a:lnTo>
                <a:lnTo>
                  <a:pt x="42697" y="0"/>
                </a:lnTo>
                <a:lnTo>
                  <a:pt x="234835" y="0"/>
                </a:lnTo>
                <a:lnTo>
                  <a:pt x="251456" y="3354"/>
                </a:lnTo>
                <a:lnTo>
                  <a:pt x="265028" y="12504"/>
                </a:lnTo>
                <a:lnTo>
                  <a:pt x="274178" y="26076"/>
                </a:lnTo>
                <a:lnTo>
                  <a:pt x="277533" y="42697"/>
                </a:lnTo>
                <a:lnTo>
                  <a:pt x="277533" y="213474"/>
                </a:lnTo>
                <a:lnTo>
                  <a:pt x="274178" y="230095"/>
                </a:lnTo>
                <a:lnTo>
                  <a:pt x="265028" y="243666"/>
                </a:lnTo>
                <a:lnTo>
                  <a:pt x="251456" y="252816"/>
                </a:lnTo>
                <a:lnTo>
                  <a:pt x="234835" y="256171"/>
                </a:lnTo>
                <a:lnTo>
                  <a:pt x="42697" y="256171"/>
                </a:lnTo>
                <a:lnTo>
                  <a:pt x="26076" y="252816"/>
                </a:lnTo>
                <a:lnTo>
                  <a:pt x="12504" y="243666"/>
                </a:lnTo>
                <a:lnTo>
                  <a:pt x="3354" y="230095"/>
                </a:lnTo>
                <a:lnTo>
                  <a:pt x="0" y="213474"/>
                </a:lnTo>
                <a:lnTo>
                  <a:pt x="0" y="4269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5" name="object 127">
            <a:extLst>
              <a:ext uri="{FF2B5EF4-FFF2-40B4-BE49-F238E27FC236}">
                <a16:creationId xmlns:a16="http://schemas.microsoft.com/office/drawing/2014/main" id="{5980BD7F-5489-4E10-BEA3-54488A95E148}"/>
              </a:ext>
            </a:extLst>
          </p:cNvPr>
          <p:cNvSpPr txBox="1"/>
          <p:nvPr/>
        </p:nvSpPr>
        <p:spPr>
          <a:xfrm>
            <a:off x="3622622" y="4251953"/>
            <a:ext cx="115147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A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47" name="object 128">
            <a:extLst>
              <a:ext uri="{FF2B5EF4-FFF2-40B4-BE49-F238E27FC236}">
                <a16:creationId xmlns:a16="http://schemas.microsoft.com/office/drawing/2014/main" id="{AC8BF869-7C67-4807-8A5F-100F627DC86C}"/>
              </a:ext>
            </a:extLst>
          </p:cNvPr>
          <p:cNvSpPr/>
          <p:nvPr/>
        </p:nvSpPr>
        <p:spPr>
          <a:xfrm>
            <a:off x="3690016" y="4239591"/>
            <a:ext cx="487679" cy="49376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9" name="object 129">
            <a:extLst>
              <a:ext uri="{FF2B5EF4-FFF2-40B4-BE49-F238E27FC236}">
                <a16:creationId xmlns:a16="http://schemas.microsoft.com/office/drawing/2014/main" id="{43C02D58-EEC5-46FA-8BC3-A60C4676B792}"/>
              </a:ext>
            </a:extLst>
          </p:cNvPr>
          <p:cNvSpPr/>
          <p:nvPr/>
        </p:nvSpPr>
        <p:spPr>
          <a:xfrm>
            <a:off x="3757061" y="4304623"/>
            <a:ext cx="392169" cy="40639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1" name="object 130">
            <a:extLst>
              <a:ext uri="{FF2B5EF4-FFF2-40B4-BE49-F238E27FC236}">
                <a16:creationId xmlns:a16="http://schemas.microsoft.com/office/drawing/2014/main" id="{9EFEBCE3-55A2-4871-AFA1-8FC2501388E3}"/>
              </a:ext>
            </a:extLst>
          </p:cNvPr>
          <p:cNvSpPr/>
          <p:nvPr/>
        </p:nvSpPr>
        <p:spPr>
          <a:xfrm>
            <a:off x="3764268" y="4282707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210248" y="0"/>
                </a:moveTo>
                <a:lnTo>
                  <a:pt x="42049" y="0"/>
                </a:lnTo>
                <a:lnTo>
                  <a:pt x="25679" y="3303"/>
                </a:lnTo>
                <a:lnTo>
                  <a:pt x="12314" y="12314"/>
                </a:lnTo>
                <a:lnTo>
                  <a:pt x="3303" y="25679"/>
                </a:lnTo>
                <a:lnTo>
                  <a:pt x="0" y="42049"/>
                </a:lnTo>
                <a:lnTo>
                  <a:pt x="0" y="214109"/>
                </a:lnTo>
                <a:lnTo>
                  <a:pt x="3303" y="230479"/>
                </a:lnTo>
                <a:lnTo>
                  <a:pt x="12314" y="243844"/>
                </a:lnTo>
                <a:lnTo>
                  <a:pt x="25679" y="252855"/>
                </a:lnTo>
                <a:lnTo>
                  <a:pt x="42049" y="256159"/>
                </a:lnTo>
                <a:lnTo>
                  <a:pt x="210248" y="256159"/>
                </a:lnTo>
                <a:lnTo>
                  <a:pt x="226618" y="252855"/>
                </a:lnTo>
                <a:lnTo>
                  <a:pt x="239983" y="243844"/>
                </a:lnTo>
                <a:lnTo>
                  <a:pt x="248994" y="230479"/>
                </a:lnTo>
                <a:lnTo>
                  <a:pt x="252298" y="214109"/>
                </a:lnTo>
                <a:lnTo>
                  <a:pt x="252298" y="42049"/>
                </a:lnTo>
                <a:lnTo>
                  <a:pt x="248994" y="25679"/>
                </a:lnTo>
                <a:lnTo>
                  <a:pt x="239983" y="12314"/>
                </a:lnTo>
                <a:lnTo>
                  <a:pt x="226618" y="3303"/>
                </a:lnTo>
                <a:lnTo>
                  <a:pt x="2102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3" name="object 131">
            <a:extLst>
              <a:ext uri="{FF2B5EF4-FFF2-40B4-BE49-F238E27FC236}">
                <a16:creationId xmlns:a16="http://schemas.microsoft.com/office/drawing/2014/main" id="{A0C8DFE7-3781-4815-B748-50D04D4CE303}"/>
              </a:ext>
            </a:extLst>
          </p:cNvPr>
          <p:cNvSpPr/>
          <p:nvPr/>
        </p:nvSpPr>
        <p:spPr>
          <a:xfrm>
            <a:off x="3764268" y="4282707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0" y="42049"/>
                </a:moveTo>
                <a:lnTo>
                  <a:pt x="3303" y="25679"/>
                </a:lnTo>
                <a:lnTo>
                  <a:pt x="12314" y="12314"/>
                </a:lnTo>
                <a:lnTo>
                  <a:pt x="25679" y="3303"/>
                </a:lnTo>
                <a:lnTo>
                  <a:pt x="42049" y="0"/>
                </a:lnTo>
                <a:lnTo>
                  <a:pt x="210248" y="0"/>
                </a:lnTo>
                <a:lnTo>
                  <a:pt x="226618" y="3303"/>
                </a:lnTo>
                <a:lnTo>
                  <a:pt x="239983" y="12314"/>
                </a:lnTo>
                <a:lnTo>
                  <a:pt x="248994" y="25679"/>
                </a:lnTo>
                <a:lnTo>
                  <a:pt x="252298" y="42049"/>
                </a:lnTo>
                <a:lnTo>
                  <a:pt x="252298" y="214109"/>
                </a:lnTo>
                <a:lnTo>
                  <a:pt x="248994" y="230479"/>
                </a:lnTo>
                <a:lnTo>
                  <a:pt x="239983" y="243844"/>
                </a:lnTo>
                <a:lnTo>
                  <a:pt x="226618" y="252855"/>
                </a:lnTo>
                <a:lnTo>
                  <a:pt x="210248" y="256159"/>
                </a:lnTo>
                <a:lnTo>
                  <a:pt x="42049" y="256159"/>
                </a:lnTo>
                <a:lnTo>
                  <a:pt x="25679" y="252855"/>
                </a:lnTo>
                <a:lnTo>
                  <a:pt x="12314" y="243844"/>
                </a:lnTo>
                <a:lnTo>
                  <a:pt x="3303" y="230479"/>
                </a:lnTo>
                <a:lnTo>
                  <a:pt x="0" y="214109"/>
                </a:lnTo>
                <a:lnTo>
                  <a:pt x="0" y="42049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5" name="object 132">
            <a:extLst>
              <a:ext uri="{FF2B5EF4-FFF2-40B4-BE49-F238E27FC236}">
                <a16:creationId xmlns:a16="http://schemas.microsoft.com/office/drawing/2014/main" id="{7DECDD69-89EB-4FB4-8862-0FB0F2A28332}"/>
              </a:ext>
            </a:extLst>
          </p:cNvPr>
          <p:cNvSpPr txBox="1"/>
          <p:nvPr/>
        </p:nvSpPr>
        <p:spPr>
          <a:xfrm>
            <a:off x="3877435" y="4342568"/>
            <a:ext cx="110913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B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57" name="object 133">
            <a:extLst>
              <a:ext uri="{FF2B5EF4-FFF2-40B4-BE49-F238E27FC236}">
                <a16:creationId xmlns:a16="http://schemas.microsoft.com/office/drawing/2014/main" id="{F9F3BA0A-DD35-46B5-A7F5-7FC87D0C199A}"/>
              </a:ext>
            </a:extLst>
          </p:cNvPr>
          <p:cNvSpPr/>
          <p:nvPr/>
        </p:nvSpPr>
        <p:spPr>
          <a:xfrm>
            <a:off x="3421782" y="5513655"/>
            <a:ext cx="522215" cy="49376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9" name="object 134">
            <a:extLst>
              <a:ext uri="{FF2B5EF4-FFF2-40B4-BE49-F238E27FC236}">
                <a16:creationId xmlns:a16="http://schemas.microsoft.com/office/drawing/2014/main" id="{73263DF3-88FC-4879-8157-AF049AC63A7C}"/>
              </a:ext>
            </a:extLst>
          </p:cNvPr>
          <p:cNvSpPr/>
          <p:nvPr/>
        </p:nvSpPr>
        <p:spPr>
          <a:xfrm>
            <a:off x="3501028" y="5578687"/>
            <a:ext cx="396233" cy="40639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1" name="object 135">
            <a:extLst>
              <a:ext uri="{FF2B5EF4-FFF2-40B4-BE49-F238E27FC236}">
                <a16:creationId xmlns:a16="http://schemas.microsoft.com/office/drawing/2014/main" id="{7FFD80C1-0B97-47FC-B393-F722203898E0}"/>
              </a:ext>
            </a:extLst>
          </p:cNvPr>
          <p:cNvSpPr/>
          <p:nvPr/>
        </p:nvSpPr>
        <p:spPr>
          <a:xfrm>
            <a:off x="3496192" y="5556735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39">
                <a:moveTo>
                  <a:pt x="234835" y="0"/>
                </a:moveTo>
                <a:lnTo>
                  <a:pt x="42697" y="0"/>
                </a:lnTo>
                <a:lnTo>
                  <a:pt x="26076" y="3354"/>
                </a:lnTo>
                <a:lnTo>
                  <a:pt x="12504" y="12504"/>
                </a:lnTo>
                <a:lnTo>
                  <a:pt x="3354" y="26076"/>
                </a:lnTo>
                <a:lnTo>
                  <a:pt x="0" y="42697"/>
                </a:lnTo>
                <a:lnTo>
                  <a:pt x="0" y="213474"/>
                </a:lnTo>
                <a:lnTo>
                  <a:pt x="3354" y="230095"/>
                </a:lnTo>
                <a:lnTo>
                  <a:pt x="12504" y="243666"/>
                </a:lnTo>
                <a:lnTo>
                  <a:pt x="26076" y="252816"/>
                </a:lnTo>
                <a:lnTo>
                  <a:pt x="42697" y="256171"/>
                </a:lnTo>
                <a:lnTo>
                  <a:pt x="234835" y="256171"/>
                </a:lnTo>
                <a:lnTo>
                  <a:pt x="251456" y="252816"/>
                </a:lnTo>
                <a:lnTo>
                  <a:pt x="265028" y="243666"/>
                </a:lnTo>
                <a:lnTo>
                  <a:pt x="274178" y="230095"/>
                </a:lnTo>
                <a:lnTo>
                  <a:pt x="277533" y="213474"/>
                </a:lnTo>
                <a:lnTo>
                  <a:pt x="277533" y="42697"/>
                </a:lnTo>
                <a:lnTo>
                  <a:pt x="274178" y="26076"/>
                </a:lnTo>
                <a:lnTo>
                  <a:pt x="265028" y="12504"/>
                </a:lnTo>
                <a:lnTo>
                  <a:pt x="251456" y="3354"/>
                </a:lnTo>
                <a:lnTo>
                  <a:pt x="23483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3" name="object 136">
            <a:extLst>
              <a:ext uri="{FF2B5EF4-FFF2-40B4-BE49-F238E27FC236}">
                <a16:creationId xmlns:a16="http://schemas.microsoft.com/office/drawing/2014/main" id="{4370D8CF-154B-4153-9431-AC20976058BF}"/>
              </a:ext>
            </a:extLst>
          </p:cNvPr>
          <p:cNvSpPr/>
          <p:nvPr/>
        </p:nvSpPr>
        <p:spPr>
          <a:xfrm>
            <a:off x="3496192" y="5556735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30" h="256539">
                <a:moveTo>
                  <a:pt x="0" y="42697"/>
                </a:moveTo>
                <a:lnTo>
                  <a:pt x="3354" y="26076"/>
                </a:lnTo>
                <a:lnTo>
                  <a:pt x="12504" y="12504"/>
                </a:lnTo>
                <a:lnTo>
                  <a:pt x="26076" y="3354"/>
                </a:lnTo>
                <a:lnTo>
                  <a:pt x="42697" y="0"/>
                </a:lnTo>
                <a:lnTo>
                  <a:pt x="234835" y="0"/>
                </a:lnTo>
                <a:lnTo>
                  <a:pt x="251456" y="3354"/>
                </a:lnTo>
                <a:lnTo>
                  <a:pt x="265028" y="12504"/>
                </a:lnTo>
                <a:lnTo>
                  <a:pt x="274178" y="26076"/>
                </a:lnTo>
                <a:lnTo>
                  <a:pt x="277533" y="42697"/>
                </a:lnTo>
                <a:lnTo>
                  <a:pt x="277533" y="213474"/>
                </a:lnTo>
                <a:lnTo>
                  <a:pt x="274178" y="230095"/>
                </a:lnTo>
                <a:lnTo>
                  <a:pt x="265028" y="243666"/>
                </a:lnTo>
                <a:lnTo>
                  <a:pt x="251456" y="252816"/>
                </a:lnTo>
                <a:lnTo>
                  <a:pt x="234835" y="256171"/>
                </a:lnTo>
                <a:lnTo>
                  <a:pt x="42697" y="256171"/>
                </a:lnTo>
                <a:lnTo>
                  <a:pt x="26076" y="252816"/>
                </a:lnTo>
                <a:lnTo>
                  <a:pt x="12504" y="243666"/>
                </a:lnTo>
                <a:lnTo>
                  <a:pt x="3354" y="230095"/>
                </a:lnTo>
                <a:lnTo>
                  <a:pt x="0" y="213474"/>
                </a:lnTo>
                <a:lnTo>
                  <a:pt x="0" y="4269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5" name="object 137">
            <a:extLst>
              <a:ext uri="{FF2B5EF4-FFF2-40B4-BE49-F238E27FC236}">
                <a16:creationId xmlns:a16="http://schemas.microsoft.com/office/drawing/2014/main" id="{A1492E6B-FCC6-4DC4-9F15-A948692E62DF}"/>
              </a:ext>
            </a:extLst>
          </p:cNvPr>
          <p:cNvSpPr txBox="1"/>
          <p:nvPr/>
        </p:nvSpPr>
        <p:spPr>
          <a:xfrm>
            <a:off x="3622622" y="5616601"/>
            <a:ext cx="115147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A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67" name="object 138">
            <a:extLst>
              <a:ext uri="{FF2B5EF4-FFF2-40B4-BE49-F238E27FC236}">
                <a16:creationId xmlns:a16="http://schemas.microsoft.com/office/drawing/2014/main" id="{D3838BC9-3029-49B9-91C5-043A256A2E52}"/>
              </a:ext>
            </a:extLst>
          </p:cNvPr>
          <p:cNvSpPr/>
          <p:nvPr/>
        </p:nvSpPr>
        <p:spPr>
          <a:xfrm>
            <a:off x="3690016" y="5603063"/>
            <a:ext cx="487679" cy="49376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9" name="object 139">
            <a:extLst>
              <a:ext uri="{FF2B5EF4-FFF2-40B4-BE49-F238E27FC236}">
                <a16:creationId xmlns:a16="http://schemas.microsoft.com/office/drawing/2014/main" id="{9609944D-B27F-4D51-8627-05735A633A1D}"/>
              </a:ext>
            </a:extLst>
          </p:cNvPr>
          <p:cNvSpPr/>
          <p:nvPr/>
        </p:nvSpPr>
        <p:spPr>
          <a:xfrm>
            <a:off x="3757061" y="5668095"/>
            <a:ext cx="392169" cy="40639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1" name="object 140">
            <a:extLst>
              <a:ext uri="{FF2B5EF4-FFF2-40B4-BE49-F238E27FC236}">
                <a16:creationId xmlns:a16="http://schemas.microsoft.com/office/drawing/2014/main" id="{B7E9C1E5-FD07-4E07-9022-6056B8618803}"/>
              </a:ext>
            </a:extLst>
          </p:cNvPr>
          <p:cNvSpPr/>
          <p:nvPr/>
        </p:nvSpPr>
        <p:spPr>
          <a:xfrm>
            <a:off x="3764268" y="5646398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210248" y="0"/>
                </a:moveTo>
                <a:lnTo>
                  <a:pt x="42049" y="0"/>
                </a:lnTo>
                <a:lnTo>
                  <a:pt x="25679" y="3303"/>
                </a:lnTo>
                <a:lnTo>
                  <a:pt x="12314" y="12314"/>
                </a:lnTo>
                <a:lnTo>
                  <a:pt x="3303" y="25679"/>
                </a:lnTo>
                <a:lnTo>
                  <a:pt x="0" y="42049"/>
                </a:lnTo>
                <a:lnTo>
                  <a:pt x="0" y="214109"/>
                </a:lnTo>
                <a:lnTo>
                  <a:pt x="3303" y="230479"/>
                </a:lnTo>
                <a:lnTo>
                  <a:pt x="12314" y="243844"/>
                </a:lnTo>
                <a:lnTo>
                  <a:pt x="25679" y="252855"/>
                </a:lnTo>
                <a:lnTo>
                  <a:pt x="42049" y="256159"/>
                </a:lnTo>
                <a:lnTo>
                  <a:pt x="210248" y="256159"/>
                </a:lnTo>
                <a:lnTo>
                  <a:pt x="226618" y="252855"/>
                </a:lnTo>
                <a:lnTo>
                  <a:pt x="239983" y="243844"/>
                </a:lnTo>
                <a:lnTo>
                  <a:pt x="248994" y="230479"/>
                </a:lnTo>
                <a:lnTo>
                  <a:pt x="252298" y="214109"/>
                </a:lnTo>
                <a:lnTo>
                  <a:pt x="252298" y="42049"/>
                </a:lnTo>
                <a:lnTo>
                  <a:pt x="248994" y="25679"/>
                </a:lnTo>
                <a:lnTo>
                  <a:pt x="239983" y="12314"/>
                </a:lnTo>
                <a:lnTo>
                  <a:pt x="226618" y="3303"/>
                </a:lnTo>
                <a:lnTo>
                  <a:pt x="2102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3" name="object 141">
            <a:extLst>
              <a:ext uri="{FF2B5EF4-FFF2-40B4-BE49-F238E27FC236}">
                <a16:creationId xmlns:a16="http://schemas.microsoft.com/office/drawing/2014/main" id="{99B4A4D4-C773-4AAF-8886-DBED56267416}"/>
              </a:ext>
            </a:extLst>
          </p:cNvPr>
          <p:cNvSpPr/>
          <p:nvPr/>
        </p:nvSpPr>
        <p:spPr>
          <a:xfrm>
            <a:off x="3764268" y="5646398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30" h="256539">
                <a:moveTo>
                  <a:pt x="0" y="42049"/>
                </a:moveTo>
                <a:lnTo>
                  <a:pt x="3303" y="25679"/>
                </a:lnTo>
                <a:lnTo>
                  <a:pt x="12314" y="12314"/>
                </a:lnTo>
                <a:lnTo>
                  <a:pt x="25679" y="3303"/>
                </a:lnTo>
                <a:lnTo>
                  <a:pt x="42049" y="0"/>
                </a:lnTo>
                <a:lnTo>
                  <a:pt x="210248" y="0"/>
                </a:lnTo>
                <a:lnTo>
                  <a:pt x="226618" y="3303"/>
                </a:lnTo>
                <a:lnTo>
                  <a:pt x="239983" y="12314"/>
                </a:lnTo>
                <a:lnTo>
                  <a:pt x="248994" y="25679"/>
                </a:lnTo>
                <a:lnTo>
                  <a:pt x="252298" y="42049"/>
                </a:lnTo>
                <a:lnTo>
                  <a:pt x="252298" y="214109"/>
                </a:lnTo>
                <a:lnTo>
                  <a:pt x="248994" y="230479"/>
                </a:lnTo>
                <a:lnTo>
                  <a:pt x="239983" y="243844"/>
                </a:lnTo>
                <a:lnTo>
                  <a:pt x="226618" y="252855"/>
                </a:lnTo>
                <a:lnTo>
                  <a:pt x="210248" y="256159"/>
                </a:lnTo>
                <a:lnTo>
                  <a:pt x="42049" y="256159"/>
                </a:lnTo>
                <a:lnTo>
                  <a:pt x="25679" y="252855"/>
                </a:lnTo>
                <a:lnTo>
                  <a:pt x="12314" y="243844"/>
                </a:lnTo>
                <a:lnTo>
                  <a:pt x="3303" y="230479"/>
                </a:lnTo>
                <a:lnTo>
                  <a:pt x="0" y="214109"/>
                </a:lnTo>
                <a:lnTo>
                  <a:pt x="0" y="42049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5" name="object 142">
            <a:extLst>
              <a:ext uri="{FF2B5EF4-FFF2-40B4-BE49-F238E27FC236}">
                <a16:creationId xmlns:a16="http://schemas.microsoft.com/office/drawing/2014/main" id="{DFF3410A-BE18-4B14-9147-DA4E639E2251}"/>
              </a:ext>
            </a:extLst>
          </p:cNvPr>
          <p:cNvSpPr txBox="1"/>
          <p:nvPr/>
        </p:nvSpPr>
        <p:spPr>
          <a:xfrm>
            <a:off x="3877435" y="5706260"/>
            <a:ext cx="110913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B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77" name="object 143">
            <a:extLst>
              <a:ext uri="{FF2B5EF4-FFF2-40B4-BE49-F238E27FC236}">
                <a16:creationId xmlns:a16="http://schemas.microsoft.com/office/drawing/2014/main" id="{3546593E-6123-4751-8B50-C07BA5A94936}"/>
              </a:ext>
            </a:extLst>
          </p:cNvPr>
          <p:cNvSpPr/>
          <p:nvPr/>
        </p:nvSpPr>
        <p:spPr>
          <a:xfrm>
            <a:off x="5193696" y="2782657"/>
            <a:ext cx="522207" cy="49174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9" name="object 144">
            <a:extLst>
              <a:ext uri="{FF2B5EF4-FFF2-40B4-BE49-F238E27FC236}">
                <a16:creationId xmlns:a16="http://schemas.microsoft.com/office/drawing/2014/main" id="{2F316CF7-660E-47B3-B294-824B0362B07B}"/>
              </a:ext>
            </a:extLst>
          </p:cNvPr>
          <p:cNvSpPr/>
          <p:nvPr/>
        </p:nvSpPr>
        <p:spPr>
          <a:xfrm>
            <a:off x="5272944" y="2847681"/>
            <a:ext cx="396228" cy="40639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1" name="object 145">
            <a:extLst>
              <a:ext uri="{FF2B5EF4-FFF2-40B4-BE49-F238E27FC236}">
                <a16:creationId xmlns:a16="http://schemas.microsoft.com/office/drawing/2014/main" id="{16F8002A-D1A8-4954-8183-1F9789D30494}"/>
              </a:ext>
            </a:extLst>
          </p:cNvPr>
          <p:cNvSpPr/>
          <p:nvPr/>
        </p:nvSpPr>
        <p:spPr>
          <a:xfrm>
            <a:off x="5267527" y="2825095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29" h="256539">
                <a:moveTo>
                  <a:pt x="234835" y="0"/>
                </a:moveTo>
                <a:lnTo>
                  <a:pt x="42697" y="0"/>
                </a:lnTo>
                <a:lnTo>
                  <a:pt x="26076" y="3354"/>
                </a:lnTo>
                <a:lnTo>
                  <a:pt x="12504" y="12504"/>
                </a:lnTo>
                <a:lnTo>
                  <a:pt x="3354" y="26076"/>
                </a:lnTo>
                <a:lnTo>
                  <a:pt x="0" y="42697"/>
                </a:lnTo>
                <a:lnTo>
                  <a:pt x="0" y="213474"/>
                </a:lnTo>
                <a:lnTo>
                  <a:pt x="3354" y="230095"/>
                </a:lnTo>
                <a:lnTo>
                  <a:pt x="12504" y="243666"/>
                </a:lnTo>
                <a:lnTo>
                  <a:pt x="26076" y="252816"/>
                </a:lnTo>
                <a:lnTo>
                  <a:pt x="42697" y="256171"/>
                </a:lnTo>
                <a:lnTo>
                  <a:pt x="234835" y="256171"/>
                </a:lnTo>
                <a:lnTo>
                  <a:pt x="251456" y="252816"/>
                </a:lnTo>
                <a:lnTo>
                  <a:pt x="265028" y="243666"/>
                </a:lnTo>
                <a:lnTo>
                  <a:pt x="274178" y="230095"/>
                </a:lnTo>
                <a:lnTo>
                  <a:pt x="277533" y="213474"/>
                </a:lnTo>
                <a:lnTo>
                  <a:pt x="277533" y="42697"/>
                </a:lnTo>
                <a:lnTo>
                  <a:pt x="274178" y="26076"/>
                </a:lnTo>
                <a:lnTo>
                  <a:pt x="265028" y="12504"/>
                </a:lnTo>
                <a:lnTo>
                  <a:pt x="251456" y="3354"/>
                </a:lnTo>
                <a:lnTo>
                  <a:pt x="23483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3" name="object 146">
            <a:extLst>
              <a:ext uri="{FF2B5EF4-FFF2-40B4-BE49-F238E27FC236}">
                <a16:creationId xmlns:a16="http://schemas.microsoft.com/office/drawing/2014/main" id="{B6DDF14C-1637-4CA8-A1FD-70AA4FE7D928}"/>
              </a:ext>
            </a:extLst>
          </p:cNvPr>
          <p:cNvSpPr/>
          <p:nvPr/>
        </p:nvSpPr>
        <p:spPr>
          <a:xfrm>
            <a:off x="5267527" y="2825095"/>
            <a:ext cx="370840" cy="342053"/>
          </a:xfrm>
          <a:custGeom>
            <a:avLst/>
            <a:gdLst/>
            <a:ahLst/>
            <a:cxnLst/>
            <a:rect l="l" t="t" r="r" b="b"/>
            <a:pathLst>
              <a:path w="278129" h="256539">
                <a:moveTo>
                  <a:pt x="0" y="42697"/>
                </a:moveTo>
                <a:lnTo>
                  <a:pt x="3354" y="26076"/>
                </a:lnTo>
                <a:lnTo>
                  <a:pt x="12504" y="12504"/>
                </a:lnTo>
                <a:lnTo>
                  <a:pt x="26076" y="3354"/>
                </a:lnTo>
                <a:lnTo>
                  <a:pt x="42697" y="0"/>
                </a:lnTo>
                <a:lnTo>
                  <a:pt x="234835" y="0"/>
                </a:lnTo>
                <a:lnTo>
                  <a:pt x="251456" y="3354"/>
                </a:lnTo>
                <a:lnTo>
                  <a:pt x="265028" y="12504"/>
                </a:lnTo>
                <a:lnTo>
                  <a:pt x="274178" y="26076"/>
                </a:lnTo>
                <a:lnTo>
                  <a:pt x="277533" y="42697"/>
                </a:lnTo>
                <a:lnTo>
                  <a:pt x="277533" y="213474"/>
                </a:lnTo>
                <a:lnTo>
                  <a:pt x="274178" y="230095"/>
                </a:lnTo>
                <a:lnTo>
                  <a:pt x="265028" y="243666"/>
                </a:lnTo>
                <a:lnTo>
                  <a:pt x="251456" y="252816"/>
                </a:lnTo>
                <a:lnTo>
                  <a:pt x="234835" y="256171"/>
                </a:lnTo>
                <a:lnTo>
                  <a:pt x="42697" y="256171"/>
                </a:lnTo>
                <a:lnTo>
                  <a:pt x="26076" y="252816"/>
                </a:lnTo>
                <a:lnTo>
                  <a:pt x="12504" y="243666"/>
                </a:lnTo>
                <a:lnTo>
                  <a:pt x="3354" y="230095"/>
                </a:lnTo>
                <a:lnTo>
                  <a:pt x="0" y="213474"/>
                </a:lnTo>
                <a:lnTo>
                  <a:pt x="0" y="42697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5" name="object 147">
            <a:extLst>
              <a:ext uri="{FF2B5EF4-FFF2-40B4-BE49-F238E27FC236}">
                <a16:creationId xmlns:a16="http://schemas.microsoft.com/office/drawing/2014/main" id="{AB5A447C-555A-48D4-AA8E-58F3F4883446}"/>
              </a:ext>
            </a:extLst>
          </p:cNvPr>
          <p:cNvSpPr txBox="1"/>
          <p:nvPr/>
        </p:nvSpPr>
        <p:spPr>
          <a:xfrm>
            <a:off x="5393958" y="2884961"/>
            <a:ext cx="115147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A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87" name="object 148">
            <a:extLst>
              <a:ext uri="{FF2B5EF4-FFF2-40B4-BE49-F238E27FC236}">
                <a16:creationId xmlns:a16="http://schemas.microsoft.com/office/drawing/2014/main" id="{2B413833-37EA-4F77-B609-3FE9B8A08689}"/>
              </a:ext>
            </a:extLst>
          </p:cNvPr>
          <p:cNvSpPr/>
          <p:nvPr/>
        </p:nvSpPr>
        <p:spPr>
          <a:xfrm>
            <a:off x="5461920" y="2872055"/>
            <a:ext cx="487679" cy="49376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9" name="object 149">
            <a:extLst>
              <a:ext uri="{FF2B5EF4-FFF2-40B4-BE49-F238E27FC236}">
                <a16:creationId xmlns:a16="http://schemas.microsoft.com/office/drawing/2014/main" id="{58496840-1B01-4796-88CB-7994D823EE98}"/>
              </a:ext>
            </a:extLst>
          </p:cNvPr>
          <p:cNvSpPr/>
          <p:nvPr/>
        </p:nvSpPr>
        <p:spPr>
          <a:xfrm>
            <a:off x="5522880" y="2937089"/>
            <a:ext cx="400287" cy="40639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1" name="object 150">
            <a:extLst>
              <a:ext uri="{FF2B5EF4-FFF2-40B4-BE49-F238E27FC236}">
                <a16:creationId xmlns:a16="http://schemas.microsoft.com/office/drawing/2014/main" id="{47569A32-F64B-4B34-81F0-0755B32D88D5}"/>
              </a:ext>
            </a:extLst>
          </p:cNvPr>
          <p:cNvSpPr/>
          <p:nvPr/>
        </p:nvSpPr>
        <p:spPr>
          <a:xfrm>
            <a:off x="5535605" y="2915715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29" h="256539">
                <a:moveTo>
                  <a:pt x="210248" y="0"/>
                </a:moveTo>
                <a:lnTo>
                  <a:pt x="42049" y="0"/>
                </a:lnTo>
                <a:lnTo>
                  <a:pt x="25679" y="3303"/>
                </a:lnTo>
                <a:lnTo>
                  <a:pt x="12314" y="12314"/>
                </a:lnTo>
                <a:lnTo>
                  <a:pt x="3303" y="25679"/>
                </a:lnTo>
                <a:lnTo>
                  <a:pt x="0" y="42049"/>
                </a:lnTo>
                <a:lnTo>
                  <a:pt x="0" y="214109"/>
                </a:lnTo>
                <a:lnTo>
                  <a:pt x="3303" y="230479"/>
                </a:lnTo>
                <a:lnTo>
                  <a:pt x="12314" y="243844"/>
                </a:lnTo>
                <a:lnTo>
                  <a:pt x="25679" y="252855"/>
                </a:lnTo>
                <a:lnTo>
                  <a:pt x="42049" y="256158"/>
                </a:lnTo>
                <a:lnTo>
                  <a:pt x="210248" y="256158"/>
                </a:lnTo>
                <a:lnTo>
                  <a:pt x="226618" y="252855"/>
                </a:lnTo>
                <a:lnTo>
                  <a:pt x="239983" y="243844"/>
                </a:lnTo>
                <a:lnTo>
                  <a:pt x="248994" y="230479"/>
                </a:lnTo>
                <a:lnTo>
                  <a:pt x="252298" y="214109"/>
                </a:lnTo>
                <a:lnTo>
                  <a:pt x="252298" y="42049"/>
                </a:lnTo>
                <a:lnTo>
                  <a:pt x="248994" y="25679"/>
                </a:lnTo>
                <a:lnTo>
                  <a:pt x="239983" y="12314"/>
                </a:lnTo>
                <a:lnTo>
                  <a:pt x="226618" y="3303"/>
                </a:lnTo>
                <a:lnTo>
                  <a:pt x="2102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3" name="object 151">
            <a:extLst>
              <a:ext uri="{FF2B5EF4-FFF2-40B4-BE49-F238E27FC236}">
                <a16:creationId xmlns:a16="http://schemas.microsoft.com/office/drawing/2014/main" id="{67F661A2-E3BE-4FCB-B774-7D4A47A5501B}"/>
              </a:ext>
            </a:extLst>
          </p:cNvPr>
          <p:cNvSpPr/>
          <p:nvPr/>
        </p:nvSpPr>
        <p:spPr>
          <a:xfrm>
            <a:off x="5535605" y="2915715"/>
            <a:ext cx="336972" cy="342053"/>
          </a:xfrm>
          <a:custGeom>
            <a:avLst/>
            <a:gdLst/>
            <a:ahLst/>
            <a:cxnLst/>
            <a:rect l="l" t="t" r="r" b="b"/>
            <a:pathLst>
              <a:path w="252729" h="256539">
                <a:moveTo>
                  <a:pt x="0" y="42049"/>
                </a:moveTo>
                <a:lnTo>
                  <a:pt x="3303" y="25679"/>
                </a:lnTo>
                <a:lnTo>
                  <a:pt x="12314" y="12314"/>
                </a:lnTo>
                <a:lnTo>
                  <a:pt x="25679" y="3303"/>
                </a:lnTo>
                <a:lnTo>
                  <a:pt x="42049" y="0"/>
                </a:lnTo>
                <a:lnTo>
                  <a:pt x="210248" y="0"/>
                </a:lnTo>
                <a:lnTo>
                  <a:pt x="226618" y="3303"/>
                </a:lnTo>
                <a:lnTo>
                  <a:pt x="239983" y="12314"/>
                </a:lnTo>
                <a:lnTo>
                  <a:pt x="248994" y="25679"/>
                </a:lnTo>
                <a:lnTo>
                  <a:pt x="252298" y="42049"/>
                </a:lnTo>
                <a:lnTo>
                  <a:pt x="252298" y="214109"/>
                </a:lnTo>
                <a:lnTo>
                  <a:pt x="248994" y="230479"/>
                </a:lnTo>
                <a:lnTo>
                  <a:pt x="239983" y="243844"/>
                </a:lnTo>
                <a:lnTo>
                  <a:pt x="226618" y="252855"/>
                </a:lnTo>
                <a:lnTo>
                  <a:pt x="210248" y="256158"/>
                </a:lnTo>
                <a:lnTo>
                  <a:pt x="42049" y="256158"/>
                </a:lnTo>
                <a:lnTo>
                  <a:pt x="25679" y="252855"/>
                </a:lnTo>
                <a:lnTo>
                  <a:pt x="12314" y="243844"/>
                </a:lnTo>
                <a:lnTo>
                  <a:pt x="3303" y="230479"/>
                </a:lnTo>
                <a:lnTo>
                  <a:pt x="0" y="214109"/>
                </a:lnTo>
                <a:lnTo>
                  <a:pt x="0" y="42049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5" name="object 152">
            <a:extLst>
              <a:ext uri="{FF2B5EF4-FFF2-40B4-BE49-F238E27FC236}">
                <a16:creationId xmlns:a16="http://schemas.microsoft.com/office/drawing/2014/main" id="{22DE79B9-3F43-446F-A44A-B4B3F4A3023A}"/>
              </a:ext>
            </a:extLst>
          </p:cNvPr>
          <p:cNvSpPr txBox="1"/>
          <p:nvPr/>
        </p:nvSpPr>
        <p:spPr>
          <a:xfrm>
            <a:off x="5643479" y="2975577"/>
            <a:ext cx="120227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67" spc="20" dirty="0">
                <a:latin typeface="Calibri"/>
                <a:cs typeface="Calibri"/>
              </a:rPr>
              <a:t>D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297" name="object 153">
            <a:extLst>
              <a:ext uri="{FF2B5EF4-FFF2-40B4-BE49-F238E27FC236}">
                <a16:creationId xmlns:a16="http://schemas.microsoft.com/office/drawing/2014/main" id="{6CFF0D8A-27F0-4B7C-9151-E1EC9A243F2A}"/>
              </a:ext>
            </a:extLst>
          </p:cNvPr>
          <p:cNvSpPr/>
          <p:nvPr/>
        </p:nvSpPr>
        <p:spPr>
          <a:xfrm>
            <a:off x="2623029" y="3071369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4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9" name="object 154">
            <a:extLst>
              <a:ext uri="{FF2B5EF4-FFF2-40B4-BE49-F238E27FC236}">
                <a16:creationId xmlns:a16="http://schemas.microsoft.com/office/drawing/2014/main" id="{F5197FF3-962D-44C5-BD87-F116FEB70C63}"/>
              </a:ext>
            </a:extLst>
          </p:cNvPr>
          <p:cNvSpPr/>
          <p:nvPr/>
        </p:nvSpPr>
        <p:spPr>
          <a:xfrm>
            <a:off x="2808245" y="3071369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4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1" name="object 155">
            <a:extLst>
              <a:ext uri="{FF2B5EF4-FFF2-40B4-BE49-F238E27FC236}">
                <a16:creationId xmlns:a16="http://schemas.microsoft.com/office/drawing/2014/main" id="{AF77EB88-194F-4355-9355-F05770FF27A0}"/>
              </a:ext>
            </a:extLst>
          </p:cNvPr>
          <p:cNvSpPr/>
          <p:nvPr/>
        </p:nvSpPr>
        <p:spPr>
          <a:xfrm>
            <a:off x="2990652" y="3071369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4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3" name="object 156">
            <a:extLst>
              <a:ext uri="{FF2B5EF4-FFF2-40B4-BE49-F238E27FC236}">
                <a16:creationId xmlns:a16="http://schemas.microsoft.com/office/drawing/2014/main" id="{44260E9A-FA2C-4C92-8395-227B8CFFB02B}"/>
              </a:ext>
            </a:extLst>
          </p:cNvPr>
          <p:cNvSpPr/>
          <p:nvPr/>
        </p:nvSpPr>
        <p:spPr>
          <a:xfrm>
            <a:off x="2747238" y="3129872"/>
            <a:ext cx="433493" cy="0"/>
          </a:xfrm>
          <a:custGeom>
            <a:avLst/>
            <a:gdLst/>
            <a:ahLst/>
            <a:cxnLst/>
            <a:rect l="l" t="t" r="r" b="b"/>
            <a:pathLst>
              <a:path w="325119">
                <a:moveTo>
                  <a:pt x="0" y="0"/>
                </a:moveTo>
                <a:lnTo>
                  <a:pt x="325069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5" name="object 157">
            <a:extLst>
              <a:ext uri="{FF2B5EF4-FFF2-40B4-BE49-F238E27FC236}">
                <a16:creationId xmlns:a16="http://schemas.microsoft.com/office/drawing/2014/main" id="{242AC2EB-578F-4EAC-BB4F-F6051FB09DF5}"/>
              </a:ext>
            </a:extLst>
          </p:cNvPr>
          <p:cNvSpPr/>
          <p:nvPr/>
        </p:nvSpPr>
        <p:spPr>
          <a:xfrm>
            <a:off x="3180677" y="3071369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4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7" name="object 158">
            <a:extLst>
              <a:ext uri="{FF2B5EF4-FFF2-40B4-BE49-F238E27FC236}">
                <a16:creationId xmlns:a16="http://schemas.microsoft.com/office/drawing/2014/main" id="{45A8F149-84D7-4511-8D89-62859647D9D8}"/>
              </a:ext>
            </a:extLst>
          </p:cNvPr>
          <p:cNvSpPr/>
          <p:nvPr/>
        </p:nvSpPr>
        <p:spPr>
          <a:xfrm>
            <a:off x="2629074" y="4452993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9" name="object 159">
            <a:extLst>
              <a:ext uri="{FF2B5EF4-FFF2-40B4-BE49-F238E27FC236}">
                <a16:creationId xmlns:a16="http://schemas.microsoft.com/office/drawing/2014/main" id="{A63DFB16-976E-4E80-A784-4355979365D0}"/>
              </a:ext>
            </a:extLst>
          </p:cNvPr>
          <p:cNvSpPr/>
          <p:nvPr/>
        </p:nvSpPr>
        <p:spPr>
          <a:xfrm>
            <a:off x="2814290" y="4452993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1" name="object 160">
            <a:extLst>
              <a:ext uri="{FF2B5EF4-FFF2-40B4-BE49-F238E27FC236}">
                <a16:creationId xmlns:a16="http://schemas.microsoft.com/office/drawing/2014/main" id="{812C50A6-32EB-42FC-9861-C2F2957E3A0B}"/>
              </a:ext>
            </a:extLst>
          </p:cNvPr>
          <p:cNvSpPr/>
          <p:nvPr/>
        </p:nvSpPr>
        <p:spPr>
          <a:xfrm>
            <a:off x="2996697" y="4452993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3" name="object 161">
            <a:extLst>
              <a:ext uri="{FF2B5EF4-FFF2-40B4-BE49-F238E27FC236}">
                <a16:creationId xmlns:a16="http://schemas.microsoft.com/office/drawing/2014/main" id="{77400E80-06B8-4E3A-8760-91763C3E6946}"/>
              </a:ext>
            </a:extLst>
          </p:cNvPr>
          <p:cNvSpPr/>
          <p:nvPr/>
        </p:nvSpPr>
        <p:spPr>
          <a:xfrm>
            <a:off x="2740584" y="4516732"/>
            <a:ext cx="434340" cy="0"/>
          </a:xfrm>
          <a:custGeom>
            <a:avLst/>
            <a:gdLst/>
            <a:ahLst/>
            <a:cxnLst/>
            <a:rect l="l" t="t" r="r" b="b"/>
            <a:pathLst>
              <a:path w="325755">
                <a:moveTo>
                  <a:pt x="0" y="0"/>
                </a:moveTo>
                <a:lnTo>
                  <a:pt x="325523" y="0"/>
                </a:lnTo>
              </a:path>
            </a:pathLst>
          </a:custGeom>
          <a:ln w="21018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5" name="object 162">
            <a:extLst>
              <a:ext uri="{FF2B5EF4-FFF2-40B4-BE49-F238E27FC236}">
                <a16:creationId xmlns:a16="http://schemas.microsoft.com/office/drawing/2014/main" id="{E9B27EE3-4F6B-4371-887B-AA07887689DC}"/>
              </a:ext>
            </a:extLst>
          </p:cNvPr>
          <p:cNvSpPr/>
          <p:nvPr/>
        </p:nvSpPr>
        <p:spPr>
          <a:xfrm>
            <a:off x="3174616" y="4455617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80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7" name="object 163">
            <a:extLst>
              <a:ext uri="{FF2B5EF4-FFF2-40B4-BE49-F238E27FC236}">
                <a16:creationId xmlns:a16="http://schemas.microsoft.com/office/drawing/2014/main" id="{54E75161-0170-4969-858E-1242D91587C4}"/>
              </a:ext>
            </a:extLst>
          </p:cNvPr>
          <p:cNvSpPr/>
          <p:nvPr/>
        </p:nvSpPr>
        <p:spPr>
          <a:xfrm>
            <a:off x="2633714" y="5817176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79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9" name="object 164">
            <a:extLst>
              <a:ext uri="{FF2B5EF4-FFF2-40B4-BE49-F238E27FC236}">
                <a16:creationId xmlns:a16="http://schemas.microsoft.com/office/drawing/2014/main" id="{4E7C9816-89F8-43D9-BCF6-8A6439EC70CC}"/>
              </a:ext>
            </a:extLst>
          </p:cNvPr>
          <p:cNvSpPr/>
          <p:nvPr/>
        </p:nvSpPr>
        <p:spPr>
          <a:xfrm>
            <a:off x="2818948" y="5817176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79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1" name="object 165">
            <a:extLst>
              <a:ext uri="{FF2B5EF4-FFF2-40B4-BE49-F238E27FC236}">
                <a16:creationId xmlns:a16="http://schemas.microsoft.com/office/drawing/2014/main" id="{8E054EC3-0349-4759-8AAA-FD6DC2AD343F}"/>
              </a:ext>
            </a:extLst>
          </p:cNvPr>
          <p:cNvSpPr/>
          <p:nvPr/>
        </p:nvSpPr>
        <p:spPr>
          <a:xfrm>
            <a:off x="3001353" y="5817176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79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3" name="object 166">
            <a:extLst>
              <a:ext uri="{FF2B5EF4-FFF2-40B4-BE49-F238E27FC236}">
                <a16:creationId xmlns:a16="http://schemas.microsoft.com/office/drawing/2014/main" id="{884B674F-4B6E-430E-8126-881C620DCA2E}"/>
              </a:ext>
            </a:extLst>
          </p:cNvPr>
          <p:cNvSpPr/>
          <p:nvPr/>
        </p:nvSpPr>
        <p:spPr>
          <a:xfrm>
            <a:off x="2745227" y="5880360"/>
            <a:ext cx="436033" cy="0"/>
          </a:xfrm>
          <a:custGeom>
            <a:avLst/>
            <a:gdLst/>
            <a:ahLst/>
            <a:cxnLst/>
            <a:rect l="l" t="t" r="r" b="b"/>
            <a:pathLst>
              <a:path w="327025">
                <a:moveTo>
                  <a:pt x="0" y="0"/>
                </a:moveTo>
                <a:lnTo>
                  <a:pt x="326588" y="0"/>
                </a:lnTo>
              </a:path>
            </a:pathLst>
          </a:custGeom>
          <a:ln w="2018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5" name="object 167">
            <a:extLst>
              <a:ext uri="{FF2B5EF4-FFF2-40B4-BE49-F238E27FC236}">
                <a16:creationId xmlns:a16="http://schemas.microsoft.com/office/drawing/2014/main" id="{77317281-4D05-4E19-87B6-E21ABE3F9031}"/>
              </a:ext>
            </a:extLst>
          </p:cNvPr>
          <p:cNvSpPr/>
          <p:nvPr/>
        </p:nvSpPr>
        <p:spPr>
          <a:xfrm>
            <a:off x="3180677" y="5818700"/>
            <a:ext cx="124460" cy="125307"/>
          </a:xfrm>
          <a:custGeom>
            <a:avLst/>
            <a:gdLst/>
            <a:ahLst/>
            <a:cxnLst/>
            <a:rect l="l" t="t" r="r" b="b"/>
            <a:pathLst>
              <a:path w="93344" h="93979">
                <a:moveTo>
                  <a:pt x="0" y="0"/>
                </a:moveTo>
                <a:lnTo>
                  <a:pt x="93167" y="0"/>
                </a:lnTo>
                <a:lnTo>
                  <a:pt x="93167" y="93637"/>
                </a:lnTo>
                <a:lnTo>
                  <a:pt x="0" y="93637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7" name="object 168">
            <a:extLst>
              <a:ext uri="{FF2B5EF4-FFF2-40B4-BE49-F238E27FC236}">
                <a16:creationId xmlns:a16="http://schemas.microsoft.com/office/drawing/2014/main" id="{062B500E-EA0B-4131-A764-EFE00C2D7363}"/>
              </a:ext>
            </a:extLst>
          </p:cNvPr>
          <p:cNvSpPr/>
          <p:nvPr/>
        </p:nvSpPr>
        <p:spPr>
          <a:xfrm>
            <a:off x="4405736" y="3071369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5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9" name="object 169">
            <a:extLst>
              <a:ext uri="{FF2B5EF4-FFF2-40B4-BE49-F238E27FC236}">
                <a16:creationId xmlns:a16="http://schemas.microsoft.com/office/drawing/2014/main" id="{CEFA4306-1123-4F94-B458-31E4606AAA6D}"/>
              </a:ext>
            </a:extLst>
          </p:cNvPr>
          <p:cNvSpPr/>
          <p:nvPr/>
        </p:nvSpPr>
        <p:spPr>
          <a:xfrm>
            <a:off x="4590953" y="3071369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5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1" name="object 170">
            <a:extLst>
              <a:ext uri="{FF2B5EF4-FFF2-40B4-BE49-F238E27FC236}">
                <a16:creationId xmlns:a16="http://schemas.microsoft.com/office/drawing/2014/main" id="{38703EB3-6203-4600-892F-CD70D8793D66}"/>
              </a:ext>
            </a:extLst>
          </p:cNvPr>
          <p:cNvSpPr/>
          <p:nvPr/>
        </p:nvSpPr>
        <p:spPr>
          <a:xfrm>
            <a:off x="4773360" y="3071369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5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3" name="object 171">
            <a:extLst>
              <a:ext uri="{FF2B5EF4-FFF2-40B4-BE49-F238E27FC236}">
                <a16:creationId xmlns:a16="http://schemas.microsoft.com/office/drawing/2014/main" id="{C15E0BC0-8C34-4B2C-A1B7-568F6845D341}"/>
              </a:ext>
            </a:extLst>
          </p:cNvPr>
          <p:cNvSpPr/>
          <p:nvPr/>
        </p:nvSpPr>
        <p:spPr>
          <a:xfrm>
            <a:off x="4517244" y="3129564"/>
            <a:ext cx="44196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010" y="0"/>
                </a:lnTo>
              </a:path>
            </a:pathLst>
          </a:custGeom>
          <a:ln w="19507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5" name="object 172">
            <a:extLst>
              <a:ext uri="{FF2B5EF4-FFF2-40B4-BE49-F238E27FC236}">
                <a16:creationId xmlns:a16="http://schemas.microsoft.com/office/drawing/2014/main" id="{225DDA89-2CA2-49FA-B65C-4E2763CD3E84}"/>
              </a:ext>
            </a:extLst>
          </p:cNvPr>
          <p:cNvSpPr/>
          <p:nvPr/>
        </p:nvSpPr>
        <p:spPr>
          <a:xfrm>
            <a:off x="4958593" y="3070759"/>
            <a:ext cx="124460" cy="117687"/>
          </a:xfrm>
          <a:custGeom>
            <a:avLst/>
            <a:gdLst/>
            <a:ahLst/>
            <a:cxnLst/>
            <a:rect l="l" t="t" r="r" b="b"/>
            <a:pathLst>
              <a:path w="93345" h="88264">
                <a:moveTo>
                  <a:pt x="0" y="0"/>
                </a:moveTo>
                <a:lnTo>
                  <a:pt x="93167" y="0"/>
                </a:lnTo>
                <a:lnTo>
                  <a:pt x="93167" y="87744"/>
                </a:lnTo>
                <a:lnTo>
                  <a:pt x="0" y="877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7" name="object 173">
            <a:extLst>
              <a:ext uri="{FF2B5EF4-FFF2-40B4-BE49-F238E27FC236}">
                <a16:creationId xmlns:a16="http://schemas.microsoft.com/office/drawing/2014/main" id="{B5D8F7DB-309C-424C-9DA7-18D492F34C93}"/>
              </a:ext>
            </a:extLst>
          </p:cNvPr>
          <p:cNvSpPr/>
          <p:nvPr/>
        </p:nvSpPr>
        <p:spPr>
          <a:xfrm>
            <a:off x="6175726" y="3146723"/>
            <a:ext cx="124460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3167" y="0"/>
                </a:lnTo>
              </a:path>
            </a:pathLst>
          </a:custGeom>
          <a:ln w="8059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9" name="object 174">
            <a:extLst>
              <a:ext uri="{FF2B5EF4-FFF2-40B4-BE49-F238E27FC236}">
                <a16:creationId xmlns:a16="http://schemas.microsoft.com/office/drawing/2014/main" id="{D1BB292B-AB98-42B4-B0D4-60391F716D4B}"/>
              </a:ext>
            </a:extLst>
          </p:cNvPr>
          <p:cNvSpPr/>
          <p:nvPr/>
        </p:nvSpPr>
        <p:spPr>
          <a:xfrm>
            <a:off x="6360960" y="3146723"/>
            <a:ext cx="124460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3167" y="0"/>
                </a:lnTo>
              </a:path>
            </a:pathLst>
          </a:custGeom>
          <a:ln w="8059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1" name="object 175">
            <a:extLst>
              <a:ext uri="{FF2B5EF4-FFF2-40B4-BE49-F238E27FC236}">
                <a16:creationId xmlns:a16="http://schemas.microsoft.com/office/drawing/2014/main" id="{234F6EA9-A113-4E8E-B2A7-2CD1B9964F2B}"/>
              </a:ext>
            </a:extLst>
          </p:cNvPr>
          <p:cNvSpPr/>
          <p:nvPr/>
        </p:nvSpPr>
        <p:spPr>
          <a:xfrm>
            <a:off x="6543366" y="3146723"/>
            <a:ext cx="124460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3167" y="0"/>
                </a:lnTo>
              </a:path>
            </a:pathLst>
          </a:custGeom>
          <a:ln w="8059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3" name="object 176">
            <a:extLst>
              <a:ext uri="{FF2B5EF4-FFF2-40B4-BE49-F238E27FC236}">
                <a16:creationId xmlns:a16="http://schemas.microsoft.com/office/drawing/2014/main" id="{CDE7422E-DA44-4D2C-999F-E06A58B6DAF6}"/>
              </a:ext>
            </a:extLst>
          </p:cNvPr>
          <p:cNvSpPr/>
          <p:nvPr/>
        </p:nvSpPr>
        <p:spPr>
          <a:xfrm>
            <a:off x="6299949" y="3146727"/>
            <a:ext cx="424180" cy="0"/>
          </a:xfrm>
          <a:custGeom>
            <a:avLst/>
            <a:gdLst/>
            <a:ahLst/>
            <a:cxnLst/>
            <a:rect l="l" t="t" r="r" b="b"/>
            <a:pathLst>
              <a:path w="318135">
                <a:moveTo>
                  <a:pt x="0" y="0"/>
                </a:moveTo>
                <a:lnTo>
                  <a:pt x="317715" y="0"/>
                </a:lnTo>
              </a:path>
            </a:pathLst>
          </a:custGeom>
          <a:ln w="190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5" name="object 177">
            <a:extLst>
              <a:ext uri="{FF2B5EF4-FFF2-40B4-BE49-F238E27FC236}">
                <a16:creationId xmlns:a16="http://schemas.microsoft.com/office/drawing/2014/main" id="{4AAD5D38-A8DF-4D6A-8F4B-BBB908F2502A}"/>
              </a:ext>
            </a:extLst>
          </p:cNvPr>
          <p:cNvSpPr/>
          <p:nvPr/>
        </p:nvSpPr>
        <p:spPr>
          <a:xfrm>
            <a:off x="6723570" y="3146723"/>
            <a:ext cx="124460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3167" y="0"/>
                </a:lnTo>
              </a:path>
            </a:pathLst>
          </a:custGeom>
          <a:ln w="8059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3304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7600</TotalTime>
  <Words>1419</Words>
  <Application>Microsoft Office PowerPoint</Application>
  <PresentationFormat>Widescreen</PresentationFormat>
  <Paragraphs>532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Sunitha R</cp:lastModifiedBy>
  <cp:revision>431</cp:revision>
  <dcterms:created xsi:type="dcterms:W3CDTF">2020-06-03T14:19:11Z</dcterms:created>
  <dcterms:modified xsi:type="dcterms:W3CDTF">2020-11-09T17:21:49Z</dcterms:modified>
</cp:coreProperties>
</file>