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57" r:id="rId2"/>
    <p:sldId id="358" r:id="rId3"/>
    <p:sldId id="472" r:id="rId4"/>
    <p:sldId id="485" r:id="rId5"/>
    <p:sldId id="470" r:id="rId6"/>
    <p:sldId id="359" r:id="rId7"/>
    <p:sldId id="489" r:id="rId8"/>
    <p:sldId id="487" r:id="rId9"/>
    <p:sldId id="477" r:id="rId10"/>
    <p:sldId id="396" r:id="rId11"/>
    <p:sldId id="34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93878" autoAdjust="0"/>
  </p:normalViewPr>
  <p:slideViewPr>
    <p:cSldViewPr snapToGrid="0">
      <p:cViewPr varScale="1">
        <p:scale>
          <a:sx n="64" d="100"/>
          <a:sy n="64" d="100"/>
        </p:scale>
        <p:origin x="90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4BE8F-510B-4565-892C-D83A479A79F7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9A1CA-1CF4-4337-B32F-FE4CBF521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43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better-programming/the-encyclopedia-of-smart-contract-attacks-vulnerabilities-dfc1129fdaac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document/8976179" TargetMode="External"/><Relationship Id="rId4" Type="http://schemas.openxmlformats.org/officeDocument/2006/relationships/hyperlink" Target="https://consensys.github.io/smart-contract-best-practices/known_attack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425383" y="1344223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425383" y="275594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425383" y="3188666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425383" y="2616120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Supplementary readings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03583" y="1675809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CBE066-79C1-4F63-8E8B-31F73D7BA803}"/>
              </a:ext>
            </a:extLst>
          </p:cNvPr>
          <p:cNvSpPr txBox="1"/>
          <p:nvPr/>
        </p:nvSpPr>
        <p:spPr>
          <a:xfrm>
            <a:off x="503582" y="1814309"/>
            <a:ext cx="9374935" cy="234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medium.com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/better-programming/the-encyclopedia-of-smart-contract-attacks-vulnerabilities-dfc1129fdaac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consensys.github.io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/smart-contract-best-practices/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known_attacks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ieeexplore.ieee.org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/document/8976179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eprint.iacr.org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/2016/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1007.pdf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889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sunithar@pes.edu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Prof.Sunitha</a:t>
            </a:r>
            <a:r>
              <a:rPr lang="en-US" sz="2400" b="1" dirty="0"/>
              <a:t> R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6840" y="1349099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Blockchain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b="1" i="0" dirty="0">
                <a:solidFill>
                  <a:schemeClr val="accent1"/>
                </a:solidFill>
                <a:effectLst/>
                <a:latin typeface="Exo 2"/>
              </a:rPr>
              <a:t>ATTACKS ON SMART CONTRACT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SMART CONTRACT ATTACKS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9411"/>
            <a:ext cx="11610450" cy="4926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contracts are hard to get right. Their three main properties, the ability to hold value, transparency, and immutability, are essential for them to work. 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Apriorit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teams working on smart contract development and penetration testing. 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main blockchain security issues associated with smart contracts relate to bugs in source code, a network’s virtual machine, the runtime environment for smart contracts, and the blockchain itself. </a:t>
            </a:r>
            <a:endParaRPr lang="en-US" sz="2400" b="0" i="0" dirty="0">
              <a:solidFill>
                <a:srgbClr val="3D3D3D"/>
              </a:solidFill>
              <a:effectLst/>
              <a:latin typeface="Exo 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</p:spTree>
    <p:extLst>
      <p:ext uri="{BB962C8B-B14F-4D97-AF65-F5344CB8AC3E}">
        <p14:creationId xmlns:p14="http://schemas.microsoft.com/office/powerpoint/2010/main" val="375697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ATTACK VECTORS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6" y="2288087"/>
            <a:ext cx="1040762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 vectors on the smart contract: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Vulnerabilities in contract source code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Vulnerabilities in virtual machines</a:t>
            </a:r>
          </a:p>
          <a:p>
            <a:pPr algn="l"/>
            <a:endParaRPr lang="en-US" sz="2400" b="1" i="0" dirty="0">
              <a:solidFill>
                <a:srgbClr val="000000"/>
              </a:solidFill>
              <a:effectLst/>
              <a:latin typeface="Exo 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</p:spTree>
    <p:extLst>
      <p:ext uri="{BB962C8B-B14F-4D97-AF65-F5344CB8AC3E}">
        <p14:creationId xmlns:p14="http://schemas.microsoft.com/office/powerpoint/2010/main" val="39063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VULNERABILITIES IN CONTRACT SOURCE CODE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1E8B7-CA03-4C29-BF8C-C2ED4D9B4BCF}"/>
              </a:ext>
            </a:extLst>
          </p:cNvPr>
          <p:cNvSpPr txBox="1"/>
          <p:nvPr/>
        </p:nvSpPr>
        <p:spPr>
          <a:xfrm>
            <a:off x="152674" y="2026340"/>
            <a:ext cx="10506846" cy="4190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 smart contract has vulnerabilities in its source code, it poses a risk to parties that sign the contract.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instance, bugs discovered in an Ethereum contract cost its owners $80 million in 2016.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of the common vulnerabilities in Solidity opens up a possibility to delegate control to untrusted functions from other smart contracts, known as a reentrancy attack.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 this attack, contract A calls a function from contract B that has an undefined behavior.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turn, contract B can call a function from contract A and use it for malicious purposes.</a:t>
            </a:r>
          </a:p>
        </p:txBody>
      </p:sp>
    </p:spTree>
    <p:extLst>
      <p:ext uri="{BB962C8B-B14F-4D97-AF65-F5344CB8AC3E}">
        <p14:creationId xmlns:p14="http://schemas.microsoft.com/office/powerpoint/2010/main" val="201301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VULNERABILITIES IN VIRTUAL MACHINES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F95A74-5A69-4096-B8C1-16486D270DC8}"/>
              </a:ext>
            </a:extLst>
          </p:cNvPr>
          <p:cNvSpPr txBox="1"/>
          <p:nvPr/>
        </p:nvSpPr>
        <p:spPr>
          <a:xfrm>
            <a:off x="174886" y="1513221"/>
            <a:ext cx="11842228" cy="4190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Ethereum Virtual Machine (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a distributed stack-based computer where all smart contracts of Ethereum-based blockchains are executed. The most common vulnerabilities of the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the following: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Immutable defects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Blockchain blocks are immutable by nature, which means that once a smart contract is created, it can’t be changed. But if a smart contract contains any bugs in its code, they also are impossible to fix. There’s a risk that cybercriminals can discover and exploit code vulnerabilities to steal Ether or create a new fork, as happened with the DAO attack.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Cryptocurrency lost in transfer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This is possible if Ether is transferred to an orphaned address that doesn’t have any owner or contract.</a:t>
            </a:r>
          </a:p>
        </p:txBody>
      </p:sp>
    </p:spTree>
    <p:extLst>
      <p:ext uri="{BB962C8B-B14F-4D97-AF65-F5344CB8AC3E}">
        <p14:creationId xmlns:p14="http://schemas.microsoft.com/office/powerpoint/2010/main" val="3700806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VULNERABILITIES IN VIRTUAL MACHINES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F95A74-5A69-4096-B8C1-16486D270DC8}"/>
              </a:ext>
            </a:extLst>
          </p:cNvPr>
          <p:cNvSpPr txBox="1"/>
          <p:nvPr/>
        </p:nvSpPr>
        <p:spPr>
          <a:xfrm>
            <a:off x="174886" y="2069072"/>
            <a:ext cx="11842228" cy="280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Bugs in access control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There’s a missed modifier bug in Ethereum smart contracts that allows a hacker to get access to sensitive functionality in a contract.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address attack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This is possible because the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accept incorrectly padded arguments. Hackers can exploit this vulnerability by sending specifically crafted addresses to potential victims. For instance, during a successful attack on the Coindash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in 2017, a modification to the Coindash Ethereum address made victims send their Ether to the hacker’s address. </a:t>
            </a:r>
          </a:p>
        </p:txBody>
      </p:sp>
    </p:spTree>
    <p:extLst>
      <p:ext uri="{BB962C8B-B14F-4D97-AF65-F5344CB8AC3E}">
        <p14:creationId xmlns:p14="http://schemas.microsoft.com/office/powerpoint/2010/main" val="1016126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ATTACKS ON SMART CONTRACTS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0A2D66-BF03-4C95-8B7D-23202DCD957B}"/>
              </a:ext>
            </a:extLst>
          </p:cNvPr>
          <p:cNvSpPr txBox="1"/>
          <p:nvPr/>
        </p:nvSpPr>
        <p:spPr>
          <a:xfrm>
            <a:off x="393111" y="1513221"/>
            <a:ext cx="830005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Attacks that can be used to exploit smart contract vulnerabilities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Front-running aka transaction-ordering dependence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with block gas limit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stuffing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with (unexpected) revert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Forcibly sending Ether to a contract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Insufficient gas </a:t>
            </a:r>
            <a:r>
              <a:rPr lang="en-US" sz="2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griefing</a:t>
            </a:r>
            <a:endParaRPr lang="en-US" sz="2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Reentrancy: Single-function reentrancy &amp; Cross-function reentrancy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4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VULNERABILITIES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69FAC-6A0A-4701-98F0-3993158513C0}"/>
              </a:ext>
            </a:extLst>
          </p:cNvPr>
          <p:cNvSpPr txBox="1"/>
          <p:nvPr/>
        </p:nvSpPr>
        <p:spPr>
          <a:xfrm>
            <a:off x="0" y="1360643"/>
            <a:ext cx="12022111" cy="5584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 overflow and underflow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Timestamp dependence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Outdated compiler version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Unchecked call-return value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Unprotected Ether withdrawal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Unprotected self destruct instruction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variable default visibility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Uninitialized storage pointer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Assert violation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of deprecated Functions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Delegate call to untrusted callee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 malleability</a:t>
            </a:r>
          </a:p>
        </p:txBody>
      </p:sp>
    </p:spTree>
    <p:extLst>
      <p:ext uri="{BB962C8B-B14F-4D97-AF65-F5344CB8AC3E}">
        <p14:creationId xmlns:p14="http://schemas.microsoft.com/office/powerpoint/2010/main" val="315336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6023</TotalTime>
  <Words>615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Exo 2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Sunitha R</cp:lastModifiedBy>
  <cp:revision>397</cp:revision>
  <dcterms:created xsi:type="dcterms:W3CDTF">2020-06-03T14:19:11Z</dcterms:created>
  <dcterms:modified xsi:type="dcterms:W3CDTF">2020-11-09T05:49:37Z</dcterms:modified>
</cp:coreProperties>
</file>