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7" r:id="rId2"/>
    <p:sldId id="358" r:id="rId3"/>
    <p:sldId id="475" r:id="rId4"/>
    <p:sldId id="480" r:id="rId5"/>
    <p:sldId id="481" r:id="rId6"/>
    <p:sldId id="482" r:id="rId7"/>
    <p:sldId id="396" r:id="rId8"/>
    <p:sldId id="3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3878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06906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34909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chemeClr val="accent1"/>
                </a:solidFill>
                <a:effectLst/>
                <a:latin typeface="Exo 2"/>
              </a:rPr>
              <a:t>BLOCKCHAIN ON CIA SECURITY TRIAD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UNDERSTANDING BLOCKCHAIN ON AVAILABILITY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6C72E-3100-43FC-AD6A-A2EA9E1FC302}"/>
              </a:ext>
            </a:extLst>
          </p:cNvPr>
          <p:cNvSpPr txBox="1"/>
          <p:nvPr/>
        </p:nvSpPr>
        <p:spPr>
          <a:xfrm>
            <a:off x="224852" y="2271090"/>
            <a:ext cx="11707317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is a software application running on the cloud and keeps its value until it is not broken or disturbed.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users, the face of blockchain is simply a decentralized application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and in order keep it available all the time, both the front end and the backend of the system should run seamlessly.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1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746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AVAILABILITY IN THE CURRENT BLOCKCHAIN NETWORK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6C72E-3100-43FC-AD6A-A2EA9E1FC302}"/>
              </a:ext>
            </a:extLst>
          </p:cNvPr>
          <p:cNvSpPr txBox="1"/>
          <p:nvPr/>
        </p:nvSpPr>
        <p:spPr>
          <a:xfrm>
            <a:off x="224852" y="2271090"/>
            <a:ext cx="11707317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On-time and reliable access to information resembles availability.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Cyberattacks such as DDoS cause huge disruption to internet services and result in websites becoming inaccessible, which costs businesses a lot of money.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decentralization nature of blockchain makes it harder to disrupt these applications</a:t>
            </a:r>
            <a:r>
              <a:rPr lang="en-US" sz="1800" b="0" i="0" u="none" strike="noStrike" baseline="0" dirty="0">
                <a:latin typeface="TimesNewRomanPSMT"/>
              </a:rPr>
              <a:t>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NO SINGLE POINT OF FAILURE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6C72E-3100-43FC-AD6A-A2EA9E1FC302}"/>
              </a:ext>
            </a:extLst>
          </p:cNvPr>
          <p:cNvSpPr txBox="1"/>
          <p:nvPr/>
        </p:nvSpPr>
        <p:spPr>
          <a:xfrm>
            <a:off x="242341" y="2010193"/>
            <a:ext cx="11707317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one node in the blockchain goes down, the information can be accessed and used by the rest of the nodes in the network.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nodes keep the exact copy of the ledger, it will always be up-to-date.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nodes in the network are logically decentralized with their ledger, and there is a zero probability of system failure.</a:t>
            </a:r>
          </a:p>
        </p:txBody>
      </p:sp>
    </p:spTree>
    <p:extLst>
      <p:ext uri="{BB962C8B-B14F-4D97-AF65-F5344CB8AC3E}">
        <p14:creationId xmlns:p14="http://schemas.microsoft.com/office/powerpoint/2010/main" val="232583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BUSINESS AND AVAILABILITY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6C72E-3100-43FC-AD6A-A2EA9E1FC302}"/>
              </a:ext>
            </a:extLst>
          </p:cNvPr>
          <p:cNvSpPr txBox="1"/>
          <p:nvPr/>
        </p:nvSpPr>
        <p:spPr>
          <a:xfrm>
            <a:off x="242341" y="2010193"/>
            <a:ext cx="11707317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it comes to the blockchain, its availability is determined by valid and successful transactions.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business, keeping record of all transactions is a core function, and these transactions could be the entries of business activities, asset entries, supply chain management records,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200370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BE066-79C1-4F63-8E8B-31F73D7BA803}"/>
              </a:ext>
            </a:extLst>
          </p:cNvPr>
          <p:cNvSpPr txBox="1"/>
          <p:nvPr/>
        </p:nvSpPr>
        <p:spPr>
          <a:xfrm>
            <a:off x="503582" y="1814309"/>
            <a:ext cx="9374935" cy="195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ieeexplore.ieee.org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/document/8069069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arxiv.org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/pdf/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1903.07602.pdf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8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Prof.Sunitha</a:t>
            </a:r>
            <a:r>
              <a:rPr lang="en-US" sz="2400" b="1" dirty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316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Exo 2</vt:lpstr>
      <vt:lpstr>TimesNewRomanPSMT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410</cp:revision>
  <dcterms:created xsi:type="dcterms:W3CDTF">2020-06-03T14:19:11Z</dcterms:created>
  <dcterms:modified xsi:type="dcterms:W3CDTF">2020-11-17T07:21:22Z</dcterms:modified>
</cp:coreProperties>
</file>