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8" r:id="rId2"/>
    <p:sldId id="404" r:id="rId3"/>
    <p:sldId id="380" r:id="rId4"/>
    <p:sldId id="396" r:id="rId5"/>
    <p:sldId id="397" r:id="rId6"/>
    <p:sldId id="398" r:id="rId7"/>
    <p:sldId id="400" r:id="rId8"/>
    <p:sldId id="399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19" autoAdjust="0"/>
  </p:normalViewPr>
  <p:slideViewPr>
    <p:cSldViewPr snapToGrid="0">
      <p:cViewPr varScale="1">
        <p:scale>
          <a:sx n="48" d="100"/>
          <a:sy n="48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Every time you type a sequence of commands in a pipeline for the shell to execute, the shell creates a separate process for each command and links the standard output of one to the standard input of the next using a pipe.</a:t>
            </a:r>
          </a:p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1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2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7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06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9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Introduction and Process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4" y="1697888"/>
            <a:ext cx="840744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430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Named and Unnamed Pipes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6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Pipes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361370" y="1516485"/>
            <a:ext cx="9317421" cy="505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Acts as a conduit allowing two processes to communicate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Issues: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Is communication unidirectional or bidirectional?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 the case of two-way communication, is it half or full-duplex?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Must there exist a relationship (i.e.,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parent-child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between the communicating processes?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Can the pipes be used over a network?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Ordinary </a:t>
            </a:r>
            <a:r>
              <a: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(Unnamed)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pipes – cannot be accessed  from outside the process that created it. Typically, a parent process creates a pipe and uses it to communicate with a child process that it created.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Named pipes – can be accessed without a parent-child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60183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Ordinary Pipes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361370" y="1516485"/>
            <a:ext cx="9317421" cy="579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Ordinary Pipes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allow communication in standard producer-consumer style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write-end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of the pipe)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read-end</a:t>
            </a:r>
            <a:r>
              <a:rPr kumimoji="1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of the pipe)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Ordinary pipes are therefore unidirectional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Windows calls these 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anonymous pipes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Used by the shell; not used very often by application programs</a:t>
            </a:r>
          </a:p>
          <a:p>
            <a:pPr marL="800100" lvl="1" indent="-342900">
              <a:lnSpc>
                <a:spcPct val="100000"/>
              </a:lnSpc>
              <a:buSzPct val="85000"/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Calibri" panose="020F0502020204030204" pitchFamily="34" charset="0"/>
              </a:rPr>
              <a:t>Main limitation is processes need to be related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tabLst/>
              <a:defRPr/>
            </a:pPr>
            <a:endParaRPr kumimoji="1" lang="en-US" sz="2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6C5D7-EE29-46F2-B9BD-3C7B55AF3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29" y="4017540"/>
            <a:ext cx="3889375" cy="132397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114300">
              <a:schemeClr val="accent2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0866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Named Pipes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361370" y="1516485"/>
            <a:ext cx="9317421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Named Pipes are more powerful than ordinary pipes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Communication is bidirectional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No parent-child relationship is necessary between the communicating processes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Several processes can use the named pipe for communication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Provided on both UNIX and Windows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Limitations of named pipes: 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Two pipes needed for two way communication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FIFO: Data once retrieved is removed from pipe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296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Named Pipes (Cont.)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361370" y="1516485"/>
            <a:ext cx="9317421" cy="419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On UNIX Systems: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Named Pipes are referred to as FIFOs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appear as typical files in the file system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Created with the system call </a:t>
            </a:r>
            <a:r>
              <a:rPr kumimoji="1" lang="en-US" altLang="en-US" sz="2400" kern="0" dirty="0" err="1">
                <a:solidFill>
                  <a:srgbClr val="000000"/>
                </a:solidFill>
                <a:ea typeface="MS PGothic" pitchFamily="34" charset="-128"/>
              </a:rPr>
              <a:t>mkfifo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() and manipulated with open(), read(), write() and close() system calls 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Only half-duplex transmission is permitted; 2 FIFOs are used for data travel in both directions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Allows only byte-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oriented data transmission across a FIFO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Communicating processes must reside on the same machine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641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Named Pipes (Cont.)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361370" y="1516485"/>
            <a:ext cx="9317421" cy="356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On Windows systems: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Created with the function </a:t>
            </a:r>
            <a:r>
              <a:rPr kumimoji="1" lang="en-US" altLang="en-US" sz="2400" kern="0" dirty="0" err="1">
                <a:solidFill>
                  <a:srgbClr val="000000"/>
                </a:solidFill>
                <a:ea typeface="MS PGothic" pitchFamily="34" charset="-128"/>
              </a:rPr>
              <a:t>CreateNamedPipe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() and manipulated with </a:t>
            </a:r>
            <a:r>
              <a:rPr kumimoji="1" lang="en-US" altLang="en-US" sz="2400" kern="0" dirty="0" err="1">
                <a:solidFill>
                  <a:srgbClr val="000000"/>
                </a:solidFill>
                <a:ea typeface="MS PGothic" pitchFamily="34" charset="-128"/>
              </a:rPr>
              <a:t>ConnectNamedPipe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(), </a:t>
            </a:r>
            <a:r>
              <a:rPr kumimoji="1" lang="en-US" altLang="en-US" sz="2400" kern="0" dirty="0" err="1">
                <a:solidFill>
                  <a:srgbClr val="000000"/>
                </a:solidFill>
                <a:ea typeface="MS PGothic" pitchFamily="34" charset="-128"/>
              </a:rPr>
              <a:t>ReadFile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(), </a:t>
            </a:r>
            <a:r>
              <a:rPr kumimoji="1" lang="en-US" altLang="en-US" sz="2400" kern="0" dirty="0" err="1">
                <a:solidFill>
                  <a:srgbClr val="000000"/>
                </a:solidFill>
                <a:ea typeface="MS PGothic" pitchFamily="34" charset="-128"/>
              </a:rPr>
              <a:t>WriteFile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() and </a:t>
            </a:r>
            <a:r>
              <a:rPr kumimoji="1" lang="en-US" altLang="en-US" sz="2400" kern="0" dirty="0" err="1">
                <a:solidFill>
                  <a:srgbClr val="000000"/>
                </a:solidFill>
                <a:ea typeface="MS PGothic" pitchFamily="34" charset="-128"/>
              </a:rPr>
              <a:t>DisconnectNamedPipe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() functions 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Full duplex transmission is permitted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Communicating processes may reside on the same or different machines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Allows byte- or message-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oriented data transmission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394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572</Words>
  <Application>Microsoft Office PowerPoint</Application>
  <PresentationFormat>Widescreen</PresentationFormat>
  <Paragraphs>78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Monotype Sorts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Venkatesh Prasad</cp:lastModifiedBy>
  <cp:revision>116</cp:revision>
  <dcterms:created xsi:type="dcterms:W3CDTF">2020-06-03T14:19:11Z</dcterms:created>
  <dcterms:modified xsi:type="dcterms:W3CDTF">2020-09-08T03:59:00Z</dcterms:modified>
</cp:coreProperties>
</file>