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7" r:id="rId2"/>
    <p:sldId id="376" r:id="rId3"/>
    <p:sldId id="358" r:id="rId4"/>
    <p:sldId id="381" r:id="rId5"/>
    <p:sldId id="391" r:id="rId6"/>
    <p:sldId id="402" r:id="rId7"/>
    <p:sldId id="403" r:id="rId8"/>
    <p:sldId id="406" r:id="rId9"/>
    <p:sldId id="407" r:id="rId10"/>
    <p:sldId id="392" r:id="rId11"/>
    <p:sldId id="408" r:id="rId12"/>
    <p:sldId id="409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7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8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0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3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OPERATING SYSTEMS </a:t>
            </a:r>
          </a:p>
          <a:p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Operating-System Services, Design and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Operating-System Design and Implementation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20067" y="1516485"/>
            <a:ext cx="848509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Design and Implementation of OS not 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“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solvable</a:t>
            </a:r>
            <a:r>
              <a: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” 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(i.e. no complete solutions to problems), but some approaches have proven successful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Internal structure of different Operating Systems  can vary widely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Start the design by defining goals and specifications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Affected by choice of hardware, type of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User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goals and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System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goals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User goals – operating system should be convenient to use, easy to learn, reliable, safe, and fast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 goals – operating system should be easy to design, implement, and maintain, as well as flexible, reliable, error-free,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256839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Operating-System Design and Implementation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20067" y="1516485"/>
            <a:ext cx="8485090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Important principle to separate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Policy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What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will be done?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b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Mechanism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: 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do it?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Mechanisms determine how to do something, policies decide what will be done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separation of policy from mechanism is a very important principle, it allows maximum flexibility if policy decisions are to be changed later (example – timer to prevent a user program </a:t>
            </a:r>
            <a:r>
              <a:rPr kumimoji="1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from running too long)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Specifying and designing an OS is highly creative task of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3037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20067" y="1516485"/>
            <a:ext cx="84850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Much variation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Early OSes in assembly language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Then system programming languages like Algol, PL/1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Now C,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Actually usually a mix of languages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Lowest levels in assembly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Main body in 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Systems programs in C, C++, scripting languages like PERL, Python, shell scripts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More high-level language easier to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 port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to other hardware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But slower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Emulation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can allow an OS to run on non-native hardware</a:t>
            </a:r>
          </a:p>
        </p:txBody>
      </p:sp>
    </p:spTree>
    <p:extLst>
      <p:ext uri="{BB962C8B-B14F-4D97-AF65-F5344CB8AC3E}">
        <p14:creationId xmlns:p14="http://schemas.microsoft.com/office/powerpoint/2010/main" val="140156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Operating-System Services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9813471" cy="6167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Operating systems provide an environment for execution of programs and services to programs and users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One set of operating-system services provides functions that are helpful to the user: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User interface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- Almost all operating systems have a user interface (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UI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).</a:t>
            </a:r>
          </a:p>
          <a:p>
            <a:pPr marL="1085850" lvl="2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Varies between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Command-Line </a:t>
            </a: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(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CLI</a:t>
            </a: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)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Graphics User Interface </a:t>
            </a: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(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GUI</a:t>
            </a: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)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,</a:t>
            </a: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   Batch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Program execution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- The system must be able to load a program into memory and to run that program, end execution, either normally or abnormally (indicating error)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b="1" kern="0" dirty="0">
                <a:solidFill>
                  <a:srgbClr val="000000"/>
                </a:solidFill>
                <a:ea typeface="MS PGothic" pitchFamily="34" charset="-128"/>
              </a:rPr>
              <a:t>I/O operations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-  A running program may require I/O, which may involve a file or an I/O device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sz="2400" kern="0" dirty="0"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8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View of Operating System Services 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2">
            <a:extLst>
              <a:ext uri="{FF2B5EF4-FFF2-40B4-BE49-F238E27FC236}">
                <a16:creationId xmlns:a16="http://schemas.microsoft.com/office/drawing/2014/main" id="{E9A10B3C-C7BD-4215-AE1E-B66CEB274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5" y="1601788"/>
            <a:ext cx="8300051" cy="483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8E42F6-40D4-4611-B15B-67E0635F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39608"/>
            <a:ext cx="3005588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9813471" cy="417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One set of operating-system services provides functions that are helpful to the user: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File-system manipulation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-  The file system is of particular interest. Programs need to read and write files and directories, create and delete them, search them, list file Information, permission management.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Communications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– Processes may exchange information, on the same computer or between computers over a network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Communications may be via shared memory or through message passing (packets moved by the OS)</a:t>
            </a:r>
          </a:p>
        </p:txBody>
      </p:sp>
    </p:spTree>
    <p:extLst>
      <p:ext uri="{BB962C8B-B14F-4D97-AF65-F5344CB8AC3E}">
        <p14:creationId xmlns:p14="http://schemas.microsoft.com/office/powerpoint/2010/main" val="225955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981347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Error detection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– OS needs to be constantly aware of possible errors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May occur in the CPU and memory hardware, in I/O devices, in user program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For each type of error, OS should take the appropriate action to ensure correct and consistent computing</a:t>
            </a:r>
          </a:p>
          <a:p>
            <a:pPr marL="1085850" marR="0" lvl="2" indent="-2286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Debugging facilities can greatly enhance the user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and programmer</a:t>
            </a:r>
            <a:r>
              <a:rPr kumimoji="1" lang="en-US" altLang="ja-JP" sz="2400" kern="0" dirty="0">
                <a:solidFill>
                  <a:srgbClr val="000000"/>
                </a:solidFill>
                <a:ea typeface="MS PGothic" pitchFamily="34" charset="-128"/>
              </a:rPr>
              <a:t>’</a:t>
            </a:r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 abilities to efficiently use the system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</a:endParaRP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sz="2400" kern="0" dirty="0"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05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9813471" cy="41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Another set of OS functions exists for ensuring the efficient operation of the system itself via resource sharing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Resource allocation -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When  multiple users or multiple jobs running concurrently, resources must be allocated to each of them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Many types of resources -   CPU cycles, main memory, file storage, I/O devices.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Accounting -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To keep track of which users use how much and what kinds of computer resources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sz="2400" kern="0" dirty="0"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72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0" y="1516485"/>
            <a:ext cx="981347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 and security -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owners of information stored in a multiuser or networked computer system may want to control use of that information, concurrent processes should not interfere with each other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Protection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involves ensuring that all access to system resources is controlled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Security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of the system from outsiders requires user authentication, extends to defending external I/O devices from invalid access attempts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kumimoji="1" lang="en-US" altLang="en-US" sz="2400" kern="0" dirty="0"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n-US" sz="2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8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850</Words>
  <Application>Microsoft Office PowerPoint</Application>
  <PresentationFormat>Widescreen</PresentationFormat>
  <Paragraphs>87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Monotype Sorts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109</cp:revision>
  <dcterms:created xsi:type="dcterms:W3CDTF">2020-06-03T14:19:11Z</dcterms:created>
  <dcterms:modified xsi:type="dcterms:W3CDTF">2020-09-08T03:38:15Z</dcterms:modified>
</cp:coreProperties>
</file>