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57" r:id="rId2"/>
    <p:sldId id="376" r:id="rId3"/>
    <p:sldId id="358" r:id="rId4"/>
    <p:sldId id="425" r:id="rId5"/>
    <p:sldId id="426" r:id="rId6"/>
    <p:sldId id="427" r:id="rId7"/>
    <p:sldId id="428" r:id="rId8"/>
    <p:sldId id="34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019" autoAdjust="0"/>
  </p:normalViewPr>
  <p:slideViewPr>
    <p:cSldViewPr snapToGrid="0">
      <p:cViewPr varScale="1">
        <p:scale>
          <a:sx n="48" d="100"/>
          <a:sy n="48" d="100"/>
        </p:scale>
        <p:origin x="103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46CDE-B715-40F4-93C2-22C598A46E1D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D3F2E-11BD-4DCF-B044-94902FA4E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54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60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865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757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524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57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OPERATING SYSTEMS </a:t>
            </a:r>
          </a:p>
          <a:p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Scheduling Algorithms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 Credits for all PPTs of this course 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954" y="1697888"/>
            <a:ext cx="840744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slides/diagrams in this course are an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adaptation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combination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enhancement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material from the following resources and persons: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 of Operating System Concepts, Abraham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Silberschatz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Peter Baer Galvin, Greg Gagne -  9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2013 and some slides from 10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2018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conceptual text and diagram from 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 - Internals and Design Principles, William Stallings, 9</a:t>
            </a:r>
            <a:r>
              <a:rPr kumimoji="0" lang="en-IN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2018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presentation transcripts from A. Frank – P. Weisberg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conceptual text from Operating Systems: Three Easy Pieces,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Remzi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Arpaci-Dusseau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Andrea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Arpaci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Dusseau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24649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Operating systems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Multi-level Queue &amp; Feedback Queue Scheduling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  <a:p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Multilevel Queue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5EB2D2-F018-4FCC-B9F7-63859296F995}"/>
              </a:ext>
            </a:extLst>
          </p:cNvPr>
          <p:cNvSpPr txBox="1"/>
          <p:nvPr/>
        </p:nvSpPr>
        <p:spPr>
          <a:xfrm>
            <a:off x="79918" y="1516485"/>
            <a:ext cx="901678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Ready queue is partitioned into separate queues,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eg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foreground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(interactive)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background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(batch)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Process permanently in a given queue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Each queue has its own scheduling algorithm: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foreground – RR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background – FCFS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Scheduling must be done between the queues: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Fixed priority scheduling; (i.e., serve all from foreground then from background).  Possibility of starvation.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Time slice – each queue gets a certain amount of CPU time which it can schedule amongst its processes; i.e., 80% to foreground in RR, 20% to background in FCFS </a:t>
            </a:r>
          </a:p>
        </p:txBody>
      </p:sp>
    </p:spTree>
    <p:extLst>
      <p:ext uri="{BB962C8B-B14F-4D97-AF65-F5344CB8AC3E}">
        <p14:creationId xmlns:p14="http://schemas.microsoft.com/office/powerpoint/2010/main" val="427016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Multilevel Queue Scheduling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5">
            <a:extLst>
              <a:ext uri="{FF2B5EF4-FFF2-40B4-BE49-F238E27FC236}">
                <a16:creationId xmlns:a16="http://schemas.microsoft.com/office/drawing/2014/main" id="{407B651F-7761-4AEA-8C05-41B9CC3AC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75" y="1868853"/>
            <a:ext cx="668655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46001A-719E-4EC8-8D6C-8BBA8A166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308" y="6605760"/>
            <a:ext cx="3005588" cy="2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Multilevel Feedback Queue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905893F-C1A8-41AB-972B-22F28592D744}"/>
              </a:ext>
            </a:extLst>
          </p:cNvPr>
          <p:cNvSpPr txBox="1"/>
          <p:nvPr/>
        </p:nvSpPr>
        <p:spPr>
          <a:xfrm>
            <a:off x="123040" y="1543524"/>
            <a:ext cx="9099787" cy="4561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 process can move between the various queues; aging can be implemented this way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Multilevel-feedback-queue scheduler defined by the following parameters: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number of queues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scheduling algorithms for each queue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method used to determine when to upgrade a process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method used to determine when to demote a process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method used to determine which queue a process will enter when that process needs service</a:t>
            </a:r>
          </a:p>
        </p:txBody>
      </p:sp>
    </p:spTree>
    <p:extLst>
      <p:ext uri="{BB962C8B-B14F-4D97-AF65-F5344CB8AC3E}">
        <p14:creationId xmlns:p14="http://schemas.microsoft.com/office/powerpoint/2010/main" val="84556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Example of Multilevel Feedback Queue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905893F-C1A8-41AB-972B-22F28592D744}"/>
              </a:ext>
            </a:extLst>
          </p:cNvPr>
          <p:cNvSpPr txBox="1"/>
          <p:nvPr/>
        </p:nvSpPr>
        <p:spPr>
          <a:xfrm>
            <a:off x="123039" y="1543524"/>
            <a:ext cx="6435416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Three queues: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Q</a:t>
            </a:r>
            <a:r>
              <a:rPr kumimoji="1" lang="en-US" alt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0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– RR with time quantum 8 milliseconds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Q</a:t>
            </a:r>
            <a:r>
              <a:rPr kumimoji="1" lang="en-US" alt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1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– RR time quantum 16 milliseconds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Q</a:t>
            </a:r>
            <a:r>
              <a:rPr kumimoji="1" lang="en-US" alt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2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– FCFS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Scheduling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 new job enters queue </a:t>
            </a:r>
            <a:r>
              <a:rPr kumimoji="1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Q</a:t>
            </a:r>
            <a:r>
              <a:rPr kumimoji="1" lang="en-US" altLang="en-US" sz="22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0</a:t>
            </a:r>
            <a:r>
              <a:rPr kumimoji="1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which is served</a:t>
            </a:r>
            <a:r>
              <a:rPr kumimoji="1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FCFS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When it gains CPU, job receives 8 milliseconds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If it does not finish in 8 milliseconds, job is moved to queue </a:t>
            </a:r>
            <a:r>
              <a:rPr kumimoji="1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Q</a:t>
            </a:r>
            <a:r>
              <a:rPr kumimoji="1" lang="en-US" alt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1</a:t>
            </a:r>
            <a:endParaRPr kumimoji="1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At </a:t>
            </a:r>
            <a:r>
              <a:rPr kumimoji="1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Q</a:t>
            </a:r>
            <a:r>
              <a:rPr kumimoji="1" lang="en-US" alt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1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job is again served FCFS and receives 16 additional milliseconds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If it still does not complete, it is preempted and moved to queue </a:t>
            </a:r>
            <a:r>
              <a:rPr kumimoji="1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Q</a:t>
            </a:r>
            <a:r>
              <a:rPr kumimoji="1" lang="en-US" alt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2</a:t>
            </a:r>
            <a:endParaRPr kumimoji="1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</p:txBody>
      </p:sp>
      <p:pic>
        <p:nvPicPr>
          <p:cNvPr id="2" name="Picture 4" descr="5">
            <a:extLst>
              <a:ext uri="{FF2B5EF4-FFF2-40B4-BE49-F238E27FC236}">
                <a16:creationId xmlns:a16="http://schemas.microsoft.com/office/drawing/2014/main" id="{C476C08C-1747-4771-8029-3E79F0607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934" y="1868853"/>
            <a:ext cx="3862388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252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venkateshprasad@pes.edu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4947</TotalTime>
  <Words>424</Words>
  <Application>Microsoft Office PowerPoint</Application>
  <PresentationFormat>Widescreen</PresentationFormat>
  <Paragraphs>61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Monotype Sorts</vt:lpstr>
      <vt:lpstr>Webdings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Venkatesh Prasad</cp:lastModifiedBy>
  <cp:revision>168</cp:revision>
  <dcterms:created xsi:type="dcterms:W3CDTF">2020-06-03T14:19:11Z</dcterms:created>
  <dcterms:modified xsi:type="dcterms:W3CDTF">2020-09-08T03:43:45Z</dcterms:modified>
</cp:coreProperties>
</file>