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tiff" ContentType="image/tif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1195" r:id="rId3"/>
    <p:sldId id="1192" r:id="rId4"/>
    <p:sldId id="258" r:id="rId5"/>
    <p:sldId id="267" r:id="rId6"/>
    <p:sldId id="268" r:id="rId7"/>
    <p:sldId id="269" r:id="rId8"/>
    <p:sldId id="270" r:id="rId9"/>
    <p:sldId id="1193" r:id="rId10"/>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EA7F25"/>
    <a:srgbClr val="3A3A3A"/>
    <a:srgbClr val="112344"/>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2226"/>
    <p:restoredTop sz="96327"/>
  </p:normalViewPr>
  <p:slideViewPr>
    <p:cSldViewPr snapToObjects="1">
      <p:cViewPr>
        <p:scale>
          <a:sx n="82" d="100"/>
          <a:sy n="82" d="100"/>
        </p:scale>
        <p:origin x="-1164" y="-342"/>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562D89-2936-5D4B-82EC-20BBFE1B2B90}" type="datetimeFigureOut">
              <a:rPr lang="en-US" smtClean="0"/>
              <a:pPr/>
              <a:t>8/20/2020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9A793E-FFBD-4B47-958F-376D6A8491CE}" type="slidenum">
              <a:rPr lang="en-US" smtClean="0"/>
              <a:pPr/>
              <a:t>‹#›</a:t>
            </a:fld>
            <a:endParaRPr lang="en-US"/>
          </a:p>
        </p:txBody>
      </p:sp>
    </p:spTree>
    <p:extLst>
      <p:ext uri="{BB962C8B-B14F-4D97-AF65-F5344CB8AC3E}">
        <p14:creationId xmlns:p14="http://schemas.microsoft.com/office/powerpoint/2010/main" xmlns="" val="1685302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8baa56325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8baa56325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42767760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tiff"/><Relationship Id="rId5" Type="http://schemas.openxmlformats.org/officeDocument/2006/relationships/image" Target="../media/image6.jpeg"/><Relationship Id="rId4" Type="http://schemas.openxmlformats.org/officeDocument/2006/relationships/image" Target="../media/image5.jpeg"/><Relationship Id="rId9"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elcome Slide">
    <p:spTree>
      <p:nvGrpSpPr>
        <p:cNvPr id="1" name=""/>
        <p:cNvGrpSpPr/>
        <p:nvPr/>
      </p:nvGrpSpPr>
      <p:grpSpPr>
        <a:xfrm>
          <a:off x="0" y="0"/>
          <a:ext cx="0" cy="0"/>
          <a:chOff x="0" y="0"/>
          <a:chExt cx="0" cy="0"/>
        </a:xfrm>
      </p:grpSpPr>
      <p:pic>
        <p:nvPicPr>
          <p:cNvPr id="8" name="Google Shape;90;p15">
            <a:extLst>
              <a:ext uri="{FF2B5EF4-FFF2-40B4-BE49-F238E27FC236}">
                <a16:creationId xmlns:a16="http://schemas.microsoft.com/office/drawing/2014/main" xmlns="" id="{210C4327-0164-934A-971E-BA7F0F87223E}"/>
              </a:ext>
            </a:extLst>
          </p:cNvPr>
          <p:cNvPicPr preferRelativeResize="0"/>
          <p:nvPr userDrawn="1"/>
        </p:nvPicPr>
        <p:blipFill>
          <a:blip r:embed="rId2">
            <a:alphaModFix/>
          </a:blip>
          <a:stretch>
            <a:fillRect/>
          </a:stretch>
        </p:blipFill>
        <p:spPr>
          <a:xfrm>
            <a:off x="6361853" y="297555"/>
            <a:ext cx="2358172" cy="736199"/>
          </a:xfrm>
          <a:prstGeom prst="rect">
            <a:avLst/>
          </a:prstGeom>
          <a:noFill/>
          <a:ln>
            <a:noFill/>
          </a:ln>
        </p:spPr>
      </p:pic>
      <p:pic>
        <p:nvPicPr>
          <p:cNvPr id="9" name="Google Shape;91;p15">
            <a:extLst>
              <a:ext uri="{FF2B5EF4-FFF2-40B4-BE49-F238E27FC236}">
                <a16:creationId xmlns:a16="http://schemas.microsoft.com/office/drawing/2014/main" xmlns="" id="{3F7EA564-C56D-5C49-97AB-C6EF5A37A0AE}"/>
              </a:ext>
            </a:extLst>
          </p:cNvPr>
          <p:cNvPicPr preferRelativeResize="0"/>
          <p:nvPr userDrawn="1"/>
        </p:nvPicPr>
        <p:blipFill>
          <a:blip r:embed="rId3">
            <a:alphaModFix/>
          </a:blip>
          <a:stretch>
            <a:fillRect/>
          </a:stretch>
        </p:blipFill>
        <p:spPr>
          <a:xfrm>
            <a:off x="311700" y="152249"/>
            <a:ext cx="2603899" cy="1352875"/>
          </a:xfrm>
          <a:prstGeom prst="rect">
            <a:avLst/>
          </a:prstGeom>
          <a:noFill/>
          <a:ln>
            <a:noFill/>
          </a:ln>
        </p:spPr>
      </p:pic>
      <p:sp>
        <p:nvSpPr>
          <p:cNvPr id="10" name="TextBox 9">
            <a:extLst>
              <a:ext uri="{FF2B5EF4-FFF2-40B4-BE49-F238E27FC236}">
                <a16:creationId xmlns:a16="http://schemas.microsoft.com/office/drawing/2014/main" xmlns="" id="{8E4EEF41-5BE4-CD43-9449-06EAA417E2A4}"/>
              </a:ext>
            </a:extLst>
          </p:cNvPr>
          <p:cNvSpPr txBox="1"/>
          <p:nvPr userDrawn="1"/>
        </p:nvSpPr>
        <p:spPr>
          <a:xfrm>
            <a:off x="3111795" y="1956391"/>
            <a:ext cx="2806996" cy="461665"/>
          </a:xfrm>
          <a:prstGeom prst="rect">
            <a:avLst/>
          </a:prstGeom>
          <a:noFill/>
        </p:spPr>
        <p:txBody>
          <a:bodyPr wrap="square" rtlCol="0">
            <a:spAutoFit/>
          </a:bodyPr>
          <a:lstStyle/>
          <a:p>
            <a:pPr algn="ctr"/>
            <a:r>
              <a:rPr lang="en-US" sz="2400" b="0" dirty="0">
                <a:solidFill>
                  <a:srgbClr val="112344"/>
                </a:solidFill>
              </a:rPr>
              <a:t>Welcome to</a:t>
            </a:r>
          </a:p>
        </p:txBody>
      </p:sp>
      <p:sp>
        <p:nvSpPr>
          <p:cNvPr id="11" name="TextBox 10">
            <a:extLst>
              <a:ext uri="{FF2B5EF4-FFF2-40B4-BE49-F238E27FC236}">
                <a16:creationId xmlns:a16="http://schemas.microsoft.com/office/drawing/2014/main" xmlns="" id="{3EADD754-60D4-C748-B32B-164C2A48DFC7}"/>
              </a:ext>
            </a:extLst>
          </p:cNvPr>
          <p:cNvSpPr txBox="1"/>
          <p:nvPr userDrawn="1"/>
        </p:nvSpPr>
        <p:spPr>
          <a:xfrm>
            <a:off x="2519916" y="2340641"/>
            <a:ext cx="3990754" cy="646331"/>
          </a:xfrm>
          <a:prstGeom prst="rect">
            <a:avLst/>
          </a:prstGeom>
          <a:noFill/>
        </p:spPr>
        <p:txBody>
          <a:bodyPr wrap="square" rtlCol="0">
            <a:spAutoFit/>
          </a:bodyPr>
          <a:lstStyle/>
          <a:p>
            <a:pPr algn="ctr"/>
            <a:r>
              <a:rPr lang="en-US" sz="3600" b="1" dirty="0">
                <a:solidFill>
                  <a:srgbClr val="EA7F25"/>
                </a:solidFill>
              </a:rPr>
              <a:t>PES University</a:t>
            </a:r>
          </a:p>
        </p:txBody>
      </p:sp>
      <p:sp>
        <p:nvSpPr>
          <p:cNvPr id="12" name="TextBox 11">
            <a:extLst>
              <a:ext uri="{FF2B5EF4-FFF2-40B4-BE49-F238E27FC236}">
                <a16:creationId xmlns:a16="http://schemas.microsoft.com/office/drawing/2014/main" xmlns="" id="{3C70A20C-05D0-464A-8423-A9F866C7659D}"/>
              </a:ext>
            </a:extLst>
          </p:cNvPr>
          <p:cNvSpPr txBox="1"/>
          <p:nvPr userDrawn="1"/>
        </p:nvSpPr>
        <p:spPr>
          <a:xfrm>
            <a:off x="2197395" y="3024017"/>
            <a:ext cx="4749209" cy="461665"/>
          </a:xfrm>
          <a:prstGeom prst="rect">
            <a:avLst/>
          </a:prstGeom>
          <a:noFill/>
        </p:spPr>
        <p:txBody>
          <a:bodyPr wrap="square" rtlCol="0">
            <a:spAutoFit/>
          </a:bodyPr>
          <a:lstStyle/>
          <a:p>
            <a:pPr algn="ctr"/>
            <a:r>
              <a:rPr lang="en-US" sz="2400" b="0" dirty="0">
                <a:solidFill>
                  <a:srgbClr val="112344"/>
                </a:solidFill>
              </a:rPr>
              <a:t>Ring Road Campus, Bengaluru</a:t>
            </a:r>
          </a:p>
        </p:txBody>
      </p:sp>
      <p:sp>
        <p:nvSpPr>
          <p:cNvPr id="13" name="Slide Number Placeholder 3">
            <a:extLst>
              <a:ext uri="{FF2B5EF4-FFF2-40B4-BE49-F238E27FC236}">
                <a16:creationId xmlns:a16="http://schemas.microsoft.com/office/drawing/2014/main" xmlns="" id="{4DDB1C1D-732E-C041-8BF5-66C6098B36CF}"/>
              </a:ext>
            </a:extLst>
          </p:cNvPr>
          <p:cNvSpPr>
            <a:spLocks noGrp="1"/>
          </p:cNvSpPr>
          <p:nvPr>
            <p:ph type="sldNum" idx="11"/>
          </p:nvPr>
        </p:nvSpPr>
        <p:spPr>
          <a:xfrm>
            <a:off x="8472458" y="4663217"/>
            <a:ext cx="548700" cy="393600"/>
          </a:xfrm>
        </p:spPr>
        <p:txBody>
          <a:bodyPr/>
          <a:lstStyle>
            <a:lvl1pPr>
              <a:defRPr sz="900" b="0" i="0"/>
            </a:lvl1pPr>
          </a:lstStyle>
          <a:p>
            <a:fld id="{CF0C4943-2E83-944C-9320-B94835D82FFE}" type="slidenum">
              <a:rPr lang="en" smtClean="0"/>
              <a:pPr/>
              <a:t>‹#›</a:t>
            </a:fld>
            <a:endParaRPr lang="en" dirty="0"/>
          </a:p>
        </p:txBody>
      </p:sp>
      <p:pic>
        <p:nvPicPr>
          <p:cNvPr id="15" name="Picture 14" descr="A close up of a sign&#10;&#10;Description automatically generated">
            <a:extLst>
              <a:ext uri="{FF2B5EF4-FFF2-40B4-BE49-F238E27FC236}">
                <a16:creationId xmlns:a16="http://schemas.microsoft.com/office/drawing/2014/main" xmlns="" id="{8D8F3497-4128-9E4B-8DD2-F153539D475B}"/>
              </a:ext>
            </a:extLst>
          </p:cNvPr>
          <p:cNvPicPr>
            <a:picLocks noChangeAspect="1"/>
          </p:cNvPicPr>
          <p:nvPr userDrawn="1"/>
        </p:nvPicPr>
        <p:blipFill>
          <a:blip r:embed="rId4"/>
          <a:stretch>
            <a:fillRect/>
          </a:stretch>
        </p:blipFill>
        <p:spPr>
          <a:xfrm>
            <a:off x="6444208" y="1026023"/>
            <a:ext cx="2227313" cy="321591"/>
          </a:xfrm>
          <a:prstGeom prst="rect">
            <a:avLst/>
          </a:prstGeom>
        </p:spPr>
      </p:pic>
    </p:spTree>
    <p:extLst>
      <p:ext uri="{BB962C8B-B14F-4D97-AF65-F5344CB8AC3E}">
        <p14:creationId xmlns:p14="http://schemas.microsoft.com/office/powerpoint/2010/main" xmlns="" val="3418339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Content - Image Comparison">
    <p:spTree>
      <p:nvGrpSpPr>
        <p:cNvPr id="1" name=""/>
        <p:cNvGrpSpPr/>
        <p:nvPr/>
      </p:nvGrpSpPr>
      <p:grpSpPr>
        <a:xfrm>
          <a:off x="0" y="0"/>
          <a:ext cx="0" cy="0"/>
          <a:chOff x="0" y="0"/>
          <a:chExt cx="0" cy="0"/>
        </a:xfrm>
      </p:grpSpPr>
      <p:grpSp>
        <p:nvGrpSpPr>
          <p:cNvPr id="6" name="Google Shape;9;p1">
            <a:extLst>
              <a:ext uri="{FF2B5EF4-FFF2-40B4-BE49-F238E27FC236}">
                <a16:creationId xmlns:a16="http://schemas.microsoft.com/office/drawing/2014/main" xmlns="" id="{99D4D460-492C-DC49-95CF-57C2D6D4A130}"/>
              </a:ext>
            </a:extLst>
          </p:cNvPr>
          <p:cNvGrpSpPr/>
          <p:nvPr userDrawn="1"/>
        </p:nvGrpSpPr>
        <p:grpSpPr>
          <a:xfrm>
            <a:off x="8283500" y="69744"/>
            <a:ext cx="783335" cy="276600"/>
            <a:chOff x="8283500" y="77358"/>
            <a:chExt cx="783335" cy="276600"/>
          </a:xfrm>
        </p:grpSpPr>
        <p:pic>
          <p:nvPicPr>
            <p:cNvPr id="7" name="Google Shape;10;p1">
              <a:extLst>
                <a:ext uri="{FF2B5EF4-FFF2-40B4-BE49-F238E27FC236}">
                  <a16:creationId xmlns:a16="http://schemas.microsoft.com/office/drawing/2014/main" xmlns="" id="{AC1985A7-1AF5-7D4D-94EE-918C8888FB74}"/>
                </a:ext>
              </a:extLst>
            </p:cNvPr>
            <p:cNvPicPr preferRelativeResize="0"/>
            <p:nvPr/>
          </p:nvPicPr>
          <p:blipFill>
            <a:blip r:embed="rId2">
              <a:alphaModFix/>
            </a:blip>
            <a:stretch>
              <a:fillRect/>
            </a:stretch>
          </p:blipFill>
          <p:spPr>
            <a:xfrm>
              <a:off x="8335643" y="101458"/>
              <a:ext cx="731192" cy="228259"/>
            </a:xfrm>
            <a:prstGeom prst="rect">
              <a:avLst/>
            </a:prstGeom>
            <a:noFill/>
            <a:ln>
              <a:noFill/>
            </a:ln>
          </p:spPr>
        </p:pic>
        <p:cxnSp>
          <p:nvCxnSpPr>
            <p:cNvPr id="8" name="Google Shape;11;p1">
              <a:extLst>
                <a:ext uri="{FF2B5EF4-FFF2-40B4-BE49-F238E27FC236}">
                  <a16:creationId xmlns:a16="http://schemas.microsoft.com/office/drawing/2014/main" xmlns="" id="{D05D675B-D0AB-0743-9981-5077F5866045}"/>
                </a:ext>
              </a:extLst>
            </p:cNvPr>
            <p:cNvCxnSpPr/>
            <p:nvPr/>
          </p:nvCxnSpPr>
          <p:spPr>
            <a:xfrm>
              <a:off x="8283500" y="77358"/>
              <a:ext cx="0" cy="276600"/>
            </a:xfrm>
            <a:prstGeom prst="straightConnector1">
              <a:avLst/>
            </a:prstGeom>
            <a:noFill/>
            <a:ln w="9525" cap="flat" cmpd="sng">
              <a:solidFill>
                <a:srgbClr val="B7B7B7"/>
              </a:solidFill>
              <a:prstDash val="solid"/>
              <a:round/>
              <a:headEnd type="none" w="med" len="med"/>
              <a:tailEnd type="none" w="med" len="med"/>
            </a:ln>
          </p:spPr>
        </p:cxnSp>
      </p:grpSp>
      <p:pic>
        <p:nvPicPr>
          <p:cNvPr id="9" name="Google Shape;12;p1">
            <a:extLst>
              <a:ext uri="{FF2B5EF4-FFF2-40B4-BE49-F238E27FC236}">
                <a16:creationId xmlns:a16="http://schemas.microsoft.com/office/drawing/2014/main" xmlns="" id="{333A3772-8DB8-3A49-BF5C-598258395A07}"/>
              </a:ext>
            </a:extLst>
          </p:cNvPr>
          <p:cNvPicPr preferRelativeResize="0"/>
          <p:nvPr userDrawn="1"/>
        </p:nvPicPr>
        <p:blipFill>
          <a:blip r:embed="rId3">
            <a:alphaModFix/>
          </a:blip>
          <a:stretch>
            <a:fillRect/>
          </a:stretch>
        </p:blipFill>
        <p:spPr>
          <a:xfrm>
            <a:off x="7934539" y="44872"/>
            <a:ext cx="258346" cy="363103"/>
          </a:xfrm>
          <a:prstGeom prst="rect">
            <a:avLst/>
          </a:prstGeom>
          <a:noFill/>
          <a:ln>
            <a:noFill/>
          </a:ln>
        </p:spPr>
      </p:pic>
      <p:sp>
        <p:nvSpPr>
          <p:cNvPr id="10" name="Title Placeholder 3">
            <a:extLst>
              <a:ext uri="{FF2B5EF4-FFF2-40B4-BE49-F238E27FC236}">
                <a16:creationId xmlns:a16="http://schemas.microsoft.com/office/drawing/2014/main" xmlns="" id="{5982B506-10F8-524B-AEE8-A8177D35223A}"/>
              </a:ext>
            </a:extLst>
          </p:cNvPr>
          <p:cNvSpPr>
            <a:spLocks noGrp="1"/>
          </p:cNvSpPr>
          <p:nvPr>
            <p:ph type="title" hasCustomPrompt="1"/>
          </p:nvPr>
        </p:nvSpPr>
        <p:spPr>
          <a:xfrm>
            <a:off x="306185" y="142660"/>
            <a:ext cx="7886700" cy="585800"/>
          </a:xfrm>
          <a:prstGeom prst="rect">
            <a:avLst/>
          </a:prstGeom>
        </p:spPr>
        <p:txBody>
          <a:bodyPr vert="horz" lIns="91440" tIns="45720" rIns="91440" bIns="45720" rtlCol="0" anchor="ctr">
            <a:normAutofit/>
          </a:bodyPr>
          <a:lstStyle>
            <a:lvl1pPr>
              <a:defRPr sz="2800" b="1">
                <a:solidFill>
                  <a:srgbClr val="112344"/>
                </a:solidFill>
                <a:latin typeface="+mn-lt"/>
              </a:defRPr>
            </a:lvl1pPr>
          </a:lstStyle>
          <a:p>
            <a:r>
              <a:rPr lang="en-GB" dirty="0"/>
              <a:t>Slide Title</a:t>
            </a:r>
            <a:endParaRPr lang="en-US" dirty="0"/>
          </a:p>
        </p:txBody>
      </p:sp>
      <p:cxnSp>
        <p:nvCxnSpPr>
          <p:cNvPr id="11" name="Google Shape;28;p4">
            <a:extLst>
              <a:ext uri="{FF2B5EF4-FFF2-40B4-BE49-F238E27FC236}">
                <a16:creationId xmlns:a16="http://schemas.microsoft.com/office/drawing/2014/main" xmlns="" id="{DEB104F8-0979-BE49-BA12-F71EB74E0985}"/>
              </a:ext>
            </a:extLst>
          </p:cNvPr>
          <p:cNvCxnSpPr/>
          <p:nvPr userDrawn="1"/>
        </p:nvCxnSpPr>
        <p:spPr>
          <a:xfrm>
            <a:off x="417550" y="784945"/>
            <a:ext cx="7004700" cy="0"/>
          </a:xfrm>
          <a:prstGeom prst="straightConnector1">
            <a:avLst/>
          </a:prstGeom>
          <a:noFill/>
          <a:ln w="9525" cap="flat" cmpd="sng">
            <a:solidFill>
              <a:srgbClr val="EA7F26"/>
            </a:solidFill>
            <a:prstDash val="solid"/>
            <a:round/>
            <a:headEnd type="none" w="med" len="med"/>
            <a:tailEnd type="none" w="med" len="med"/>
          </a:ln>
        </p:spPr>
      </p:cxnSp>
      <p:sp>
        <p:nvSpPr>
          <p:cNvPr id="17" name="Slide Number Placeholder 3">
            <a:extLst>
              <a:ext uri="{FF2B5EF4-FFF2-40B4-BE49-F238E27FC236}">
                <a16:creationId xmlns:a16="http://schemas.microsoft.com/office/drawing/2014/main" xmlns="" id="{A81B638A-9D82-3343-BABE-BA2FF92482BD}"/>
              </a:ext>
            </a:extLst>
          </p:cNvPr>
          <p:cNvSpPr>
            <a:spLocks noGrp="1"/>
          </p:cNvSpPr>
          <p:nvPr>
            <p:ph type="sldNum" idx="11"/>
          </p:nvPr>
        </p:nvSpPr>
        <p:spPr>
          <a:xfrm>
            <a:off x="8472458" y="4663217"/>
            <a:ext cx="548700" cy="393600"/>
          </a:xfrm>
        </p:spPr>
        <p:txBody>
          <a:bodyPr/>
          <a:lstStyle>
            <a:lvl1pPr>
              <a:defRPr b="0" i="0"/>
            </a:lvl1pPr>
          </a:lstStyle>
          <a:p>
            <a:fld id="{00000000-1234-1234-1234-123412341234}" type="slidenum">
              <a:rPr lang="en" smtClean="0"/>
              <a:pPr/>
              <a:t>‹#›</a:t>
            </a:fld>
            <a:endParaRPr lang="en" dirty="0"/>
          </a:p>
        </p:txBody>
      </p:sp>
      <p:cxnSp>
        <p:nvCxnSpPr>
          <p:cNvPr id="12" name="Google Shape;49;p7">
            <a:extLst>
              <a:ext uri="{FF2B5EF4-FFF2-40B4-BE49-F238E27FC236}">
                <a16:creationId xmlns:a16="http://schemas.microsoft.com/office/drawing/2014/main" xmlns="" id="{E9079E40-1EFA-7341-9363-EE72301E90CF}"/>
              </a:ext>
            </a:extLst>
          </p:cNvPr>
          <p:cNvCxnSpPr/>
          <p:nvPr userDrawn="1"/>
        </p:nvCxnSpPr>
        <p:spPr>
          <a:xfrm>
            <a:off x="4572000" y="1132502"/>
            <a:ext cx="0" cy="3190200"/>
          </a:xfrm>
          <a:prstGeom prst="straightConnector1">
            <a:avLst/>
          </a:prstGeom>
          <a:noFill/>
          <a:ln w="9525" cap="flat" cmpd="sng">
            <a:solidFill>
              <a:srgbClr val="E69138"/>
            </a:solidFill>
            <a:prstDash val="solid"/>
            <a:round/>
            <a:headEnd type="none" w="med" len="med"/>
            <a:tailEnd type="none" w="med" len="med"/>
          </a:ln>
        </p:spPr>
      </p:cxnSp>
      <p:pic>
        <p:nvPicPr>
          <p:cNvPr id="13" name="Picture 12" descr="A close up of a sign&#10;&#10;Description automatically generated">
            <a:extLst>
              <a:ext uri="{FF2B5EF4-FFF2-40B4-BE49-F238E27FC236}">
                <a16:creationId xmlns:a16="http://schemas.microsoft.com/office/drawing/2014/main" xmlns="" id="{CA5EC9DC-652C-1D44-8BE6-036D7BA99337}"/>
              </a:ext>
            </a:extLst>
          </p:cNvPr>
          <p:cNvPicPr>
            <a:picLocks noChangeAspect="1"/>
          </p:cNvPicPr>
          <p:nvPr userDrawn="1"/>
        </p:nvPicPr>
        <p:blipFill>
          <a:blip r:embed="rId4"/>
          <a:stretch>
            <a:fillRect/>
          </a:stretch>
        </p:blipFill>
        <p:spPr>
          <a:xfrm>
            <a:off x="8359652" y="317707"/>
            <a:ext cx="693776" cy="100171"/>
          </a:xfrm>
          <a:prstGeom prst="rect">
            <a:avLst/>
          </a:prstGeom>
        </p:spPr>
      </p:pic>
    </p:spTree>
    <p:extLst>
      <p:ext uri="{BB962C8B-B14F-4D97-AF65-F5344CB8AC3E}">
        <p14:creationId xmlns:p14="http://schemas.microsoft.com/office/powerpoint/2010/main" xmlns="" val="3555391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Image">
    <p:spTree>
      <p:nvGrpSpPr>
        <p:cNvPr id="1" name=""/>
        <p:cNvGrpSpPr/>
        <p:nvPr/>
      </p:nvGrpSpPr>
      <p:grpSpPr>
        <a:xfrm>
          <a:off x="0" y="0"/>
          <a:ext cx="0" cy="0"/>
          <a:chOff x="0" y="0"/>
          <a:chExt cx="0" cy="0"/>
        </a:xfrm>
      </p:grpSpPr>
      <p:grpSp>
        <p:nvGrpSpPr>
          <p:cNvPr id="6" name="Google Shape;9;p1">
            <a:extLst>
              <a:ext uri="{FF2B5EF4-FFF2-40B4-BE49-F238E27FC236}">
                <a16:creationId xmlns:a16="http://schemas.microsoft.com/office/drawing/2014/main" xmlns="" id="{99D4D460-492C-DC49-95CF-57C2D6D4A130}"/>
              </a:ext>
            </a:extLst>
          </p:cNvPr>
          <p:cNvGrpSpPr/>
          <p:nvPr userDrawn="1"/>
        </p:nvGrpSpPr>
        <p:grpSpPr>
          <a:xfrm>
            <a:off x="8283500" y="69744"/>
            <a:ext cx="783335" cy="276600"/>
            <a:chOff x="8283500" y="77358"/>
            <a:chExt cx="783335" cy="276600"/>
          </a:xfrm>
        </p:grpSpPr>
        <p:pic>
          <p:nvPicPr>
            <p:cNvPr id="7" name="Google Shape;10;p1">
              <a:extLst>
                <a:ext uri="{FF2B5EF4-FFF2-40B4-BE49-F238E27FC236}">
                  <a16:creationId xmlns:a16="http://schemas.microsoft.com/office/drawing/2014/main" xmlns="" id="{AC1985A7-1AF5-7D4D-94EE-918C8888FB74}"/>
                </a:ext>
              </a:extLst>
            </p:cNvPr>
            <p:cNvPicPr preferRelativeResize="0"/>
            <p:nvPr/>
          </p:nvPicPr>
          <p:blipFill>
            <a:blip r:embed="rId2">
              <a:alphaModFix/>
            </a:blip>
            <a:stretch>
              <a:fillRect/>
            </a:stretch>
          </p:blipFill>
          <p:spPr>
            <a:xfrm>
              <a:off x="8335643" y="101458"/>
              <a:ext cx="731192" cy="228259"/>
            </a:xfrm>
            <a:prstGeom prst="rect">
              <a:avLst/>
            </a:prstGeom>
            <a:noFill/>
            <a:ln>
              <a:noFill/>
            </a:ln>
          </p:spPr>
        </p:pic>
        <p:cxnSp>
          <p:nvCxnSpPr>
            <p:cNvPr id="8" name="Google Shape;11;p1">
              <a:extLst>
                <a:ext uri="{FF2B5EF4-FFF2-40B4-BE49-F238E27FC236}">
                  <a16:creationId xmlns:a16="http://schemas.microsoft.com/office/drawing/2014/main" xmlns="" id="{D05D675B-D0AB-0743-9981-5077F5866045}"/>
                </a:ext>
              </a:extLst>
            </p:cNvPr>
            <p:cNvCxnSpPr/>
            <p:nvPr/>
          </p:nvCxnSpPr>
          <p:spPr>
            <a:xfrm>
              <a:off x="8283500" y="77358"/>
              <a:ext cx="0" cy="276600"/>
            </a:xfrm>
            <a:prstGeom prst="straightConnector1">
              <a:avLst/>
            </a:prstGeom>
            <a:noFill/>
            <a:ln w="9525" cap="flat" cmpd="sng">
              <a:solidFill>
                <a:srgbClr val="B7B7B7"/>
              </a:solidFill>
              <a:prstDash val="solid"/>
              <a:round/>
              <a:headEnd type="none" w="med" len="med"/>
              <a:tailEnd type="none" w="med" len="med"/>
            </a:ln>
          </p:spPr>
        </p:cxnSp>
      </p:grpSp>
      <p:pic>
        <p:nvPicPr>
          <p:cNvPr id="9" name="Google Shape;12;p1">
            <a:extLst>
              <a:ext uri="{FF2B5EF4-FFF2-40B4-BE49-F238E27FC236}">
                <a16:creationId xmlns:a16="http://schemas.microsoft.com/office/drawing/2014/main" xmlns="" id="{333A3772-8DB8-3A49-BF5C-598258395A07}"/>
              </a:ext>
            </a:extLst>
          </p:cNvPr>
          <p:cNvPicPr preferRelativeResize="0"/>
          <p:nvPr userDrawn="1"/>
        </p:nvPicPr>
        <p:blipFill>
          <a:blip r:embed="rId3">
            <a:alphaModFix/>
          </a:blip>
          <a:stretch>
            <a:fillRect/>
          </a:stretch>
        </p:blipFill>
        <p:spPr>
          <a:xfrm>
            <a:off x="7934539" y="44872"/>
            <a:ext cx="258346" cy="363103"/>
          </a:xfrm>
          <a:prstGeom prst="rect">
            <a:avLst/>
          </a:prstGeom>
          <a:noFill/>
          <a:ln>
            <a:noFill/>
          </a:ln>
        </p:spPr>
      </p:pic>
      <p:sp>
        <p:nvSpPr>
          <p:cNvPr id="10" name="Title Placeholder 3">
            <a:extLst>
              <a:ext uri="{FF2B5EF4-FFF2-40B4-BE49-F238E27FC236}">
                <a16:creationId xmlns:a16="http://schemas.microsoft.com/office/drawing/2014/main" xmlns="" id="{5982B506-10F8-524B-AEE8-A8177D35223A}"/>
              </a:ext>
            </a:extLst>
          </p:cNvPr>
          <p:cNvSpPr>
            <a:spLocks noGrp="1"/>
          </p:cNvSpPr>
          <p:nvPr>
            <p:ph type="title" hasCustomPrompt="1"/>
          </p:nvPr>
        </p:nvSpPr>
        <p:spPr>
          <a:xfrm>
            <a:off x="306185" y="142660"/>
            <a:ext cx="7886700" cy="585800"/>
          </a:xfrm>
          <a:prstGeom prst="rect">
            <a:avLst/>
          </a:prstGeom>
        </p:spPr>
        <p:txBody>
          <a:bodyPr vert="horz" lIns="91440" tIns="45720" rIns="91440" bIns="45720" rtlCol="0" anchor="ctr">
            <a:normAutofit/>
          </a:bodyPr>
          <a:lstStyle>
            <a:lvl1pPr>
              <a:defRPr sz="2800" b="1">
                <a:solidFill>
                  <a:srgbClr val="112344"/>
                </a:solidFill>
                <a:latin typeface="+mn-lt"/>
              </a:defRPr>
            </a:lvl1pPr>
          </a:lstStyle>
          <a:p>
            <a:r>
              <a:rPr lang="en-GB" dirty="0"/>
              <a:t>Slide Title</a:t>
            </a:r>
            <a:endParaRPr lang="en-US" dirty="0"/>
          </a:p>
        </p:txBody>
      </p:sp>
      <p:cxnSp>
        <p:nvCxnSpPr>
          <p:cNvPr id="11" name="Google Shape;28;p4">
            <a:extLst>
              <a:ext uri="{FF2B5EF4-FFF2-40B4-BE49-F238E27FC236}">
                <a16:creationId xmlns:a16="http://schemas.microsoft.com/office/drawing/2014/main" xmlns="" id="{DEB104F8-0979-BE49-BA12-F71EB74E0985}"/>
              </a:ext>
            </a:extLst>
          </p:cNvPr>
          <p:cNvCxnSpPr/>
          <p:nvPr userDrawn="1"/>
        </p:nvCxnSpPr>
        <p:spPr>
          <a:xfrm>
            <a:off x="417550" y="784945"/>
            <a:ext cx="7004700" cy="0"/>
          </a:xfrm>
          <a:prstGeom prst="straightConnector1">
            <a:avLst/>
          </a:prstGeom>
          <a:noFill/>
          <a:ln w="9525" cap="flat" cmpd="sng">
            <a:solidFill>
              <a:srgbClr val="EA7F26"/>
            </a:solidFill>
            <a:prstDash val="solid"/>
            <a:round/>
            <a:headEnd type="none" w="med" len="med"/>
            <a:tailEnd type="none" w="med" len="med"/>
          </a:ln>
        </p:spPr>
      </p:cxnSp>
      <p:sp>
        <p:nvSpPr>
          <p:cNvPr id="17" name="Slide Number Placeholder 3">
            <a:extLst>
              <a:ext uri="{FF2B5EF4-FFF2-40B4-BE49-F238E27FC236}">
                <a16:creationId xmlns:a16="http://schemas.microsoft.com/office/drawing/2014/main" xmlns="" id="{A81B638A-9D82-3343-BABE-BA2FF92482BD}"/>
              </a:ext>
            </a:extLst>
          </p:cNvPr>
          <p:cNvSpPr>
            <a:spLocks noGrp="1"/>
          </p:cNvSpPr>
          <p:nvPr>
            <p:ph type="sldNum" idx="11"/>
          </p:nvPr>
        </p:nvSpPr>
        <p:spPr>
          <a:xfrm>
            <a:off x="8472458" y="4663217"/>
            <a:ext cx="548700" cy="393600"/>
          </a:xfrm>
        </p:spPr>
        <p:txBody>
          <a:bodyPr/>
          <a:lstStyle>
            <a:lvl1pPr>
              <a:defRPr b="0" i="0"/>
            </a:lvl1pPr>
          </a:lstStyle>
          <a:p>
            <a:fld id="{00000000-1234-1234-1234-123412341234}" type="slidenum">
              <a:rPr lang="en" smtClean="0"/>
              <a:pPr/>
              <a:t>‹#›</a:t>
            </a:fld>
            <a:endParaRPr lang="en" dirty="0"/>
          </a:p>
        </p:txBody>
      </p:sp>
      <p:pic>
        <p:nvPicPr>
          <p:cNvPr id="12" name="Picture 11" descr="A close up of a sign&#10;&#10;Description automatically generated">
            <a:extLst>
              <a:ext uri="{FF2B5EF4-FFF2-40B4-BE49-F238E27FC236}">
                <a16:creationId xmlns:a16="http://schemas.microsoft.com/office/drawing/2014/main" xmlns="" id="{E05B2C91-79BB-CD42-9F03-B57759B7B18E}"/>
              </a:ext>
            </a:extLst>
          </p:cNvPr>
          <p:cNvPicPr>
            <a:picLocks noChangeAspect="1"/>
          </p:cNvPicPr>
          <p:nvPr userDrawn="1"/>
        </p:nvPicPr>
        <p:blipFill>
          <a:blip r:embed="rId4"/>
          <a:stretch>
            <a:fillRect/>
          </a:stretch>
        </p:blipFill>
        <p:spPr>
          <a:xfrm>
            <a:off x="8359652" y="317707"/>
            <a:ext cx="693776" cy="100171"/>
          </a:xfrm>
          <a:prstGeom prst="rect">
            <a:avLst/>
          </a:prstGeom>
        </p:spPr>
      </p:pic>
    </p:spTree>
    <p:extLst>
      <p:ext uri="{BB962C8B-B14F-4D97-AF65-F5344CB8AC3E}">
        <p14:creationId xmlns:p14="http://schemas.microsoft.com/office/powerpoint/2010/main" xmlns="" val="3536027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with Logos)">
    <p:spTree>
      <p:nvGrpSpPr>
        <p:cNvPr id="1" name=""/>
        <p:cNvGrpSpPr/>
        <p:nvPr/>
      </p:nvGrpSpPr>
      <p:grpSpPr>
        <a:xfrm>
          <a:off x="0" y="0"/>
          <a:ext cx="0" cy="0"/>
          <a:chOff x="0" y="0"/>
          <a:chExt cx="0" cy="0"/>
        </a:xfrm>
      </p:grpSpPr>
      <p:grpSp>
        <p:nvGrpSpPr>
          <p:cNvPr id="6" name="Google Shape;9;p1">
            <a:extLst>
              <a:ext uri="{FF2B5EF4-FFF2-40B4-BE49-F238E27FC236}">
                <a16:creationId xmlns:a16="http://schemas.microsoft.com/office/drawing/2014/main" xmlns="" id="{99D4D460-492C-DC49-95CF-57C2D6D4A130}"/>
              </a:ext>
            </a:extLst>
          </p:cNvPr>
          <p:cNvGrpSpPr/>
          <p:nvPr userDrawn="1"/>
        </p:nvGrpSpPr>
        <p:grpSpPr>
          <a:xfrm>
            <a:off x="8283500" y="69744"/>
            <a:ext cx="783335" cy="276600"/>
            <a:chOff x="8283500" y="77358"/>
            <a:chExt cx="783335" cy="276600"/>
          </a:xfrm>
        </p:grpSpPr>
        <p:pic>
          <p:nvPicPr>
            <p:cNvPr id="7" name="Google Shape;10;p1">
              <a:extLst>
                <a:ext uri="{FF2B5EF4-FFF2-40B4-BE49-F238E27FC236}">
                  <a16:creationId xmlns:a16="http://schemas.microsoft.com/office/drawing/2014/main" xmlns="" id="{AC1985A7-1AF5-7D4D-94EE-918C8888FB74}"/>
                </a:ext>
              </a:extLst>
            </p:cNvPr>
            <p:cNvPicPr preferRelativeResize="0"/>
            <p:nvPr/>
          </p:nvPicPr>
          <p:blipFill>
            <a:blip r:embed="rId2">
              <a:alphaModFix/>
            </a:blip>
            <a:stretch>
              <a:fillRect/>
            </a:stretch>
          </p:blipFill>
          <p:spPr>
            <a:xfrm>
              <a:off x="8335643" y="101458"/>
              <a:ext cx="731192" cy="228259"/>
            </a:xfrm>
            <a:prstGeom prst="rect">
              <a:avLst/>
            </a:prstGeom>
            <a:noFill/>
            <a:ln>
              <a:noFill/>
            </a:ln>
          </p:spPr>
        </p:pic>
        <p:cxnSp>
          <p:nvCxnSpPr>
            <p:cNvPr id="8" name="Google Shape;11;p1">
              <a:extLst>
                <a:ext uri="{FF2B5EF4-FFF2-40B4-BE49-F238E27FC236}">
                  <a16:creationId xmlns:a16="http://schemas.microsoft.com/office/drawing/2014/main" xmlns="" id="{D05D675B-D0AB-0743-9981-5077F5866045}"/>
                </a:ext>
              </a:extLst>
            </p:cNvPr>
            <p:cNvCxnSpPr/>
            <p:nvPr/>
          </p:nvCxnSpPr>
          <p:spPr>
            <a:xfrm>
              <a:off x="8283500" y="77358"/>
              <a:ext cx="0" cy="276600"/>
            </a:xfrm>
            <a:prstGeom prst="straightConnector1">
              <a:avLst/>
            </a:prstGeom>
            <a:noFill/>
            <a:ln w="9525" cap="flat" cmpd="sng">
              <a:solidFill>
                <a:srgbClr val="B7B7B7"/>
              </a:solidFill>
              <a:prstDash val="solid"/>
              <a:round/>
              <a:headEnd type="none" w="med" len="med"/>
              <a:tailEnd type="none" w="med" len="med"/>
            </a:ln>
          </p:spPr>
        </p:cxnSp>
      </p:grpSp>
      <p:pic>
        <p:nvPicPr>
          <p:cNvPr id="9" name="Google Shape;12;p1">
            <a:extLst>
              <a:ext uri="{FF2B5EF4-FFF2-40B4-BE49-F238E27FC236}">
                <a16:creationId xmlns:a16="http://schemas.microsoft.com/office/drawing/2014/main" xmlns="" id="{333A3772-8DB8-3A49-BF5C-598258395A07}"/>
              </a:ext>
            </a:extLst>
          </p:cNvPr>
          <p:cNvPicPr preferRelativeResize="0"/>
          <p:nvPr userDrawn="1"/>
        </p:nvPicPr>
        <p:blipFill>
          <a:blip r:embed="rId3">
            <a:alphaModFix/>
          </a:blip>
          <a:stretch>
            <a:fillRect/>
          </a:stretch>
        </p:blipFill>
        <p:spPr>
          <a:xfrm>
            <a:off x="7934539" y="44872"/>
            <a:ext cx="258346" cy="363103"/>
          </a:xfrm>
          <a:prstGeom prst="rect">
            <a:avLst/>
          </a:prstGeom>
          <a:noFill/>
          <a:ln>
            <a:noFill/>
          </a:ln>
        </p:spPr>
      </p:pic>
      <p:sp>
        <p:nvSpPr>
          <p:cNvPr id="17" name="Slide Number Placeholder 3">
            <a:extLst>
              <a:ext uri="{FF2B5EF4-FFF2-40B4-BE49-F238E27FC236}">
                <a16:creationId xmlns:a16="http://schemas.microsoft.com/office/drawing/2014/main" xmlns="" id="{A81B638A-9D82-3343-BABE-BA2FF92482BD}"/>
              </a:ext>
            </a:extLst>
          </p:cNvPr>
          <p:cNvSpPr>
            <a:spLocks noGrp="1"/>
          </p:cNvSpPr>
          <p:nvPr>
            <p:ph type="sldNum" idx="11"/>
          </p:nvPr>
        </p:nvSpPr>
        <p:spPr>
          <a:xfrm>
            <a:off x="8472458" y="4663217"/>
            <a:ext cx="548700" cy="393600"/>
          </a:xfrm>
        </p:spPr>
        <p:txBody>
          <a:bodyPr/>
          <a:lstStyle>
            <a:lvl1pPr>
              <a:defRPr b="0" i="0"/>
            </a:lvl1pPr>
          </a:lstStyle>
          <a:p>
            <a:fld id="{00000000-1234-1234-1234-123412341234}" type="slidenum">
              <a:rPr lang="en" smtClean="0"/>
              <a:pPr/>
              <a:t>‹#›</a:t>
            </a:fld>
            <a:endParaRPr lang="en" dirty="0"/>
          </a:p>
        </p:txBody>
      </p:sp>
      <p:pic>
        <p:nvPicPr>
          <p:cNvPr id="10" name="Picture 9" descr="A close up of a sign&#10;&#10;Description automatically generated">
            <a:extLst>
              <a:ext uri="{FF2B5EF4-FFF2-40B4-BE49-F238E27FC236}">
                <a16:creationId xmlns:a16="http://schemas.microsoft.com/office/drawing/2014/main" xmlns="" id="{2D26E44F-4E1C-334E-9E7B-4BBEEF5A01D1}"/>
              </a:ext>
            </a:extLst>
          </p:cNvPr>
          <p:cNvPicPr>
            <a:picLocks noChangeAspect="1"/>
          </p:cNvPicPr>
          <p:nvPr userDrawn="1"/>
        </p:nvPicPr>
        <p:blipFill>
          <a:blip r:embed="rId4"/>
          <a:stretch>
            <a:fillRect/>
          </a:stretch>
        </p:blipFill>
        <p:spPr>
          <a:xfrm>
            <a:off x="8359652" y="317707"/>
            <a:ext cx="693776" cy="100171"/>
          </a:xfrm>
          <a:prstGeom prst="rect">
            <a:avLst/>
          </a:prstGeom>
        </p:spPr>
      </p:pic>
    </p:spTree>
    <p:extLst>
      <p:ext uri="{BB962C8B-B14F-4D97-AF65-F5344CB8AC3E}">
        <p14:creationId xmlns:p14="http://schemas.microsoft.com/office/powerpoint/2010/main" xmlns="" val="2196948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lete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926318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pic>
        <p:nvPicPr>
          <p:cNvPr id="2" name="Google Shape;90;p15">
            <a:extLst>
              <a:ext uri="{FF2B5EF4-FFF2-40B4-BE49-F238E27FC236}">
                <a16:creationId xmlns:a16="http://schemas.microsoft.com/office/drawing/2014/main" xmlns="" id="{AB118EC6-0972-4D4D-9092-C046354B706F}"/>
              </a:ext>
            </a:extLst>
          </p:cNvPr>
          <p:cNvPicPr preferRelativeResize="0"/>
          <p:nvPr userDrawn="1"/>
        </p:nvPicPr>
        <p:blipFill>
          <a:blip r:embed="rId2">
            <a:alphaModFix/>
          </a:blip>
          <a:stretch>
            <a:fillRect/>
          </a:stretch>
        </p:blipFill>
        <p:spPr>
          <a:xfrm>
            <a:off x="6474128" y="4062731"/>
            <a:ext cx="2358172" cy="736199"/>
          </a:xfrm>
          <a:prstGeom prst="rect">
            <a:avLst/>
          </a:prstGeom>
          <a:noFill/>
          <a:ln>
            <a:noFill/>
          </a:ln>
        </p:spPr>
      </p:pic>
      <p:pic>
        <p:nvPicPr>
          <p:cNvPr id="3" name="Google Shape;91;p15">
            <a:extLst>
              <a:ext uri="{FF2B5EF4-FFF2-40B4-BE49-F238E27FC236}">
                <a16:creationId xmlns:a16="http://schemas.microsoft.com/office/drawing/2014/main" xmlns="" id="{6DE6DCED-C72B-6747-B1E7-B2CE321381D6}"/>
              </a:ext>
            </a:extLst>
          </p:cNvPr>
          <p:cNvPicPr preferRelativeResize="0"/>
          <p:nvPr userDrawn="1"/>
        </p:nvPicPr>
        <p:blipFill>
          <a:blip r:embed="rId3">
            <a:alphaModFix/>
          </a:blip>
          <a:stretch>
            <a:fillRect/>
          </a:stretch>
        </p:blipFill>
        <p:spPr>
          <a:xfrm>
            <a:off x="311700" y="3648484"/>
            <a:ext cx="2603899" cy="1352875"/>
          </a:xfrm>
          <a:prstGeom prst="rect">
            <a:avLst/>
          </a:prstGeom>
          <a:noFill/>
          <a:ln>
            <a:noFill/>
          </a:ln>
        </p:spPr>
      </p:pic>
      <p:sp>
        <p:nvSpPr>
          <p:cNvPr id="10" name="Text Placeholder 9">
            <a:extLst>
              <a:ext uri="{FF2B5EF4-FFF2-40B4-BE49-F238E27FC236}">
                <a16:creationId xmlns:a16="http://schemas.microsoft.com/office/drawing/2014/main" xmlns="" id="{4BB2323B-1A45-8C4B-A685-2B565B4A6892}"/>
              </a:ext>
            </a:extLst>
          </p:cNvPr>
          <p:cNvSpPr>
            <a:spLocks noGrp="1"/>
          </p:cNvSpPr>
          <p:nvPr>
            <p:ph type="body" sz="quarter" idx="10" hasCustomPrompt="1"/>
          </p:nvPr>
        </p:nvSpPr>
        <p:spPr>
          <a:xfrm>
            <a:off x="1222095" y="1495016"/>
            <a:ext cx="6699810" cy="2327475"/>
          </a:xfrm>
        </p:spPr>
        <p:txBody>
          <a:bodyPr>
            <a:noAutofit/>
          </a:bodyPr>
          <a:lstStyle>
            <a:lvl1pPr marL="0" indent="0" algn="ctr">
              <a:buNone/>
              <a:defRPr sz="2400">
                <a:solidFill>
                  <a:srgbClr val="112344"/>
                </a:solidFill>
              </a:defRPr>
            </a:lvl1pPr>
          </a:lstStyle>
          <a:p>
            <a:pPr lvl="0"/>
            <a:r>
              <a:rPr lang="en-GB" dirty="0"/>
              <a:t>Professor Name</a:t>
            </a:r>
            <a:r>
              <a:rPr lang="en-US" dirty="0"/>
              <a:t>,</a:t>
            </a:r>
          </a:p>
          <a:p>
            <a:pPr lvl="0"/>
            <a:r>
              <a:rPr lang="en-US" dirty="0"/>
              <a:t>Designation,</a:t>
            </a:r>
          </a:p>
          <a:p>
            <a:pPr lvl="0"/>
            <a:endParaRPr lang="en-US" dirty="0"/>
          </a:p>
          <a:p>
            <a:pPr lvl="0"/>
            <a:r>
              <a:rPr lang="en-US" dirty="0"/>
              <a:t>Department of Computer Science and Engineering,</a:t>
            </a:r>
          </a:p>
          <a:p>
            <a:pPr lvl="0"/>
            <a:r>
              <a:rPr lang="en-US" dirty="0"/>
              <a:t>PES University</a:t>
            </a:r>
            <a:endParaRPr lang="en-GB" dirty="0"/>
          </a:p>
        </p:txBody>
      </p:sp>
      <p:sp>
        <p:nvSpPr>
          <p:cNvPr id="12" name="TextBox 11">
            <a:extLst>
              <a:ext uri="{FF2B5EF4-FFF2-40B4-BE49-F238E27FC236}">
                <a16:creationId xmlns:a16="http://schemas.microsoft.com/office/drawing/2014/main" xmlns="" id="{F1F82B7B-1012-C74A-B7C1-2A74EC375FF5}"/>
              </a:ext>
            </a:extLst>
          </p:cNvPr>
          <p:cNvSpPr txBox="1"/>
          <p:nvPr userDrawn="1"/>
        </p:nvSpPr>
        <p:spPr>
          <a:xfrm>
            <a:off x="2074689" y="344570"/>
            <a:ext cx="4994622" cy="646331"/>
          </a:xfrm>
          <a:prstGeom prst="rect">
            <a:avLst/>
          </a:prstGeom>
          <a:noFill/>
        </p:spPr>
        <p:txBody>
          <a:bodyPr wrap="square" rtlCol="0">
            <a:spAutoFit/>
          </a:bodyPr>
          <a:lstStyle/>
          <a:p>
            <a:pPr algn="ctr"/>
            <a:r>
              <a:rPr lang="en-US" sz="3600" b="1" dirty="0">
                <a:solidFill>
                  <a:srgbClr val="EA7F25"/>
                </a:solidFill>
              </a:rPr>
              <a:t>Thank you!</a:t>
            </a:r>
          </a:p>
        </p:txBody>
      </p:sp>
    </p:spTree>
    <p:extLst>
      <p:ext uri="{BB962C8B-B14F-4D97-AF65-F5344CB8AC3E}">
        <p14:creationId xmlns:p14="http://schemas.microsoft.com/office/powerpoint/2010/main" xmlns="" val="4216359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elcome Slide 2">
    <p:spTree>
      <p:nvGrpSpPr>
        <p:cNvPr id="1" name=""/>
        <p:cNvGrpSpPr/>
        <p:nvPr/>
      </p:nvGrpSpPr>
      <p:grpSpPr>
        <a:xfrm>
          <a:off x="0" y="0"/>
          <a:ext cx="0" cy="0"/>
          <a:chOff x="0" y="0"/>
          <a:chExt cx="0" cy="0"/>
        </a:xfrm>
      </p:grpSpPr>
      <p:pic>
        <p:nvPicPr>
          <p:cNvPr id="8" name="Google Shape;90;p15">
            <a:extLst>
              <a:ext uri="{FF2B5EF4-FFF2-40B4-BE49-F238E27FC236}">
                <a16:creationId xmlns:a16="http://schemas.microsoft.com/office/drawing/2014/main" xmlns="" id="{210C4327-0164-934A-971E-BA7F0F87223E}"/>
              </a:ext>
            </a:extLst>
          </p:cNvPr>
          <p:cNvPicPr preferRelativeResize="0"/>
          <p:nvPr userDrawn="1"/>
        </p:nvPicPr>
        <p:blipFill>
          <a:blip r:embed="rId2">
            <a:alphaModFix/>
          </a:blip>
          <a:stretch>
            <a:fillRect/>
          </a:stretch>
        </p:blipFill>
        <p:spPr>
          <a:xfrm>
            <a:off x="6361853" y="297555"/>
            <a:ext cx="2358172" cy="736199"/>
          </a:xfrm>
          <a:prstGeom prst="rect">
            <a:avLst/>
          </a:prstGeom>
          <a:noFill/>
          <a:ln>
            <a:noFill/>
          </a:ln>
        </p:spPr>
      </p:pic>
      <p:pic>
        <p:nvPicPr>
          <p:cNvPr id="9" name="Google Shape;91;p15">
            <a:extLst>
              <a:ext uri="{FF2B5EF4-FFF2-40B4-BE49-F238E27FC236}">
                <a16:creationId xmlns:a16="http://schemas.microsoft.com/office/drawing/2014/main" xmlns="" id="{3F7EA564-C56D-5C49-97AB-C6EF5A37A0AE}"/>
              </a:ext>
            </a:extLst>
          </p:cNvPr>
          <p:cNvPicPr preferRelativeResize="0"/>
          <p:nvPr userDrawn="1"/>
        </p:nvPicPr>
        <p:blipFill>
          <a:blip r:embed="rId3">
            <a:alphaModFix/>
          </a:blip>
          <a:stretch>
            <a:fillRect/>
          </a:stretch>
        </p:blipFill>
        <p:spPr>
          <a:xfrm>
            <a:off x="311700" y="152249"/>
            <a:ext cx="2603899" cy="1352875"/>
          </a:xfrm>
          <a:prstGeom prst="rect">
            <a:avLst/>
          </a:prstGeom>
          <a:noFill/>
          <a:ln>
            <a:noFill/>
          </a:ln>
        </p:spPr>
      </p:pic>
      <p:sp>
        <p:nvSpPr>
          <p:cNvPr id="11" name="TextBox 10">
            <a:extLst>
              <a:ext uri="{FF2B5EF4-FFF2-40B4-BE49-F238E27FC236}">
                <a16:creationId xmlns:a16="http://schemas.microsoft.com/office/drawing/2014/main" xmlns="" id="{3EADD754-60D4-C748-B32B-164C2A48DFC7}"/>
              </a:ext>
            </a:extLst>
          </p:cNvPr>
          <p:cNvSpPr txBox="1"/>
          <p:nvPr userDrawn="1"/>
        </p:nvSpPr>
        <p:spPr>
          <a:xfrm>
            <a:off x="2085752" y="1879850"/>
            <a:ext cx="4972493" cy="646331"/>
          </a:xfrm>
          <a:prstGeom prst="rect">
            <a:avLst/>
          </a:prstGeom>
          <a:noFill/>
        </p:spPr>
        <p:txBody>
          <a:bodyPr wrap="square" rtlCol="0">
            <a:spAutoFit/>
          </a:bodyPr>
          <a:lstStyle/>
          <a:p>
            <a:pPr algn="ctr"/>
            <a:r>
              <a:rPr lang="en-US" sz="3600" b="1" dirty="0" smtClean="0">
                <a:solidFill>
                  <a:srgbClr val="EA7F25"/>
                </a:solidFill>
              </a:rPr>
              <a:t>Applied Cryptography </a:t>
            </a:r>
            <a:endParaRPr lang="en-US" sz="3600" b="1" dirty="0">
              <a:solidFill>
                <a:srgbClr val="EA7F25"/>
              </a:solidFill>
            </a:endParaRPr>
          </a:p>
        </p:txBody>
      </p:sp>
      <p:sp>
        <p:nvSpPr>
          <p:cNvPr id="12" name="TextBox 11">
            <a:extLst>
              <a:ext uri="{FF2B5EF4-FFF2-40B4-BE49-F238E27FC236}">
                <a16:creationId xmlns:a16="http://schemas.microsoft.com/office/drawing/2014/main" xmlns="" id="{3C70A20C-05D0-464A-8423-A9F866C7659D}"/>
              </a:ext>
            </a:extLst>
          </p:cNvPr>
          <p:cNvSpPr txBox="1"/>
          <p:nvPr userDrawn="1"/>
        </p:nvSpPr>
        <p:spPr>
          <a:xfrm>
            <a:off x="2197395" y="2605810"/>
            <a:ext cx="4749209" cy="461665"/>
          </a:xfrm>
          <a:prstGeom prst="rect">
            <a:avLst/>
          </a:prstGeom>
          <a:noFill/>
        </p:spPr>
        <p:txBody>
          <a:bodyPr wrap="square" rtlCol="0">
            <a:spAutoFit/>
          </a:bodyPr>
          <a:lstStyle/>
          <a:p>
            <a:pPr algn="ctr"/>
            <a:r>
              <a:rPr lang="en-US" sz="2400" b="0" dirty="0" smtClean="0">
                <a:solidFill>
                  <a:srgbClr val="112344"/>
                </a:solidFill>
              </a:rPr>
              <a:t>Applied Cryptography Labs</a:t>
            </a:r>
            <a:endParaRPr lang="en-US" sz="2400" b="0" dirty="0">
              <a:solidFill>
                <a:srgbClr val="112344"/>
              </a:solidFill>
            </a:endParaRPr>
          </a:p>
        </p:txBody>
      </p:sp>
      <p:sp>
        <p:nvSpPr>
          <p:cNvPr id="13" name="Slide Number Placeholder 3">
            <a:extLst>
              <a:ext uri="{FF2B5EF4-FFF2-40B4-BE49-F238E27FC236}">
                <a16:creationId xmlns:a16="http://schemas.microsoft.com/office/drawing/2014/main" xmlns="" id="{4DDB1C1D-732E-C041-8BF5-66C6098B36CF}"/>
              </a:ext>
            </a:extLst>
          </p:cNvPr>
          <p:cNvSpPr>
            <a:spLocks noGrp="1"/>
          </p:cNvSpPr>
          <p:nvPr>
            <p:ph type="sldNum" idx="11"/>
          </p:nvPr>
        </p:nvSpPr>
        <p:spPr>
          <a:xfrm>
            <a:off x="8472458" y="4663217"/>
            <a:ext cx="548700" cy="393600"/>
          </a:xfrm>
        </p:spPr>
        <p:txBody>
          <a:bodyPr/>
          <a:lstStyle>
            <a:lvl1pPr>
              <a:defRPr sz="900" b="0" i="0"/>
            </a:lvl1pPr>
          </a:lstStyle>
          <a:p>
            <a:fld id="{CF0C4943-2E83-944C-9320-B94835D82FFE}" type="slidenum">
              <a:rPr lang="en" smtClean="0"/>
              <a:pPr/>
              <a:t>‹#›</a:t>
            </a:fld>
            <a:endParaRPr lang="en" dirty="0"/>
          </a:p>
        </p:txBody>
      </p:sp>
      <p:sp>
        <p:nvSpPr>
          <p:cNvPr id="3" name="Text Placeholder 2">
            <a:extLst>
              <a:ext uri="{FF2B5EF4-FFF2-40B4-BE49-F238E27FC236}">
                <a16:creationId xmlns:a16="http://schemas.microsoft.com/office/drawing/2014/main" xmlns="" id="{0471A68D-B40D-A64F-94EF-B04531483605}"/>
              </a:ext>
            </a:extLst>
          </p:cNvPr>
          <p:cNvSpPr>
            <a:spLocks noGrp="1"/>
          </p:cNvSpPr>
          <p:nvPr>
            <p:ph type="body" sz="quarter" idx="14" hasCustomPrompt="1"/>
          </p:nvPr>
        </p:nvSpPr>
        <p:spPr>
          <a:xfrm>
            <a:off x="2317750" y="3346450"/>
            <a:ext cx="4600575" cy="771894"/>
          </a:xfrm>
        </p:spPr>
        <p:txBody>
          <a:bodyPr>
            <a:noAutofit/>
          </a:bodyPr>
          <a:lstStyle>
            <a:lvl1pPr marL="0" indent="0" algn="ctr">
              <a:buNone/>
              <a:defRPr sz="2400" b="0" baseline="0">
                <a:solidFill>
                  <a:srgbClr val="EA7F25"/>
                </a:solidFill>
              </a:defRPr>
            </a:lvl1pPr>
          </a:lstStyle>
          <a:p>
            <a:pPr lvl="0"/>
            <a:r>
              <a:rPr lang="en-US" dirty="0" smtClean="0"/>
              <a:t>Prof. </a:t>
            </a:r>
            <a:r>
              <a:rPr lang="en-US" dirty="0" err="1" smtClean="0"/>
              <a:t>Rajashree</a:t>
            </a:r>
            <a:r>
              <a:rPr lang="en-US" dirty="0" smtClean="0"/>
              <a:t> S</a:t>
            </a:r>
            <a:endParaRPr lang="en-US" dirty="0"/>
          </a:p>
        </p:txBody>
      </p:sp>
      <p:pic>
        <p:nvPicPr>
          <p:cNvPr id="10" name="Picture 9" descr="A close up of a sign&#10;&#10;Description automatically generated">
            <a:extLst>
              <a:ext uri="{FF2B5EF4-FFF2-40B4-BE49-F238E27FC236}">
                <a16:creationId xmlns:a16="http://schemas.microsoft.com/office/drawing/2014/main" xmlns="" id="{2DDF765A-6BDF-E247-92C5-3B1C86D52942}"/>
              </a:ext>
            </a:extLst>
          </p:cNvPr>
          <p:cNvPicPr>
            <a:picLocks noChangeAspect="1"/>
          </p:cNvPicPr>
          <p:nvPr userDrawn="1"/>
        </p:nvPicPr>
        <p:blipFill>
          <a:blip r:embed="rId4"/>
          <a:stretch>
            <a:fillRect/>
          </a:stretch>
        </p:blipFill>
        <p:spPr>
          <a:xfrm>
            <a:off x="6444208" y="1026023"/>
            <a:ext cx="2227313" cy="321591"/>
          </a:xfrm>
          <a:prstGeom prst="rect">
            <a:avLst/>
          </a:prstGeom>
        </p:spPr>
      </p:pic>
    </p:spTree>
    <p:extLst>
      <p:ext uri="{BB962C8B-B14F-4D97-AF65-F5344CB8AC3E}">
        <p14:creationId xmlns:p14="http://schemas.microsoft.com/office/powerpoint/2010/main" xmlns="" val="1940321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ules of Engagement">
    <p:spTree>
      <p:nvGrpSpPr>
        <p:cNvPr id="1" name=""/>
        <p:cNvGrpSpPr/>
        <p:nvPr/>
      </p:nvGrpSpPr>
      <p:grpSpPr>
        <a:xfrm>
          <a:off x="0" y="0"/>
          <a:ext cx="0" cy="0"/>
          <a:chOff x="0" y="0"/>
          <a:chExt cx="0" cy="0"/>
        </a:xfrm>
      </p:grpSpPr>
      <p:grpSp>
        <p:nvGrpSpPr>
          <p:cNvPr id="6" name="Google Shape;9;p1">
            <a:extLst>
              <a:ext uri="{FF2B5EF4-FFF2-40B4-BE49-F238E27FC236}">
                <a16:creationId xmlns:a16="http://schemas.microsoft.com/office/drawing/2014/main" xmlns="" id="{99D4D460-492C-DC49-95CF-57C2D6D4A130}"/>
              </a:ext>
            </a:extLst>
          </p:cNvPr>
          <p:cNvGrpSpPr/>
          <p:nvPr userDrawn="1"/>
        </p:nvGrpSpPr>
        <p:grpSpPr>
          <a:xfrm>
            <a:off x="8283500" y="69744"/>
            <a:ext cx="783335" cy="276600"/>
            <a:chOff x="8283500" y="77358"/>
            <a:chExt cx="783335" cy="276600"/>
          </a:xfrm>
        </p:grpSpPr>
        <p:pic>
          <p:nvPicPr>
            <p:cNvPr id="7" name="Google Shape;10;p1">
              <a:extLst>
                <a:ext uri="{FF2B5EF4-FFF2-40B4-BE49-F238E27FC236}">
                  <a16:creationId xmlns:a16="http://schemas.microsoft.com/office/drawing/2014/main" xmlns="" id="{AC1985A7-1AF5-7D4D-94EE-918C8888FB74}"/>
                </a:ext>
              </a:extLst>
            </p:cNvPr>
            <p:cNvPicPr preferRelativeResize="0"/>
            <p:nvPr/>
          </p:nvPicPr>
          <p:blipFill>
            <a:blip r:embed="rId2">
              <a:alphaModFix/>
            </a:blip>
            <a:stretch>
              <a:fillRect/>
            </a:stretch>
          </p:blipFill>
          <p:spPr>
            <a:xfrm>
              <a:off x="8335643" y="101458"/>
              <a:ext cx="731192" cy="228259"/>
            </a:xfrm>
            <a:prstGeom prst="rect">
              <a:avLst/>
            </a:prstGeom>
            <a:noFill/>
            <a:ln>
              <a:noFill/>
            </a:ln>
          </p:spPr>
        </p:pic>
        <p:cxnSp>
          <p:nvCxnSpPr>
            <p:cNvPr id="8" name="Google Shape;11;p1">
              <a:extLst>
                <a:ext uri="{FF2B5EF4-FFF2-40B4-BE49-F238E27FC236}">
                  <a16:creationId xmlns:a16="http://schemas.microsoft.com/office/drawing/2014/main" xmlns="" id="{D05D675B-D0AB-0743-9981-5077F5866045}"/>
                </a:ext>
              </a:extLst>
            </p:cNvPr>
            <p:cNvCxnSpPr/>
            <p:nvPr/>
          </p:nvCxnSpPr>
          <p:spPr>
            <a:xfrm>
              <a:off x="8283500" y="77358"/>
              <a:ext cx="0" cy="276600"/>
            </a:xfrm>
            <a:prstGeom prst="straightConnector1">
              <a:avLst/>
            </a:prstGeom>
            <a:noFill/>
            <a:ln w="9525" cap="flat" cmpd="sng">
              <a:solidFill>
                <a:srgbClr val="B7B7B7"/>
              </a:solidFill>
              <a:prstDash val="solid"/>
              <a:round/>
              <a:headEnd type="none" w="med" len="med"/>
              <a:tailEnd type="none" w="med" len="med"/>
            </a:ln>
          </p:spPr>
        </p:cxnSp>
      </p:grpSp>
      <p:pic>
        <p:nvPicPr>
          <p:cNvPr id="9" name="Google Shape;12;p1">
            <a:extLst>
              <a:ext uri="{FF2B5EF4-FFF2-40B4-BE49-F238E27FC236}">
                <a16:creationId xmlns:a16="http://schemas.microsoft.com/office/drawing/2014/main" xmlns="" id="{333A3772-8DB8-3A49-BF5C-598258395A07}"/>
              </a:ext>
            </a:extLst>
          </p:cNvPr>
          <p:cNvPicPr preferRelativeResize="0"/>
          <p:nvPr userDrawn="1"/>
        </p:nvPicPr>
        <p:blipFill>
          <a:blip r:embed="rId3">
            <a:alphaModFix/>
          </a:blip>
          <a:stretch>
            <a:fillRect/>
          </a:stretch>
        </p:blipFill>
        <p:spPr>
          <a:xfrm>
            <a:off x="7934539" y="44872"/>
            <a:ext cx="258346" cy="363103"/>
          </a:xfrm>
          <a:prstGeom prst="rect">
            <a:avLst/>
          </a:prstGeom>
          <a:noFill/>
          <a:ln>
            <a:noFill/>
          </a:ln>
        </p:spPr>
      </p:pic>
      <p:cxnSp>
        <p:nvCxnSpPr>
          <p:cNvPr id="11" name="Google Shape;28;p4">
            <a:extLst>
              <a:ext uri="{FF2B5EF4-FFF2-40B4-BE49-F238E27FC236}">
                <a16:creationId xmlns:a16="http://schemas.microsoft.com/office/drawing/2014/main" xmlns="" id="{DEB104F8-0979-BE49-BA12-F71EB74E0985}"/>
              </a:ext>
            </a:extLst>
          </p:cNvPr>
          <p:cNvCxnSpPr/>
          <p:nvPr userDrawn="1"/>
        </p:nvCxnSpPr>
        <p:spPr>
          <a:xfrm>
            <a:off x="417550" y="784945"/>
            <a:ext cx="7004700" cy="0"/>
          </a:xfrm>
          <a:prstGeom prst="straightConnector1">
            <a:avLst/>
          </a:prstGeom>
          <a:noFill/>
          <a:ln w="9525" cap="flat" cmpd="sng">
            <a:solidFill>
              <a:srgbClr val="EA7F26"/>
            </a:solidFill>
            <a:prstDash val="solid"/>
            <a:round/>
            <a:headEnd type="none" w="med" len="med"/>
            <a:tailEnd type="none" w="med" len="med"/>
          </a:ln>
        </p:spPr>
      </p:cxnSp>
      <p:sp>
        <p:nvSpPr>
          <p:cNvPr id="17" name="Slide Number Placeholder 3">
            <a:extLst>
              <a:ext uri="{FF2B5EF4-FFF2-40B4-BE49-F238E27FC236}">
                <a16:creationId xmlns:a16="http://schemas.microsoft.com/office/drawing/2014/main" xmlns="" id="{A81B638A-9D82-3343-BABE-BA2FF92482BD}"/>
              </a:ext>
            </a:extLst>
          </p:cNvPr>
          <p:cNvSpPr>
            <a:spLocks noGrp="1"/>
          </p:cNvSpPr>
          <p:nvPr>
            <p:ph type="sldNum" idx="11"/>
          </p:nvPr>
        </p:nvSpPr>
        <p:spPr>
          <a:xfrm>
            <a:off x="8472458" y="4663217"/>
            <a:ext cx="548700" cy="393600"/>
          </a:xfrm>
        </p:spPr>
        <p:txBody>
          <a:bodyPr/>
          <a:lstStyle>
            <a:lvl1pPr>
              <a:defRPr b="0" i="0"/>
            </a:lvl1pPr>
          </a:lstStyle>
          <a:p>
            <a:fld id="{00000000-1234-1234-1234-123412341234}" type="slidenum">
              <a:rPr lang="en" smtClean="0"/>
              <a:pPr/>
              <a:t>‹#›</a:t>
            </a:fld>
            <a:endParaRPr lang="en" dirty="0"/>
          </a:p>
        </p:txBody>
      </p:sp>
      <p:sp>
        <p:nvSpPr>
          <p:cNvPr id="12" name="Title 1">
            <a:extLst>
              <a:ext uri="{FF2B5EF4-FFF2-40B4-BE49-F238E27FC236}">
                <a16:creationId xmlns:a16="http://schemas.microsoft.com/office/drawing/2014/main" xmlns="" id="{92B427BB-857C-B644-9FB5-E41DFC676AB0}"/>
              </a:ext>
            </a:extLst>
          </p:cNvPr>
          <p:cNvSpPr>
            <a:spLocks noGrp="1"/>
          </p:cNvSpPr>
          <p:nvPr>
            <p:ph type="title" hasCustomPrompt="1"/>
          </p:nvPr>
        </p:nvSpPr>
        <p:spPr>
          <a:xfrm>
            <a:off x="311700" y="158038"/>
            <a:ext cx="8520600" cy="572700"/>
          </a:xfrm>
        </p:spPr>
        <p:txBody>
          <a:bodyPr vert="horz" lIns="68580" tIns="34290" rIns="68580" bIns="34290" rtlCol="0" anchor="b">
            <a:normAutofit/>
          </a:bodyPr>
          <a:lstStyle>
            <a:lvl1pPr>
              <a:defRPr sz="2800" b="1">
                <a:solidFill>
                  <a:srgbClr val="112344"/>
                </a:solidFill>
                <a:latin typeface="+mn-lt"/>
              </a:defRPr>
            </a:lvl1pPr>
          </a:lstStyle>
          <a:p>
            <a:pPr defTabSz="685800">
              <a:lnSpc>
                <a:spcPct val="90000"/>
              </a:lnSpc>
            </a:pPr>
            <a:r>
              <a:rPr lang="en-US" sz="2800" b="1" kern="1200" dirty="0">
                <a:latin typeface="+mn-lt"/>
                <a:ea typeface="+mj-ea"/>
                <a:cs typeface="+mj-cs"/>
              </a:rPr>
              <a:t>General Rules of Engagement</a:t>
            </a:r>
            <a:endParaRPr lang="en-US" sz="3300" kern="1200" dirty="0">
              <a:latin typeface="+mj-lt"/>
              <a:ea typeface="+mj-ea"/>
              <a:cs typeface="+mj-cs"/>
            </a:endParaRPr>
          </a:p>
        </p:txBody>
      </p:sp>
      <p:sp>
        <p:nvSpPr>
          <p:cNvPr id="13" name="Content Placeholder 2">
            <a:extLst>
              <a:ext uri="{FF2B5EF4-FFF2-40B4-BE49-F238E27FC236}">
                <a16:creationId xmlns:a16="http://schemas.microsoft.com/office/drawing/2014/main" xmlns="" id="{40C54C56-95FE-804C-972F-4C8ADBFCE494}"/>
              </a:ext>
            </a:extLst>
          </p:cNvPr>
          <p:cNvSpPr>
            <a:spLocks noGrp="1"/>
          </p:cNvSpPr>
          <p:nvPr>
            <p:ph type="body" sz="quarter" idx="14"/>
          </p:nvPr>
        </p:nvSpPr>
        <p:spPr>
          <a:xfrm>
            <a:off x="2796693" y="4058568"/>
            <a:ext cx="2388751" cy="693312"/>
          </a:xfrm>
        </p:spPr>
        <p:txBody>
          <a:bodyPr vert="horz" lIns="68580" tIns="34290" rIns="68580" bIns="34290" rtlCol="0" anchor="ctr">
            <a:noAutofit/>
          </a:bodyPr>
          <a:lstStyle>
            <a:lvl1pPr>
              <a:defRPr b="1">
                <a:solidFill>
                  <a:srgbClr val="112344"/>
                </a:solidFill>
              </a:defRPr>
            </a:lvl1pPr>
          </a:lstStyle>
          <a:p>
            <a:pPr lvl="0" defTabSz="685800">
              <a:lnSpc>
                <a:spcPct val="90000"/>
              </a:lnSpc>
              <a:spcBef>
                <a:spcPts val="750"/>
              </a:spcBef>
            </a:pPr>
            <a:r>
              <a:rPr lang="en-GB" altLang="zh-CN" sz="1400" i="1" spc="45">
                <a:solidFill>
                  <a:srgbClr val="3A3A3A"/>
                </a:solidFill>
              </a:rPr>
              <a:t>Click to edit Master text styles</a:t>
            </a:r>
          </a:p>
          <a:p>
            <a:pPr lvl="1" defTabSz="685800">
              <a:lnSpc>
                <a:spcPct val="90000"/>
              </a:lnSpc>
              <a:spcBef>
                <a:spcPts val="750"/>
              </a:spcBef>
            </a:pPr>
            <a:r>
              <a:rPr lang="en-GB" altLang="zh-CN" sz="1400" i="1" spc="45">
                <a:solidFill>
                  <a:srgbClr val="3A3A3A"/>
                </a:solidFill>
              </a:rPr>
              <a:t>Second level</a:t>
            </a:r>
          </a:p>
        </p:txBody>
      </p:sp>
      <p:pic>
        <p:nvPicPr>
          <p:cNvPr id="14" name="Picture 32">
            <a:extLst>
              <a:ext uri="{FF2B5EF4-FFF2-40B4-BE49-F238E27FC236}">
                <a16:creationId xmlns:a16="http://schemas.microsoft.com/office/drawing/2014/main" xmlns="" id="{F3A746D8-82BF-C24D-BFFB-B6480FF275D6}"/>
              </a:ext>
            </a:extLst>
          </p:cNvPr>
          <p:cNvPicPr>
            <a:picLocks noChangeAspect="1"/>
          </p:cNvPicPr>
          <p:nvPr userDrawn="1"/>
        </p:nvPicPr>
        <p:blipFill>
          <a:blip r:embed="rId4"/>
          <a:stretch>
            <a:fillRect/>
          </a:stretch>
        </p:blipFill>
        <p:spPr>
          <a:xfrm>
            <a:off x="988876" y="2264890"/>
            <a:ext cx="2278864" cy="1731937"/>
          </a:xfrm>
          <a:prstGeom prst="rect">
            <a:avLst/>
          </a:prstGeom>
        </p:spPr>
      </p:pic>
      <p:pic>
        <p:nvPicPr>
          <p:cNvPr id="15" name="Picture 35">
            <a:extLst>
              <a:ext uri="{FF2B5EF4-FFF2-40B4-BE49-F238E27FC236}">
                <a16:creationId xmlns:a16="http://schemas.microsoft.com/office/drawing/2014/main" xmlns="" id="{47FE92CD-A758-064E-B789-183C801BA2F4}"/>
              </a:ext>
            </a:extLst>
          </p:cNvPr>
          <p:cNvPicPr>
            <a:picLocks noChangeAspect="1"/>
          </p:cNvPicPr>
          <p:nvPr userDrawn="1"/>
        </p:nvPicPr>
        <p:blipFill>
          <a:blip r:embed="rId5"/>
          <a:stretch>
            <a:fillRect/>
          </a:stretch>
        </p:blipFill>
        <p:spPr>
          <a:xfrm>
            <a:off x="3950885" y="920523"/>
            <a:ext cx="1242230" cy="1242230"/>
          </a:xfrm>
          <a:prstGeom prst="rect">
            <a:avLst/>
          </a:prstGeom>
        </p:spPr>
      </p:pic>
      <p:pic>
        <p:nvPicPr>
          <p:cNvPr id="16" name="Picture 15">
            <a:extLst>
              <a:ext uri="{FF2B5EF4-FFF2-40B4-BE49-F238E27FC236}">
                <a16:creationId xmlns:a16="http://schemas.microsoft.com/office/drawing/2014/main" xmlns="" id="{AED9545C-C156-B945-8C4B-70C02F32A73D}"/>
              </a:ext>
            </a:extLst>
          </p:cNvPr>
          <p:cNvPicPr>
            <a:picLocks noChangeAspect="1"/>
          </p:cNvPicPr>
          <p:nvPr userDrawn="1"/>
        </p:nvPicPr>
        <p:blipFill>
          <a:blip r:embed="rId6"/>
          <a:stretch>
            <a:fillRect/>
          </a:stretch>
        </p:blipFill>
        <p:spPr>
          <a:xfrm>
            <a:off x="5705897" y="961327"/>
            <a:ext cx="2638698" cy="1979024"/>
          </a:xfrm>
          <a:prstGeom prst="rect">
            <a:avLst/>
          </a:prstGeom>
        </p:spPr>
      </p:pic>
      <p:pic>
        <p:nvPicPr>
          <p:cNvPr id="19" name="Picture 31">
            <a:extLst>
              <a:ext uri="{FF2B5EF4-FFF2-40B4-BE49-F238E27FC236}">
                <a16:creationId xmlns:a16="http://schemas.microsoft.com/office/drawing/2014/main" xmlns="" id="{3347D2DC-9411-8141-90D3-9F0CC085064D}"/>
              </a:ext>
            </a:extLst>
          </p:cNvPr>
          <p:cNvPicPr>
            <a:picLocks noChangeAspect="1"/>
          </p:cNvPicPr>
          <p:nvPr userDrawn="1"/>
        </p:nvPicPr>
        <p:blipFill>
          <a:blip r:embed="rId7"/>
          <a:stretch>
            <a:fillRect/>
          </a:stretch>
        </p:blipFill>
        <p:spPr>
          <a:xfrm>
            <a:off x="3950885" y="2376239"/>
            <a:ext cx="1234559" cy="1241822"/>
          </a:xfrm>
          <a:prstGeom prst="rect">
            <a:avLst/>
          </a:prstGeom>
        </p:spPr>
      </p:pic>
      <p:pic>
        <p:nvPicPr>
          <p:cNvPr id="20" name="Picture 34">
            <a:extLst>
              <a:ext uri="{FF2B5EF4-FFF2-40B4-BE49-F238E27FC236}">
                <a16:creationId xmlns:a16="http://schemas.microsoft.com/office/drawing/2014/main" xmlns="" id="{DB577E6A-85A6-5741-B531-F74B61AAC07D}"/>
              </a:ext>
            </a:extLst>
          </p:cNvPr>
          <p:cNvPicPr>
            <a:picLocks noChangeAspect="1"/>
          </p:cNvPicPr>
          <p:nvPr userDrawn="1"/>
        </p:nvPicPr>
        <p:blipFill>
          <a:blip r:embed="rId8"/>
          <a:stretch>
            <a:fillRect/>
          </a:stretch>
        </p:blipFill>
        <p:spPr>
          <a:xfrm>
            <a:off x="900506" y="961327"/>
            <a:ext cx="2628194" cy="1241822"/>
          </a:xfrm>
          <a:prstGeom prst="rect">
            <a:avLst/>
          </a:prstGeom>
        </p:spPr>
      </p:pic>
      <p:pic>
        <p:nvPicPr>
          <p:cNvPr id="18" name="Picture 17" descr="A close up of a sign&#10;&#10;Description automatically generated">
            <a:extLst>
              <a:ext uri="{FF2B5EF4-FFF2-40B4-BE49-F238E27FC236}">
                <a16:creationId xmlns:a16="http://schemas.microsoft.com/office/drawing/2014/main" xmlns="" id="{31CEB3CC-E07E-C94F-81A4-2F06DCD54CE6}"/>
              </a:ext>
            </a:extLst>
          </p:cNvPr>
          <p:cNvPicPr>
            <a:picLocks noChangeAspect="1"/>
          </p:cNvPicPr>
          <p:nvPr userDrawn="1"/>
        </p:nvPicPr>
        <p:blipFill>
          <a:blip r:embed="rId9"/>
          <a:stretch>
            <a:fillRect/>
          </a:stretch>
        </p:blipFill>
        <p:spPr>
          <a:xfrm>
            <a:off x="8359652" y="317707"/>
            <a:ext cx="693776" cy="100171"/>
          </a:xfrm>
          <a:prstGeom prst="rect">
            <a:avLst/>
          </a:prstGeom>
        </p:spPr>
      </p:pic>
    </p:spTree>
    <p:extLst>
      <p:ext uri="{BB962C8B-B14F-4D97-AF65-F5344CB8AC3E}">
        <p14:creationId xmlns:p14="http://schemas.microsoft.com/office/powerpoint/2010/main" xmlns="" val="3792198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pter Title ">
    <p:spTree>
      <p:nvGrpSpPr>
        <p:cNvPr id="1" name=""/>
        <p:cNvGrpSpPr/>
        <p:nvPr/>
      </p:nvGrpSpPr>
      <p:grpSpPr>
        <a:xfrm>
          <a:off x="0" y="0"/>
          <a:ext cx="0" cy="0"/>
          <a:chOff x="0" y="0"/>
          <a:chExt cx="0" cy="0"/>
        </a:xfrm>
      </p:grpSpPr>
      <p:grpSp>
        <p:nvGrpSpPr>
          <p:cNvPr id="6" name="Google Shape;9;p1">
            <a:extLst>
              <a:ext uri="{FF2B5EF4-FFF2-40B4-BE49-F238E27FC236}">
                <a16:creationId xmlns:a16="http://schemas.microsoft.com/office/drawing/2014/main" xmlns="" id="{99D4D460-492C-DC49-95CF-57C2D6D4A130}"/>
              </a:ext>
            </a:extLst>
          </p:cNvPr>
          <p:cNvGrpSpPr/>
          <p:nvPr userDrawn="1"/>
        </p:nvGrpSpPr>
        <p:grpSpPr>
          <a:xfrm>
            <a:off x="8283500" y="69744"/>
            <a:ext cx="783335" cy="276600"/>
            <a:chOff x="8283500" y="77358"/>
            <a:chExt cx="783335" cy="276600"/>
          </a:xfrm>
        </p:grpSpPr>
        <p:pic>
          <p:nvPicPr>
            <p:cNvPr id="7" name="Google Shape;10;p1">
              <a:extLst>
                <a:ext uri="{FF2B5EF4-FFF2-40B4-BE49-F238E27FC236}">
                  <a16:creationId xmlns:a16="http://schemas.microsoft.com/office/drawing/2014/main" xmlns="" id="{AC1985A7-1AF5-7D4D-94EE-918C8888FB74}"/>
                </a:ext>
              </a:extLst>
            </p:cNvPr>
            <p:cNvPicPr preferRelativeResize="0"/>
            <p:nvPr/>
          </p:nvPicPr>
          <p:blipFill>
            <a:blip r:embed="rId2">
              <a:alphaModFix/>
            </a:blip>
            <a:stretch>
              <a:fillRect/>
            </a:stretch>
          </p:blipFill>
          <p:spPr>
            <a:xfrm>
              <a:off x="8335643" y="101458"/>
              <a:ext cx="731192" cy="228259"/>
            </a:xfrm>
            <a:prstGeom prst="rect">
              <a:avLst/>
            </a:prstGeom>
            <a:noFill/>
            <a:ln>
              <a:noFill/>
            </a:ln>
          </p:spPr>
        </p:pic>
        <p:cxnSp>
          <p:nvCxnSpPr>
            <p:cNvPr id="8" name="Google Shape;11;p1">
              <a:extLst>
                <a:ext uri="{FF2B5EF4-FFF2-40B4-BE49-F238E27FC236}">
                  <a16:creationId xmlns:a16="http://schemas.microsoft.com/office/drawing/2014/main" xmlns="" id="{D05D675B-D0AB-0743-9981-5077F5866045}"/>
                </a:ext>
              </a:extLst>
            </p:cNvPr>
            <p:cNvCxnSpPr/>
            <p:nvPr/>
          </p:nvCxnSpPr>
          <p:spPr>
            <a:xfrm>
              <a:off x="8283500" y="77358"/>
              <a:ext cx="0" cy="276600"/>
            </a:xfrm>
            <a:prstGeom prst="straightConnector1">
              <a:avLst/>
            </a:prstGeom>
            <a:noFill/>
            <a:ln w="9525" cap="flat" cmpd="sng">
              <a:solidFill>
                <a:srgbClr val="B7B7B7"/>
              </a:solidFill>
              <a:prstDash val="solid"/>
              <a:round/>
              <a:headEnd type="none" w="med" len="med"/>
              <a:tailEnd type="none" w="med" len="med"/>
            </a:ln>
          </p:spPr>
        </p:cxnSp>
      </p:grpSp>
      <p:pic>
        <p:nvPicPr>
          <p:cNvPr id="9" name="Google Shape;12;p1">
            <a:extLst>
              <a:ext uri="{FF2B5EF4-FFF2-40B4-BE49-F238E27FC236}">
                <a16:creationId xmlns:a16="http://schemas.microsoft.com/office/drawing/2014/main" xmlns="" id="{333A3772-8DB8-3A49-BF5C-598258395A07}"/>
              </a:ext>
            </a:extLst>
          </p:cNvPr>
          <p:cNvPicPr preferRelativeResize="0"/>
          <p:nvPr userDrawn="1"/>
        </p:nvPicPr>
        <p:blipFill>
          <a:blip r:embed="rId3">
            <a:alphaModFix/>
          </a:blip>
          <a:stretch>
            <a:fillRect/>
          </a:stretch>
        </p:blipFill>
        <p:spPr>
          <a:xfrm>
            <a:off x="7934539" y="44872"/>
            <a:ext cx="258346" cy="363103"/>
          </a:xfrm>
          <a:prstGeom prst="rect">
            <a:avLst/>
          </a:prstGeom>
          <a:noFill/>
          <a:ln>
            <a:noFill/>
          </a:ln>
        </p:spPr>
      </p:pic>
      <p:sp>
        <p:nvSpPr>
          <p:cNvPr id="17" name="Slide Number Placeholder 3">
            <a:extLst>
              <a:ext uri="{FF2B5EF4-FFF2-40B4-BE49-F238E27FC236}">
                <a16:creationId xmlns:a16="http://schemas.microsoft.com/office/drawing/2014/main" xmlns="" id="{A81B638A-9D82-3343-BABE-BA2FF92482BD}"/>
              </a:ext>
            </a:extLst>
          </p:cNvPr>
          <p:cNvSpPr>
            <a:spLocks noGrp="1"/>
          </p:cNvSpPr>
          <p:nvPr>
            <p:ph type="sldNum" idx="11"/>
          </p:nvPr>
        </p:nvSpPr>
        <p:spPr>
          <a:xfrm>
            <a:off x="8472458" y="4663217"/>
            <a:ext cx="548700" cy="393600"/>
          </a:xfrm>
        </p:spPr>
        <p:txBody>
          <a:bodyPr/>
          <a:lstStyle>
            <a:lvl1pPr>
              <a:defRPr b="0" i="0"/>
            </a:lvl1pPr>
          </a:lstStyle>
          <a:p>
            <a:fld id="{00000000-1234-1234-1234-123412341234}" type="slidenum">
              <a:rPr lang="en" smtClean="0"/>
              <a:pPr/>
              <a:t>‹#›</a:t>
            </a:fld>
            <a:endParaRPr lang="en" dirty="0"/>
          </a:p>
        </p:txBody>
      </p:sp>
      <p:sp>
        <p:nvSpPr>
          <p:cNvPr id="12" name="Title 1">
            <a:extLst>
              <a:ext uri="{FF2B5EF4-FFF2-40B4-BE49-F238E27FC236}">
                <a16:creationId xmlns:a16="http://schemas.microsoft.com/office/drawing/2014/main" xmlns="" id="{10214CEB-6F65-F54B-8BC5-7A30511CB579}"/>
              </a:ext>
            </a:extLst>
          </p:cNvPr>
          <p:cNvSpPr>
            <a:spLocks noGrp="1"/>
          </p:cNvSpPr>
          <p:nvPr>
            <p:ph type="ctrTitle" hasCustomPrompt="1"/>
          </p:nvPr>
        </p:nvSpPr>
        <p:spPr>
          <a:xfrm>
            <a:off x="311700" y="1928425"/>
            <a:ext cx="8520600" cy="792600"/>
          </a:xfrm>
        </p:spPr>
        <p:txBody>
          <a:bodyPr>
            <a:normAutofit/>
          </a:bodyPr>
          <a:lstStyle>
            <a:lvl1pPr>
              <a:defRPr sz="3600" b="1">
                <a:solidFill>
                  <a:srgbClr val="112344"/>
                </a:solidFill>
                <a:latin typeface="+mn-lt"/>
              </a:defRPr>
            </a:lvl1pPr>
          </a:lstStyle>
          <a:p>
            <a:r>
              <a:rPr lang="en-US" dirty="0"/>
              <a:t>Chapter Title</a:t>
            </a:r>
          </a:p>
        </p:txBody>
      </p:sp>
      <p:cxnSp>
        <p:nvCxnSpPr>
          <p:cNvPr id="13" name="Google Shape;22;p3">
            <a:extLst>
              <a:ext uri="{FF2B5EF4-FFF2-40B4-BE49-F238E27FC236}">
                <a16:creationId xmlns:a16="http://schemas.microsoft.com/office/drawing/2014/main" xmlns="" id="{16CF7155-4F03-6F43-AFFF-4EC23F4E78DC}"/>
              </a:ext>
            </a:extLst>
          </p:cNvPr>
          <p:cNvCxnSpPr/>
          <p:nvPr userDrawn="1"/>
        </p:nvCxnSpPr>
        <p:spPr>
          <a:xfrm>
            <a:off x="326175" y="2871075"/>
            <a:ext cx="8032500" cy="0"/>
          </a:xfrm>
          <a:prstGeom prst="straightConnector1">
            <a:avLst/>
          </a:prstGeom>
          <a:noFill/>
          <a:ln w="9525" cap="flat" cmpd="sng">
            <a:solidFill>
              <a:srgbClr val="E69138"/>
            </a:solidFill>
            <a:prstDash val="solid"/>
            <a:round/>
            <a:headEnd type="none" w="med" len="med"/>
            <a:tailEnd type="none" w="med" len="med"/>
          </a:ln>
        </p:spPr>
      </p:cxnSp>
      <p:sp>
        <p:nvSpPr>
          <p:cNvPr id="4" name="Text Placeholder 3">
            <a:extLst>
              <a:ext uri="{FF2B5EF4-FFF2-40B4-BE49-F238E27FC236}">
                <a16:creationId xmlns:a16="http://schemas.microsoft.com/office/drawing/2014/main" xmlns="" id="{9394B1C9-C2C7-E84D-AE97-93A63BB2E689}"/>
              </a:ext>
            </a:extLst>
          </p:cNvPr>
          <p:cNvSpPr>
            <a:spLocks noGrp="1"/>
          </p:cNvSpPr>
          <p:nvPr>
            <p:ph type="body" sz="quarter" idx="14" hasCustomPrompt="1"/>
          </p:nvPr>
        </p:nvSpPr>
        <p:spPr>
          <a:xfrm>
            <a:off x="325438" y="3006725"/>
            <a:ext cx="8507412" cy="357188"/>
          </a:xfrm>
        </p:spPr>
        <p:txBody>
          <a:bodyPr>
            <a:noAutofit/>
          </a:bodyPr>
          <a:lstStyle>
            <a:lvl1pPr marL="0" indent="0">
              <a:buNone/>
              <a:defRPr sz="2400">
                <a:solidFill>
                  <a:srgbClr val="3A3A3A"/>
                </a:solidFill>
              </a:defRPr>
            </a:lvl1pPr>
          </a:lstStyle>
          <a:p>
            <a:pPr lvl="0"/>
            <a:r>
              <a:rPr lang="en-US" dirty="0"/>
              <a:t>Optional one-line Description</a:t>
            </a:r>
          </a:p>
        </p:txBody>
      </p:sp>
      <p:pic>
        <p:nvPicPr>
          <p:cNvPr id="10" name="Picture 9" descr="A close up of a sign&#10;&#10;Description automatically generated">
            <a:extLst>
              <a:ext uri="{FF2B5EF4-FFF2-40B4-BE49-F238E27FC236}">
                <a16:creationId xmlns:a16="http://schemas.microsoft.com/office/drawing/2014/main" xmlns="" id="{741F4BCE-1FF9-8F4A-AD7E-0B5C1037CD65}"/>
              </a:ext>
            </a:extLst>
          </p:cNvPr>
          <p:cNvPicPr>
            <a:picLocks noChangeAspect="1"/>
          </p:cNvPicPr>
          <p:nvPr userDrawn="1"/>
        </p:nvPicPr>
        <p:blipFill>
          <a:blip r:embed="rId4"/>
          <a:stretch>
            <a:fillRect/>
          </a:stretch>
        </p:blipFill>
        <p:spPr>
          <a:xfrm>
            <a:off x="8359652" y="317707"/>
            <a:ext cx="693776" cy="100171"/>
          </a:xfrm>
          <a:prstGeom prst="rect">
            <a:avLst/>
          </a:prstGeom>
        </p:spPr>
      </p:pic>
    </p:spTree>
    <p:extLst>
      <p:ext uri="{BB962C8B-B14F-4D97-AF65-F5344CB8AC3E}">
        <p14:creationId xmlns:p14="http://schemas.microsoft.com/office/powerpoint/2010/main" xmlns="" val="316549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Content - Bullets">
    <p:spTree>
      <p:nvGrpSpPr>
        <p:cNvPr id="1" name=""/>
        <p:cNvGrpSpPr/>
        <p:nvPr/>
      </p:nvGrpSpPr>
      <p:grpSpPr>
        <a:xfrm>
          <a:off x="0" y="0"/>
          <a:ext cx="0" cy="0"/>
          <a:chOff x="0" y="0"/>
          <a:chExt cx="0" cy="0"/>
        </a:xfrm>
      </p:grpSpPr>
      <p:grpSp>
        <p:nvGrpSpPr>
          <p:cNvPr id="6" name="Google Shape;9;p1">
            <a:extLst>
              <a:ext uri="{FF2B5EF4-FFF2-40B4-BE49-F238E27FC236}">
                <a16:creationId xmlns:a16="http://schemas.microsoft.com/office/drawing/2014/main" xmlns="" id="{99D4D460-492C-DC49-95CF-57C2D6D4A130}"/>
              </a:ext>
            </a:extLst>
          </p:cNvPr>
          <p:cNvGrpSpPr/>
          <p:nvPr userDrawn="1"/>
        </p:nvGrpSpPr>
        <p:grpSpPr>
          <a:xfrm>
            <a:off x="8283500" y="69744"/>
            <a:ext cx="783335" cy="276600"/>
            <a:chOff x="8283500" y="77358"/>
            <a:chExt cx="783335" cy="276600"/>
          </a:xfrm>
        </p:grpSpPr>
        <p:pic>
          <p:nvPicPr>
            <p:cNvPr id="7" name="Google Shape;10;p1">
              <a:extLst>
                <a:ext uri="{FF2B5EF4-FFF2-40B4-BE49-F238E27FC236}">
                  <a16:creationId xmlns:a16="http://schemas.microsoft.com/office/drawing/2014/main" xmlns="" id="{AC1985A7-1AF5-7D4D-94EE-918C8888FB74}"/>
                </a:ext>
              </a:extLst>
            </p:cNvPr>
            <p:cNvPicPr preferRelativeResize="0"/>
            <p:nvPr/>
          </p:nvPicPr>
          <p:blipFill>
            <a:blip r:embed="rId2">
              <a:alphaModFix/>
            </a:blip>
            <a:stretch>
              <a:fillRect/>
            </a:stretch>
          </p:blipFill>
          <p:spPr>
            <a:xfrm>
              <a:off x="8335643" y="101458"/>
              <a:ext cx="731192" cy="228259"/>
            </a:xfrm>
            <a:prstGeom prst="rect">
              <a:avLst/>
            </a:prstGeom>
            <a:noFill/>
            <a:ln>
              <a:noFill/>
            </a:ln>
          </p:spPr>
        </p:pic>
        <p:cxnSp>
          <p:nvCxnSpPr>
            <p:cNvPr id="8" name="Google Shape;11;p1">
              <a:extLst>
                <a:ext uri="{FF2B5EF4-FFF2-40B4-BE49-F238E27FC236}">
                  <a16:creationId xmlns:a16="http://schemas.microsoft.com/office/drawing/2014/main" xmlns="" id="{D05D675B-D0AB-0743-9981-5077F5866045}"/>
                </a:ext>
              </a:extLst>
            </p:cNvPr>
            <p:cNvCxnSpPr/>
            <p:nvPr/>
          </p:nvCxnSpPr>
          <p:spPr>
            <a:xfrm>
              <a:off x="8283500" y="77358"/>
              <a:ext cx="0" cy="276600"/>
            </a:xfrm>
            <a:prstGeom prst="straightConnector1">
              <a:avLst/>
            </a:prstGeom>
            <a:noFill/>
            <a:ln w="9525" cap="flat" cmpd="sng">
              <a:solidFill>
                <a:srgbClr val="B7B7B7"/>
              </a:solidFill>
              <a:prstDash val="solid"/>
              <a:round/>
              <a:headEnd type="none" w="med" len="med"/>
              <a:tailEnd type="none" w="med" len="med"/>
            </a:ln>
          </p:spPr>
        </p:cxnSp>
      </p:grpSp>
      <p:pic>
        <p:nvPicPr>
          <p:cNvPr id="9" name="Google Shape;12;p1">
            <a:extLst>
              <a:ext uri="{FF2B5EF4-FFF2-40B4-BE49-F238E27FC236}">
                <a16:creationId xmlns:a16="http://schemas.microsoft.com/office/drawing/2014/main" xmlns="" id="{333A3772-8DB8-3A49-BF5C-598258395A07}"/>
              </a:ext>
            </a:extLst>
          </p:cNvPr>
          <p:cNvPicPr preferRelativeResize="0"/>
          <p:nvPr userDrawn="1"/>
        </p:nvPicPr>
        <p:blipFill>
          <a:blip r:embed="rId3">
            <a:alphaModFix/>
          </a:blip>
          <a:stretch>
            <a:fillRect/>
          </a:stretch>
        </p:blipFill>
        <p:spPr>
          <a:xfrm>
            <a:off x="7934539" y="44872"/>
            <a:ext cx="258346" cy="363103"/>
          </a:xfrm>
          <a:prstGeom prst="rect">
            <a:avLst/>
          </a:prstGeom>
          <a:noFill/>
          <a:ln>
            <a:noFill/>
          </a:ln>
        </p:spPr>
      </p:pic>
      <p:sp>
        <p:nvSpPr>
          <p:cNvPr id="10" name="Title Placeholder 3">
            <a:extLst>
              <a:ext uri="{FF2B5EF4-FFF2-40B4-BE49-F238E27FC236}">
                <a16:creationId xmlns:a16="http://schemas.microsoft.com/office/drawing/2014/main" xmlns="" id="{5982B506-10F8-524B-AEE8-A8177D35223A}"/>
              </a:ext>
            </a:extLst>
          </p:cNvPr>
          <p:cNvSpPr>
            <a:spLocks noGrp="1"/>
          </p:cNvSpPr>
          <p:nvPr>
            <p:ph type="title" hasCustomPrompt="1"/>
          </p:nvPr>
        </p:nvSpPr>
        <p:spPr>
          <a:xfrm>
            <a:off x="306185" y="142660"/>
            <a:ext cx="7886700" cy="585800"/>
          </a:xfrm>
          <a:prstGeom prst="rect">
            <a:avLst/>
          </a:prstGeom>
        </p:spPr>
        <p:txBody>
          <a:bodyPr vert="horz" lIns="91440" tIns="45720" rIns="91440" bIns="45720" rtlCol="0" anchor="ctr">
            <a:normAutofit/>
          </a:bodyPr>
          <a:lstStyle>
            <a:lvl1pPr>
              <a:defRPr sz="2800" b="1">
                <a:solidFill>
                  <a:srgbClr val="112344"/>
                </a:solidFill>
                <a:latin typeface="+mn-lt"/>
              </a:defRPr>
            </a:lvl1pPr>
          </a:lstStyle>
          <a:p>
            <a:r>
              <a:rPr lang="en-GB" dirty="0"/>
              <a:t>Slide Title</a:t>
            </a:r>
            <a:endParaRPr lang="en-US" dirty="0"/>
          </a:p>
        </p:txBody>
      </p:sp>
      <p:cxnSp>
        <p:nvCxnSpPr>
          <p:cNvPr id="11" name="Google Shape;28;p4">
            <a:extLst>
              <a:ext uri="{FF2B5EF4-FFF2-40B4-BE49-F238E27FC236}">
                <a16:creationId xmlns:a16="http://schemas.microsoft.com/office/drawing/2014/main" xmlns="" id="{DEB104F8-0979-BE49-BA12-F71EB74E0985}"/>
              </a:ext>
            </a:extLst>
          </p:cNvPr>
          <p:cNvCxnSpPr/>
          <p:nvPr userDrawn="1"/>
        </p:nvCxnSpPr>
        <p:spPr>
          <a:xfrm>
            <a:off x="417550" y="784945"/>
            <a:ext cx="7004700" cy="0"/>
          </a:xfrm>
          <a:prstGeom prst="straightConnector1">
            <a:avLst/>
          </a:prstGeom>
          <a:noFill/>
          <a:ln w="9525" cap="flat" cmpd="sng">
            <a:solidFill>
              <a:srgbClr val="EA7F26"/>
            </a:solidFill>
            <a:prstDash val="solid"/>
            <a:round/>
            <a:headEnd type="none" w="med" len="med"/>
            <a:tailEnd type="none" w="med" len="med"/>
          </a:ln>
        </p:spPr>
      </p:cxnSp>
      <p:sp>
        <p:nvSpPr>
          <p:cNvPr id="14" name="Text Placeholder 13">
            <a:extLst>
              <a:ext uri="{FF2B5EF4-FFF2-40B4-BE49-F238E27FC236}">
                <a16:creationId xmlns:a16="http://schemas.microsoft.com/office/drawing/2014/main" xmlns="" id="{79892E71-1D82-0749-A082-823163359B18}"/>
              </a:ext>
            </a:extLst>
          </p:cNvPr>
          <p:cNvSpPr>
            <a:spLocks noGrp="1"/>
          </p:cNvSpPr>
          <p:nvPr>
            <p:ph type="body" sz="quarter" idx="10" hasCustomPrompt="1"/>
          </p:nvPr>
        </p:nvSpPr>
        <p:spPr>
          <a:xfrm>
            <a:off x="306186" y="960441"/>
            <a:ext cx="8543346" cy="3603810"/>
          </a:xfrm>
        </p:spPr>
        <p:txBody>
          <a:bodyPr>
            <a:normAutofit/>
          </a:bodyPr>
          <a:lstStyle>
            <a:lvl1pPr marL="358775" indent="-358775">
              <a:lnSpc>
                <a:spcPct val="100000"/>
              </a:lnSpc>
              <a:buClr>
                <a:srgbClr val="3A3A3A"/>
              </a:buClr>
              <a:buFont typeface=".Hiragino Kaku Gothic Interface W3"/>
              <a:buChar char="☞"/>
              <a:tabLst/>
              <a:defRPr sz="2400">
                <a:solidFill>
                  <a:srgbClr val="3A3A3A"/>
                </a:solidFill>
              </a:defRPr>
            </a:lvl1pPr>
            <a:lvl2pPr marL="669925" indent="-327025">
              <a:lnSpc>
                <a:spcPct val="100000"/>
              </a:lnSpc>
              <a:tabLst/>
              <a:defRPr sz="2400">
                <a:solidFill>
                  <a:srgbClr val="3A3A3A"/>
                </a:solidFill>
              </a:defRPr>
            </a:lvl2pPr>
            <a:lvl3pPr marL="1022350" indent="-336550">
              <a:lnSpc>
                <a:spcPct val="100000"/>
              </a:lnSpc>
              <a:buClr>
                <a:srgbClr val="3A3A3A"/>
              </a:buClr>
              <a:buSzPct val="80000"/>
              <a:buFont typeface="Zapf Dingbats"/>
              <a:buChar char="✑"/>
              <a:tabLst/>
              <a:defRPr sz="2000">
                <a:solidFill>
                  <a:srgbClr val="3A3A3A"/>
                </a:solidFill>
              </a:defRPr>
            </a:lvl3pPr>
            <a:lvl4pPr marL="1290638" indent="-261938">
              <a:lnSpc>
                <a:spcPct val="100000"/>
              </a:lnSpc>
              <a:tabLst/>
              <a:defRPr sz="2000">
                <a:solidFill>
                  <a:srgbClr val="3A3A3A"/>
                </a:solidFill>
              </a:defRPr>
            </a:lvl4pPr>
            <a:lvl5pPr marL="1600200" indent="-228600">
              <a:lnSpc>
                <a:spcPct val="100000"/>
              </a:lnSpc>
              <a:tabLst>
                <a:tab pos="1550988" algn="l"/>
              </a:tabLst>
              <a:defRPr sz="2000">
                <a:solidFill>
                  <a:srgbClr val="3A3A3A"/>
                </a:solidFill>
              </a:defRPr>
            </a:lvl5pPr>
          </a:lstStyle>
          <a:p>
            <a:pPr lvl="0"/>
            <a:r>
              <a:rPr lang="en-GB" dirty="0"/>
              <a:t>First Level</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7" name="Slide Number Placeholder 3">
            <a:extLst>
              <a:ext uri="{FF2B5EF4-FFF2-40B4-BE49-F238E27FC236}">
                <a16:creationId xmlns:a16="http://schemas.microsoft.com/office/drawing/2014/main" xmlns="" id="{A81B638A-9D82-3343-BABE-BA2FF92482BD}"/>
              </a:ext>
            </a:extLst>
          </p:cNvPr>
          <p:cNvSpPr>
            <a:spLocks noGrp="1"/>
          </p:cNvSpPr>
          <p:nvPr>
            <p:ph type="sldNum" idx="11"/>
          </p:nvPr>
        </p:nvSpPr>
        <p:spPr>
          <a:xfrm>
            <a:off x="8472458" y="4663217"/>
            <a:ext cx="548700" cy="393600"/>
          </a:xfrm>
        </p:spPr>
        <p:txBody>
          <a:bodyPr/>
          <a:lstStyle>
            <a:lvl1pPr>
              <a:defRPr b="0" i="0"/>
            </a:lvl1pPr>
          </a:lstStyle>
          <a:p>
            <a:fld id="{00000000-1234-1234-1234-123412341234}" type="slidenum">
              <a:rPr lang="en" smtClean="0"/>
              <a:pPr/>
              <a:t>‹#›</a:t>
            </a:fld>
            <a:endParaRPr lang="en" dirty="0"/>
          </a:p>
        </p:txBody>
      </p:sp>
      <p:pic>
        <p:nvPicPr>
          <p:cNvPr id="3" name="Picture 2" descr="A close up of a sign&#10;&#10;Description automatically generated">
            <a:extLst>
              <a:ext uri="{FF2B5EF4-FFF2-40B4-BE49-F238E27FC236}">
                <a16:creationId xmlns:a16="http://schemas.microsoft.com/office/drawing/2014/main" xmlns="" id="{7F503D88-5A3F-E848-96F4-7385B087CBEA}"/>
              </a:ext>
            </a:extLst>
          </p:cNvPr>
          <p:cNvPicPr>
            <a:picLocks noChangeAspect="1"/>
          </p:cNvPicPr>
          <p:nvPr userDrawn="1"/>
        </p:nvPicPr>
        <p:blipFill>
          <a:blip r:embed="rId4"/>
          <a:stretch>
            <a:fillRect/>
          </a:stretch>
        </p:blipFill>
        <p:spPr>
          <a:xfrm>
            <a:off x="8359652" y="317707"/>
            <a:ext cx="693776" cy="100171"/>
          </a:xfrm>
          <a:prstGeom prst="rect">
            <a:avLst/>
          </a:prstGeom>
        </p:spPr>
      </p:pic>
    </p:spTree>
    <p:extLst>
      <p:ext uri="{BB962C8B-B14F-4D97-AF65-F5344CB8AC3E}">
        <p14:creationId xmlns:p14="http://schemas.microsoft.com/office/powerpoint/2010/main" xmlns="" val="1675966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Content - Paragraph">
    <p:spTree>
      <p:nvGrpSpPr>
        <p:cNvPr id="1" name=""/>
        <p:cNvGrpSpPr/>
        <p:nvPr/>
      </p:nvGrpSpPr>
      <p:grpSpPr>
        <a:xfrm>
          <a:off x="0" y="0"/>
          <a:ext cx="0" cy="0"/>
          <a:chOff x="0" y="0"/>
          <a:chExt cx="0" cy="0"/>
        </a:xfrm>
      </p:grpSpPr>
      <p:grpSp>
        <p:nvGrpSpPr>
          <p:cNvPr id="6" name="Google Shape;9;p1">
            <a:extLst>
              <a:ext uri="{FF2B5EF4-FFF2-40B4-BE49-F238E27FC236}">
                <a16:creationId xmlns:a16="http://schemas.microsoft.com/office/drawing/2014/main" xmlns="" id="{99D4D460-492C-DC49-95CF-57C2D6D4A130}"/>
              </a:ext>
            </a:extLst>
          </p:cNvPr>
          <p:cNvGrpSpPr/>
          <p:nvPr userDrawn="1"/>
        </p:nvGrpSpPr>
        <p:grpSpPr>
          <a:xfrm>
            <a:off x="8283500" y="69744"/>
            <a:ext cx="783335" cy="276600"/>
            <a:chOff x="8283500" y="77358"/>
            <a:chExt cx="783335" cy="276600"/>
          </a:xfrm>
        </p:grpSpPr>
        <p:pic>
          <p:nvPicPr>
            <p:cNvPr id="7" name="Google Shape;10;p1">
              <a:extLst>
                <a:ext uri="{FF2B5EF4-FFF2-40B4-BE49-F238E27FC236}">
                  <a16:creationId xmlns:a16="http://schemas.microsoft.com/office/drawing/2014/main" xmlns="" id="{AC1985A7-1AF5-7D4D-94EE-918C8888FB74}"/>
                </a:ext>
              </a:extLst>
            </p:cNvPr>
            <p:cNvPicPr preferRelativeResize="0"/>
            <p:nvPr/>
          </p:nvPicPr>
          <p:blipFill>
            <a:blip r:embed="rId2">
              <a:alphaModFix/>
            </a:blip>
            <a:stretch>
              <a:fillRect/>
            </a:stretch>
          </p:blipFill>
          <p:spPr>
            <a:xfrm>
              <a:off x="8335643" y="101458"/>
              <a:ext cx="731192" cy="228259"/>
            </a:xfrm>
            <a:prstGeom prst="rect">
              <a:avLst/>
            </a:prstGeom>
            <a:noFill/>
            <a:ln>
              <a:noFill/>
            </a:ln>
          </p:spPr>
        </p:pic>
        <p:cxnSp>
          <p:nvCxnSpPr>
            <p:cNvPr id="8" name="Google Shape;11;p1">
              <a:extLst>
                <a:ext uri="{FF2B5EF4-FFF2-40B4-BE49-F238E27FC236}">
                  <a16:creationId xmlns:a16="http://schemas.microsoft.com/office/drawing/2014/main" xmlns="" id="{D05D675B-D0AB-0743-9981-5077F5866045}"/>
                </a:ext>
              </a:extLst>
            </p:cNvPr>
            <p:cNvCxnSpPr/>
            <p:nvPr/>
          </p:nvCxnSpPr>
          <p:spPr>
            <a:xfrm>
              <a:off x="8283500" y="77358"/>
              <a:ext cx="0" cy="276600"/>
            </a:xfrm>
            <a:prstGeom prst="straightConnector1">
              <a:avLst/>
            </a:prstGeom>
            <a:noFill/>
            <a:ln w="9525" cap="flat" cmpd="sng">
              <a:solidFill>
                <a:srgbClr val="B7B7B7"/>
              </a:solidFill>
              <a:prstDash val="solid"/>
              <a:round/>
              <a:headEnd type="none" w="med" len="med"/>
              <a:tailEnd type="none" w="med" len="med"/>
            </a:ln>
          </p:spPr>
        </p:cxnSp>
      </p:grpSp>
      <p:pic>
        <p:nvPicPr>
          <p:cNvPr id="9" name="Google Shape;12;p1">
            <a:extLst>
              <a:ext uri="{FF2B5EF4-FFF2-40B4-BE49-F238E27FC236}">
                <a16:creationId xmlns:a16="http://schemas.microsoft.com/office/drawing/2014/main" xmlns="" id="{333A3772-8DB8-3A49-BF5C-598258395A07}"/>
              </a:ext>
            </a:extLst>
          </p:cNvPr>
          <p:cNvPicPr preferRelativeResize="0"/>
          <p:nvPr userDrawn="1"/>
        </p:nvPicPr>
        <p:blipFill>
          <a:blip r:embed="rId3">
            <a:alphaModFix/>
          </a:blip>
          <a:stretch>
            <a:fillRect/>
          </a:stretch>
        </p:blipFill>
        <p:spPr>
          <a:xfrm>
            <a:off x="7934539" y="44872"/>
            <a:ext cx="258346" cy="363103"/>
          </a:xfrm>
          <a:prstGeom prst="rect">
            <a:avLst/>
          </a:prstGeom>
          <a:noFill/>
          <a:ln>
            <a:noFill/>
          </a:ln>
        </p:spPr>
      </p:pic>
      <p:sp>
        <p:nvSpPr>
          <p:cNvPr id="10" name="Title Placeholder 3">
            <a:extLst>
              <a:ext uri="{FF2B5EF4-FFF2-40B4-BE49-F238E27FC236}">
                <a16:creationId xmlns:a16="http://schemas.microsoft.com/office/drawing/2014/main" xmlns="" id="{5982B506-10F8-524B-AEE8-A8177D35223A}"/>
              </a:ext>
            </a:extLst>
          </p:cNvPr>
          <p:cNvSpPr>
            <a:spLocks noGrp="1"/>
          </p:cNvSpPr>
          <p:nvPr>
            <p:ph type="title" hasCustomPrompt="1"/>
          </p:nvPr>
        </p:nvSpPr>
        <p:spPr>
          <a:xfrm>
            <a:off x="306185" y="142660"/>
            <a:ext cx="7886700" cy="585800"/>
          </a:xfrm>
          <a:prstGeom prst="rect">
            <a:avLst/>
          </a:prstGeom>
        </p:spPr>
        <p:txBody>
          <a:bodyPr vert="horz" lIns="91440" tIns="45720" rIns="91440" bIns="45720" rtlCol="0" anchor="ctr">
            <a:normAutofit/>
          </a:bodyPr>
          <a:lstStyle>
            <a:lvl1pPr>
              <a:defRPr sz="2800" b="1">
                <a:solidFill>
                  <a:srgbClr val="112344"/>
                </a:solidFill>
                <a:latin typeface="+mn-lt"/>
              </a:defRPr>
            </a:lvl1pPr>
          </a:lstStyle>
          <a:p>
            <a:r>
              <a:rPr lang="en-GB" dirty="0"/>
              <a:t>Slide Title</a:t>
            </a:r>
            <a:endParaRPr lang="en-US" dirty="0"/>
          </a:p>
        </p:txBody>
      </p:sp>
      <p:cxnSp>
        <p:nvCxnSpPr>
          <p:cNvPr id="11" name="Google Shape;28;p4">
            <a:extLst>
              <a:ext uri="{FF2B5EF4-FFF2-40B4-BE49-F238E27FC236}">
                <a16:creationId xmlns:a16="http://schemas.microsoft.com/office/drawing/2014/main" xmlns="" id="{DEB104F8-0979-BE49-BA12-F71EB74E0985}"/>
              </a:ext>
            </a:extLst>
          </p:cNvPr>
          <p:cNvCxnSpPr/>
          <p:nvPr userDrawn="1"/>
        </p:nvCxnSpPr>
        <p:spPr>
          <a:xfrm>
            <a:off x="417550" y="784945"/>
            <a:ext cx="7004700" cy="0"/>
          </a:xfrm>
          <a:prstGeom prst="straightConnector1">
            <a:avLst/>
          </a:prstGeom>
          <a:noFill/>
          <a:ln w="9525" cap="flat" cmpd="sng">
            <a:solidFill>
              <a:srgbClr val="EA7F26"/>
            </a:solidFill>
            <a:prstDash val="solid"/>
            <a:round/>
            <a:headEnd type="none" w="med" len="med"/>
            <a:tailEnd type="none" w="med" len="med"/>
          </a:ln>
        </p:spPr>
      </p:cxnSp>
      <p:sp>
        <p:nvSpPr>
          <p:cNvPr id="14" name="Text Placeholder 13">
            <a:extLst>
              <a:ext uri="{FF2B5EF4-FFF2-40B4-BE49-F238E27FC236}">
                <a16:creationId xmlns:a16="http://schemas.microsoft.com/office/drawing/2014/main" xmlns="" id="{79892E71-1D82-0749-A082-823163359B18}"/>
              </a:ext>
            </a:extLst>
          </p:cNvPr>
          <p:cNvSpPr>
            <a:spLocks noGrp="1"/>
          </p:cNvSpPr>
          <p:nvPr>
            <p:ph type="body" sz="quarter" idx="10" hasCustomPrompt="1"/>
          </p:nvPr>
        </p:nvSpPr>
        <p:spPr>
          <a:xfrm>
            <a:off x="306186" y="960441"/>
            <a:ext cx="8543346" cy="3603810"/>
          </a:xfrm>
        </p:spPr>
        <p:txBody>
          <a:bodyPr>
            <a:noAutofit/>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2400">
                <a:solidFill>
                  <a:srgbClr val="3A3A3A"/>
                </a:solidFill>
              </a:defRPr>
            </a:lvl1pPr>
            <a:lvl2pPr>
              <a:defRPr sz="2000">
                <a:solidFill>
                  <a:srgbClr val="3A3A3A"/>
                </a:solidFill>
              </a:defRPr>
            </a:lvl2pPr>
            <a:lvl3pPr>
              <a:defRPr sz="2000">
                <a:solidFill>
                  <a:srgbClr val="3A3A3A"/>
                </a:solidFill>
              </a:defRPr>
            </a:lvl3pPr>
            <a:lvl4pPr>
              <a:defRPr sz="2000">
                <a:solidFill>
                  <a:srgbClr val="3A3A3A"/>
                </a:solidFill>
              </a:defRPr>
            </a:lvl4pPr>
            <a:lvl5pPr>
              <a:defRPr sz="2000">
                <a:solidFill>
                  <a:srgbClr val="3A3A3A"/>
                </a:solidFill>
              </a:defRPr>
            </a:lvl5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Paragraph Content…Paragraph Content…Paragraph Content…Paragraph</a:t>
            </a:r>
          </a:p>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Paragraph Content…Paragraph Content…Paragraph Content…Paragraph</a:t>
            </a:r>
          </a:p>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Paragraph Content…Paragraph Content…Paragraph Content…Paragraph</a:t>
            </a:r>
          </a:p>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Paragraph Content…Paragraph Content…Paragraph Content…Paragraph</a:t>
            </a:r>
          </a:p>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endParaRPr lang="en-US" dirty="0"/>
          </a:p>
          <a:p>
            <a:pPr lvl="0"/>
            <a:endParaRPr lang="en-US" dirty="0"/>
          </a:p>
        </p:txBody>
      </p:sp>
      <p:sp>
        <p:nvSpPr>
          <p:cNvPr id="17" name="Slide Number Placeholder 3">
            <a:extLst>
              <a:ext uri="{FF2B5EF4-FFF2-40B4-BE49-F238E27FC236}">
                <a16:creationId xmlns:a16="http://schemas.microsoft.com/office/drawing/2014/main" xmlns="" id="{A81B638A-9D82-3343-BABE-BA2FF92482BD}"/>
              </a:ext>
            </a:extLst>
          </p:cNvPr>
          <p:cNvSpPr>
            <a:spLocks noGrp="1"/>
          </p:cNvSpPr>
          <p:nvPr>
            <p:ph type="sldNum" idx="11"/>
          </p:nvPr>
        </p:nvSpPr>
        <p:spPr>
          <a:xfrm>
            <a:off x="8472458" y="4663217"/>
            <a:ext cx="548700" cy="393600"/>
          </a:xfrm>
        </p:spPr>
        <p:txBody>
          <a:bodyPr/>
          <a:lstStyle>
            <a:lvl1pPr>
              <a:defRPr b="0" i="0"/>
            </a:lvl1pPr>
          </a:lstStyle>
          <a:p>
            <a:fld id="{00000000-1234-1234-1234-123412341234}" type="slidenum">
              <a:rPr lang="en" smtClean="0"/>
              <a:pPr/>
              <a:t>‹#›</a:t>
            </a:fld>
            <a:endParaRPr lang="en" dirty="0"/>
          </a:p>
        </p:txBody>
      </p:sp>
      <p:pic>
        <p:nvPicPr>
          <p:cNvPr id="12" name="Picture 11" descr="A close up of a sign&#10;&#10;Description automatically generated">
            <a:extLst>
              <a:ext uri="{FF2B5EF4-FFF2-40B4-BE49-F238E27FC236}">
                <a16:creationId xmlns:a16="http://schemas.microsoft.com/office/drawing/2014/main" xmlns="" id="{4EFD814D-7E2A-4247-BA54-BB8B26DCCDB6}"/>
              </a:ext>
            </a:extLst>
          </p:cNvPr>
          <p:cNvPicPr>
            <a:picLocks noChangeAspect="1"/>
          </p:cNvPicPr>
          <p:nvPr userDrawn="1"/>
        </p:nvPicPr>
        <p:blipFill>
          <a:blip r:embed="rId4"/>
          <a:stretch>
            <a:fillRect/>
          </a:stretch>
        </p:blipFill>
        <p:spPr>
          <a:xfrm>
            <a:off x="8359652" y="317707"/>
            <a:ext cx="693776" cy="100171"/>
          </a:xfrm>
          <a:prstGeom prst="rect">
            <a:avLst/>
          </a:prstGeom>
        </p:spPr>
      </p:pic>
    </p:spTree>
    <p:extLst>
      <p:ext uri="{BB962C8B-B14F-4D97-AF65-F5344CB8AC3E}">
        <p14:creationId xmlns:p14="http://schemas.microsoft.com/office/powerpoint/2010/main" xmlns="" val="2332468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 Content - Comparison">
    <p:spTree>
      <p:nvGrpSpPr>
        <p:cNvPr id="1" name=""/>
        <p:cNvGrpSpPr/>
        <p:nvPr/>
      </p:nvGrpSpPr>
      <p:grpSpPr>
        <a:xfrm>
          <a:off x="0" y="0"/>
          <a:ext cx="0" cy="0"/>
          <a:chOff x="0" y="0"/>
          <a:chExt cx="0" cy="0"/>
        </a:xfrm>
      </p:grpSpPr>
      <p:grpSp>
        <p:nvGrpSpPr>
          <p:cNvPr id="6" name="Google Shape;9;p1">
            <a:extLst>
              <a:ext uri="{FF2B5EF4-FFF2-40B4-BE49-F238E27FC236}">
                <a16:creationId xmlns:a16="http://schemas.microsoft.com/office/drawing/2014/main" xmlns="" id="{99D4D460-492C-DC49-95CF-57C2D6D4A130}"/>
              </a:ext>
            </a:extLst>
          </p:cNvPr>
          <p:cNvGrpSpPr/>
          <p:nvPr userDrawn="1"/>
        </p:nvGrpSpPr>
        <p:grpSpPr>
          <a:xfrm>
            <a:off x="8283500" y="69744"/>
            <a:ext cx="783335" cy="276600"/>
            <a:chOff x="8283500" y="77358"/>
            <a:chExt cx="783335" cy="276600"/>
          </a:xfrm>
        </p:grpSpPr>
        <p:pic>
          <p:nvPicPr>
            <p:cNvPr id="7" name="Google Shape;10;p1">
              <a:extLst>
                <a:ext uri="{FF2B5EF4-FFF2-40B4-BE49-F238E27FC236}">
                  <a16:creationId xmlns:a16="http://schemas.microsoft.com/office/drawing/2014/main" xmlns="" id="{AC1985A7-1AF5-7D4D-94EE-918C8888FB74}"/>
                </a:ext>
              </a:extLst>
            </p:cNvPr>
            <p:cNvPicPr preferRelativeResize="0"/>
            <p:nvPr/>
          </p:nvPicPr>
          <p:blipFill>
            <a:blip r:embed="rId2">
              <a:alphaModFix/>
            </a:blip>
            <a:stretch>
              <a:fillRect/>
            </a:stretch>
          </p:blipFill>
          <p:spPr>
            <a:xfrm>
              <a:off x="8335643" y="101458"/>
              <a:ext cx="731192" cy="228259"/>
            </a:xfrm>
            <a:prstGeom prst="rect">
              <a:avLst/>
            </a:prstGeom>
            <a:noFill/>
            <a:ln>
              <a:noFill/>
            </a:ln>
          </p:spPr>
        </p:pic>
        <p:cxnSp>
          <p:nvCxnSpPr>
            <p:cNvPr id="8" name="Google Shape;11;p1">
              <a:extLst>
                <a:ext uri="{FF2B5EF4-FFF2-40B4-BE49-F238E27FC236}">
                  <a16:creationId xmlns:a16="http://schemas.microsoft.com/office/drawing/2014/main" xmlns="" id="{D05D675B-D0AB-0743-9981-5077F5866045}"/>
                </a:ext>
              </a:extLst>
            </p:cNvPr>
            <p:cNvCxnSpPr/>
            <p:nvPr/>
          </p:nvCxnSpPr>
          <p:spPr>
            <a:xfrm>
              <a:off x="8283500" y="77358"/>
              <a:ext cx="0" cy="276600"/>
            </a:xfrm>
            <a:prstGeom prst="straightConnector1">
              <a:avLst/>
            </a:prstGeom>
            <a:noFill/>
            <a:ln w="9525" cap="flat" cmpd="sng">
              <a:solidFill>
                <a:srgbClr val="B7B7B7"/>
              </a:solidFill>
              <a:prstDash val="solid"/>
              <a:round/>
              <a:headEnd type="none" w="med" len="med"/>
              <a:tailEnd type="none" w="med" len="med"/>
            </a:ln>
          </p:spPr>
        </p:cxnSp>
      </p:grpSp>
      <p:pic>
        <p:nvPicPr>
          <p:cNvPr id="9" name="Google Shape;12;p1">
            <a:extLst>
              <a:ext uri="{FF2B5EF4-FFF2-40B4-BE49-F238E27FC236}">
                <a16:creationId xmlns:a16="http://schemas.microsoft.com/office/drawing/2014/main" xmlns="" id="{333A3772-8DB8-3A49-BF5C-598258395A07}"/>
              </a:ext>
            </a:extLst>
          </p:cNvPr>
          <p:cNvPicPr preferRelativeResize="0"/>
          <p:nvPr userDrawn="1"/>
        </p:nvPicPr>
        <p:blipFill>
          <a:blip r:embed="rId3">
            <a:alphaModFix/>
          </a:blip>
          <a:stretch>
            <a:fillRect/>
          </a:stretch>
        </p:blipFill>
        <p:spPr>
          <a:xfrm>
            <a:off x="7934539" y="44872"/>
            <a:ext cx="258346" cy="363103"/>
          </a:xfrm>
          <a:prstGeom prst="rect">
            <a:avLst/>
          </a:prstGeom>
          <a:noFill/>
          <a:ln>
            <a:noFill/>
          </a:ln>
        </p:spPr>
      </p:pic>
      <p:sp>
        <p:nvSpPr>
          <p:cNvPr id="10" name="Title Placeholder 3">
            <a:extLst>
              <a:ext uri="{FF2B5EF4-FFF2-40B4-BE49-F238E27FC236}">
                <a16:creationId xmlns:a16="http://schemas.microsoft.com/office/drawing/2014/main" xmlns="" id="{5982B506-10F8-524B-AEE8-A8177D35223A}"/>
              </a:ext>
            </a:extLst>
          </p:cNvPr>
          <p:cNvSpPr>
            <a:spLocks noGrp="1"/>
          </p:cNvSpPr>
          <p:nvPr>
            <p:ph type="title" hasCustomPrompt="1"/>
          </p:nvPr>
        </p:nvSpPr>
        <p:spPr>
          <a:xfrm>
            <a:off x="306185" y="142660"/>
            <a:ext cx="7886700" cy="585800"/>
          </a:xfrm>
          <a:prstGeom prst="rect">
            <a:avLst/>
          </a:prstGeom>
        </p:spPr>
        <p:txBody>
          <a:bodyPr vert="horz" lIns="91440" tIns="45720" rIns="91440" bIns="45720" rtlCol="0" anchor="ctr">
            <a:normAutofit/>
          </a:bodyPr>
          <a:lstStyle>
            <a:lvl1pPr>
              <a:defRPr sz="2800" b="1">
                <a:solidFill>
                  <a:srgbClr val="112344"/>
                </a:solidFill>
                <a:latin typeface="+mn-lt"/>
              </a:defRPr>
            </a:lvl1pPr>
          </a:lstStyle>
          <a:p>
            <a:r>
              <a:rPr lang="en-GB" dirty="0"/>
              <a:t>Slide Title</a:t>
            </a:r>
            <a:endParaRPr lang="en-US" dirty="0"/>
          </a:p>
        </p:txBody>
      </p:sp>
      <p:cxnSp>
        <p:nvCxnSpPr>
          <p:cNvPr id="11" name="Google Shape;28;p4">
            <a:extLst>
              <a:ext uri="{FF2B5EF4-FFF2-40B4-BE49-F238E27FC236}">
                <a16:creationId xmlns:a16="http://schemas.microsoft.com/office/drawing/2014/main" xmlns="" id="{DEB104F8-0979-BE49-BA12-F71EB74E0985}"/>
              </a:ext>
            </a:extLst>
          </p:cNvPr>
          <p:cNvCxnSpPr/>
          <p:nvPr userDrawn="1"/>
        </p:nvCxnSpPr>
        <p:spPr>
          <a:xfrm>
            <a:off x="417550" y="784945"/>
            <a:ext cx="7004700" cy="0"/>
          </a:xfrm>
          <a:prstGeom prst="straightConnector1">
            <a:avLst/>
          </a:prstGeom>
          <a:noFill/>
          <a:ln w="9525" cap="flat" cmpd="sng">
            <a:solidFill>
              <a:srgbClr val="EA7F26"/>
            </a:solidFill>
            <a:prstDash val="solid"/>
            <a:round/>
            <a:headEnd type="none" w="med" len="med"/>
            <a:tailEnd type="none" w="med" len="med"/>
          </a:ln>
        </p:spPr>
      </p:cxnSp>
      <p:sp>
        <p:nvSpPr>
          <p:cNvPr id="17" name="Slide Number Placeholder 3">
            <a:extLst>
              <a:ext uri="{FF2B5EF4-FFF2-40B4-BE49-F238E27FC236}">
                <a16:creationId xmlns:a16="http://schemas.microsoft.com/office/drawing/2014/main" xmlns="" id="{A81B638A-9D82-3343-BABE-BA2FF92482BD}"/>
              </a:ext>
            </a:extLst>
          </p:cNvPr>
          <p:cNvSpPr>
            <a:spLocks noGrp="1"/>
          </p:cNvSpPr>
          <p:nvPr>
            <p:ph type="sldNum" idx="11"/>
          </p:nvPr>
        </p:nvSpPr>
        <p:spPr>
          <a:xfrm>
            <a:off x="8472458" y="4663217"/>
            <a:ext cx="548700" cy="393600"/>
          </a:xfrm>
        </p:spPr>
        <p:txBody>
          <a:bodyPr/>
          <a:lstStyle>
            <a:lvl1pPr>
              <a:defRPr b="0" i="0"/>
            </a:lvl1pPr>
          </a:lstStyle>
          <a:p>
            <a:fld id="{00000000-1234-1234-1234-123412341234}" type="slidenum">
              <a:rPr lang="en" smtClean="0"/>
              <a:pPr/>
              <a:t>‹#›</a:t>
            </a:fld>
            <a:endParaRPr lang="en" dirty="0"/>
          </a:p>
        </p:txBody>
      </p:sp>
      <p:cxnSp>
        <p:nvCxnSpPr>
          <p:cNvPr id="12" name="Google Shape;49;p7">
            <a:extLst>
              <a:ext uri="{FF2B5EF4-FFF2-40B4-BE49-F238E27FC236}">
                <a16:creationId xmlns:a16="http://schemas.microsoft.com/office/drawing/2014/main" xmlns="" id="{E9079E40-1EFA-7341-9363-EE72301E90CF}"/>
              </a:ext>
            </a:extLst>
          </p:cNvPr>
          <p:cNvCxnSpPr/>
          <p:nvPr userDrawn="1"/>
        </p:nvCxnSpPr>
        <p:spPr>
          <a:xfrm>
            <a:off x="4572000" y="1132502"/>
            <a:ext cx="0" cy="3190200"/>
          </a:xfrm>
          <a:prstGeom prst="straightConnector1">
            <a:avLst/>
          </a:prstGeom>
          <a:noFill/>
          <a:ln w="9525" cap="flat" cmpd="sng">
            <a:solidFill>
              <a:srgbClr val="E69138"/>
            </a:solidFill>
            <a:prstDash val="solid"/>
            <a:round/>
            <a:headEnd type="none" w="med" len="med"/>
            <a:tailEnd type="none" w="med" len="med"/>
          </a:ln>
        </p:spPr>
      </p:cxnSp>
      <p:sp>
        <p:nvSpPr>
          <p:cNvPr id="3" name="Text Placeholder 2">
            <a:extLst>
              <a:ext uri="{FF2B5EF4-FFF2-40B4-BE49-F238E27FC236}">
                <a16:creationId xmlns:a16="http://schemas.microsoft.com/office/drawing/2014/main" xmlns="" id="{881427CF-6D76-6D4B-987A-FC7BCA17E67E}"/>
              </a:ext>
            </a:extLst>
          </p:cNvPr>
          <p:cNvSpPr>
            <a:spLocks noGrp="1"/>
          </p:cNvSpPr>
          <p:nvPr>
            <p:ph type="body" sz="quarter" idx="14" hasCustomPrompt="1"/>
          </p:nvPr>
        </p:nvSpPr>
        <p:spPr>
          <a:xfrm>
            <a:off x="306185" y="1044558"/>
            <a:ext cx="3994150" cy="3384550"/>
          </a:xfrm>
        </p:spPr>
        <p:txBody>
          <a:bodyPr>
            <a:normAutofit/>
          </a:bodyPr>
          <a:lstStyle>
            <a:lvl1pPr marL="404813" indent="-404813">
              <a:buClr>
                <a:srgbClr val="3A3A3A"/>
              </a:buClr>
              <a:buFont typeface=".Hiragino Kaku Gothic Interface W3"/>
              <a:buChar char="☞"/>
              <a:tabLst/>
              <a:defRPr sz="2400">
                <a:solidFill>
                  <a:srgbClr val="3A3A3A"/>
                </a:solidFill>
              </a:defRPr>
            </a:lvl1pPr>
            <a:lvl2pPr>
              <a:defRPr sz="1800">
                <a:solidFill>
                  <a:srgbClr val="3A3A3A"/>
                </a:solidFill>
              </a:defRPr>
            </a:lvl2pPr>
            <a:lvl3pPr>
              <a:defRPr sz="1800">
                <a:solidFill>
                  <a:srgbClr val="3A3A3A"/>
                </a:solidFill>
              </a:defRPr>
            </a:lvl3pPr>
            <a:lvl4pPr>
              <a:defRPr sz="1800">
                <a:solidFill>
                  <a:srgbClr val="3A3A3A"/>
                </a:solidFill>
              </a:defRPr>
            </a:lvl4pPr>
            <a:lvl5pPr>
              <a:defRPr sz="1800">
                <a:solidFill>
                  <a:srgbClr val="3A3A3A"/>
                </a:solidFill>
              </a:defRPr>
            </a:lvl5pPr>
          </a:lstStyle>
          <a:p>
            <a:pPr lvl="0"/>
            <a:r>
              <a:rPr lang="en-GB" dirty="0"/>
              <a:t>Bullet Point 1</a:t>
            </a:r>
          </a:p>
          <a:p>
            <a:pPr lvl="0"/>
            <a:r>
              <a:rPr lang="en-GB" dirty="0"/>
              <a:t>Bullet Point 2</a:t>
            </a:r>
          </a:p>
          <a:p>
            <a:pPr lvl="0"/>
            <a:r>
              <a:rPr lang="en-GB" dirty="0"/>
              <a:t>Bullet Point 3</a:t>
            </a:r>
          </a:p>
          <a:p>
            <a:pPr lvl="0"/>
            <a:r>
              <a:rPr lang="en-GB" dirty="0"/>
              <a:t>Bullet Point 4</a:t>
            </a:r>
          </a:p>
          <a:p>
            <a:pPr lvl="0"/>
            <a:r>
              <a:rPr lang="en-GB" dirty="0"/>
              <a:t>Bullet Point 5</a:t>
            </a:r>
          </a:p>
          <a:p>
            <a:pPr lvl="0"/>
            <a:endParaRPr lang="en-US" dirty="0"/>
          </a:p>
        </p:txBody>
      </p:sp>
      <p:sp>
        <p:nvSpPr>
          <p:cNvPr id="15" name="Text Placeholder 2">
            <a:extLst>
              <a:ext uri="{FF2B5EF4-FFF2-40B4-BE49-F238E27FC236}">
                <a16:creationId xmlns:a16="http://schemas.microsoft.com/office/drawing/2014/main" xmlns="" id="{63BBED80-4B7E-8642-8AF7-B463506CE1C6}"/>
              </a:ext>
            </a:extLst>
          </p:cNvPr>
          <p:cNvSpPr>
            <a:spLocks noGrp="1"/>
          </p:cNvSpPr>
          <p:nvPr>
            <p:ph type="body" sz="quarter" idx="15" hasCustomPrompt="1"/>
          </p:nvPr>
        </p:nvSpPr>
        <p:spPr>
          <a:xfrm>
            <a:off x="4843665" y="1044558"/>
            <a:ext cx="3994150" cy="3384550"/>
          </a:xfrm>
        </p:spPr>
        <p:txBody>
          <a:bodyPr>
            <a:normAutofit/>
          </a:bodyPr>
          <a:lstStyle>
            <a:lvl1pPr marL="404813" indent="-404813">
              <a:buClr>
                <a:srgbClr val="3A3A3A"/>
              </a:buClr>
              <a:buFont typeface=".Hiragino Kaku Gothic Interface W3"/>
              <a:buChar char="☞"/>
              <a:tabLst/>
              <a:defRPr sz="2400">
                <a:solidFill>
                  <a:srgbClr val="3A3A3A"/>
                </a:solidFill>
              </a:defRPr>
            </a:lvl1pPr>
            <a:lvl2pPr>
              <a:defRPr sz="1800">
                <a:solidFill>
                  <a:srgbClr val="3A3A3A"/>
                </a:solidFill>
              </a:defRPr>
            </a:lvl2pPr>
            <a:lvl3pPr>
              <a:defRPr sz="1800">
                <a:solidFill>
                  <a:srgbClr val="3A3A3A"/>
                </a:solidFill>
              </a:defRPr>
            </a:lvl3pPr>
            <a:lvl4pPr>
              <a:defRPr sz="1800">
                <a:solidFill>
                  <a:srgbClr val="3A3A3A"/>
                </a:solidFill>
              </a:defRPr>
            </a:lvl4pPr>
            <a:lvl5pPr>
              <a:defRPr sz="1800">
                <a:solidFill>
                  <a:srgbClr val="3A3A3A"/>
                </a:solidFill>
              </a:defRPr>
            </a:lvl5pPr>
          </a:lstStyle>
          <a:p>
            <a:pPr lvl="0"/>
            <a:r>
              <a:rPr lang="en-GB" dirty="0"/>
              <a:t>Bullet Point 1</a:t>
            </a:r>
          </a:p>
          <a:p>
            <a:pPr lvl="0"/>
            <a:r>
              <a:rPr lang="en-GB" dirty="0"/>
              <a:t>Bullet Point 2</a:t>
            </a:r>
          </a:p>
          <a:p>
            <a:pPr lvl="0"/>
            <a:r>
              <a:rPr lang="en-GB" dirty="0"/>
              <a:t>Bullet Point 3</a:t>
            </a:r>
          </a:p>
          <a:p>
            <a:pPr lvl="0"/>
            <a:r>
              <a:rPr lang="en-GB" dirty="0"/>
              <a:t>Bullet Point 4</a:t>
            </a:r>
          </a:p>
          <a:p>
            <a:pPr lvl="0"/>
            <a:r>
              <a:rPr lang="en-GB" dirty="0"/>
              <a:t>Bullet Point 5</a:t>
            </a:r>
          </a:p>
          <a:p>
            <a:pPr lvl="0"/>
            <a:endParaRPr lang="en-US" dirty="0"/>
          </a:p>
        </p:txBody>
      </p:sp>
      <p:pic>
        <p:nvPicPr>
          <p:cNvPr id="13" name="Picture 12" descr="A close up of a sign&#10;&#10;Description automatically generated">
            <a:extLst>
              <a:ext uri="{FF2B5EF4-FFF2-40B4-BE49-F238E27FC236}">
                <a16:creationId xmlns:a16="http://schemas.microsoft.com/office/drawing/2014/main" xmlns="" id="{F78C81FB-5CA6-B24F-A436-39AEDA4C50DE}"/>
              </a:ext>
            </a:extLst>
          </p:cNvPr>
          <p:cNvPicPr>
            <a:picLocks noChangeAspect="1"/>
          </p:cNvPicPr>
          <p:nvPr userDrawn="1"/>
        </p:nvPicPr>
        <p:blipFill>
          <a:blip r:embed="rId4"/>
          <a:stretch>
            <a:fillRect/>
          </a:stretch>
        </p:blipFill>
        <p:spPr>
          <a:xfrm>
            <a:off x="8359652" y="317707"/>
            <a:ext cx="693776" cy="100171"/>
          </a:xfrm>
          <a:prstGeom prst="rect">
            <a:avLst/>
          </a:prstGeom>
        </p:spPr>
      </p:pic>
    </p:spTree>
    <p:extLst>
      <p:ext uri="{BB962C8B-B14F-4D97-AF65-F5344CB8AC3E}">
        <p14:creationId xmlns:p14="http://schemas.microsoft.com/office/powerpoint/2010/main" xmlns="" val="3393990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Content - Image on Right">
    <p:spTree>
      <p:nvGrpSpPr>
        <p:cNvPr id="1" name=""/>
        <p:cNvGrpSpPr/>
        <p:nvPr/>
      </p:nvGrpSpPr>
      <p:grpSpPr>
        <a:xfrm>
          <a:off x="0" y="0"/>
          <a:ext cx="0" cy="0"/>
          <a:chOff x="0" y="0"/>
          <a:chExt cx="0" cy="0"/>
        </a:xfrm>
      </p:grpSpPr>
      <p:grpSp>
        <p:nvGrpSpPr>
          <p:cNvPr id="6" name="Google Shape;9;p1">
            <a:extLst>
              <a:ext uri="{FF2B5EF4-FFF2-40B4-BE49-F238E27FC236}">
                <a16:creationId xmlns:a16="http://schemas.microsoft.com/office/drawing/2014/main" xmlns="" id="{99D4D460-492C-DC49-95CF-57C2D6D4A130}"/>
              </a:ext>
            </a:extLst>
          </p:cNvPr>
          <p:cNvGrpSpPr/>
          <p:nvPr userDrawn="1"/>
        </p:nvGrpSpPr>
        <p:grpSpPr>
          <a:xfrm>
            <a:off x="8283500" y="69744"/>
            <a:ext cx="783335" cy="276600"/>
            <a:chOff x="8283500" y="77358"/>
            <a:chExt cx="783335" cy="276600"/>
          </a:xfrm>
        </p:grpSpPr>
        <p:pic>
          <p:nvPicPr>
            <p:cNvPr id="7" name="Google Shape;10;p1">
              <a:extLst>
                <a:ext uri="{FF2B5EF4-FFF2-40B4-BE49-F238E27FC236}">
                  <a16:creationId xmlns:a16="http://schemas.microsoft.com/office/drawing/2014/main" xmlns="" id="{AC1985A7-1AF5-7D4D-94EE-918C8888FB74}"/>
                </a:ext>
              </a:extLst>
            </p:cNvPr>
            <p:cNvPicPr preferRelativeResize="0"/>
            <p:nvPr/>
          </p:nvPicPr>
          <p:blipFill>
            <a:blip r:embed="rId2">
              <a:alphaModFix/>
            </a:blip>
            <a:stretch>
              <a:fillRect/>
            </a:stretch>
          </p:blipFill>
          <p:spPr>
            <a:xfrm>
              <a:off x="8335643" y="101458"/>
              <a:ext cx="731192" cy="228259"/>
            </a:xfrm>
            <a:prstGeom prst="rect">
              <a:avLst/>
            </a:prstGeom>
            <a:noFill/>
            <a:ln>
              <a:noFill/>
            </a:ln>
          </p:spPr>
        </p:pic>
        <p:cxnSp>
          <p:nvCxnSpPr>
            <p:cNvPr id="8" name="Google Shape;11;p1">
              <a:extLst>
                <a:ext uri="{FF2B5EF4-FFF2-40B4-BE49-F238E27FC236}">
                  <a16:creationId xmlns:a16="http://schemas.microsoft.com/office/drawing/2014/main" xmlns="" id="{D05D675B-D0AB-0743-9981-5077F5866045}"/>
                </a:ext>
              </a:extLst>
            </p:cNvPr>
            <p:cNvCxnSpPr/>
            <p:nvPr/>
          </p:nvCxnSpPr>
          <p:spPr>
            <a:xfrm>
              <a:off x="8283500" y="77358"/>
              <a:ext cx="0" cy="276600"/>
            </a:xfrm>
            <a:prstGeom prst="straightConnector1">
              <a:avLst/>
            </a:prstGeom>
            <a:noFill/>
            <a:ln w="9525" cap="flat" cmpd="sng">
              <a:solidFill>
                <a:srgbClr val="B7B7B7"/>
              </a:solidFill>
              <a:prstDash val="solid"/>
              <a:round/>
              <a:headEnd type="none" w="med" len="med"/>
              <a:tailEnd type="none" w="med" len="med"/>
            </a:ln>
          </p:spPr>
        </p:cxnSp>
      </p:grpSp>
      <p:pic>
        <p:nvPicPr>
          <p:cNvPr id="9" name="Google Shape;12;p1">
            <a:extLst>
              <a:ext uri="{FF2B5EF4-FFF2-40B4-BE49-F238E27FC236}">
                <a16:creationId xmlns:a16="http://schemas.microsoft.com/office/drawing/2014/main" xmlns="" id="{333A3772-8DB8-3A49-BF5C-598258395A07}"/>
              </a:ext>
            </a:extLst>
          </p:cNvPr>
          <p:cNvPicPr preferRelativeResize="0"/>
          <p:nvPr userDrawn="1"/>
        </p:nvPicPr>
        <p:blipFill>
          <a:blip r:embed="rId3">
            <a:alphaModFix/>
          </a:blip>
          <a:stretch>
            <a:fillRect/>
          </a:stretch>
        </p:blipFill>
        <p:spPr>
          <a:xfrm>
            <a:off x="7934539" y="44872"/>
            <a:ext cx="258346" cy="363103"/>
          </a:xfrm>
          <a:prstGeom prst="rect">
            <a:avLst/>
          </a:prstGeom>
          <a:noFill/>
          <a:ln>
            <a:noFill/>
          </a:ln>
        </p:spPr>
      </p:pic>
      <p:sp>
        <p:nvSpPr>
          <p:cNvPr id="10" name="Title Placeholder 3">
            <a:extLst>
              <a:ext uri="{FF2B5EF4-FFF2-40B4-BE49-F238E27FC236}">
                <a16:creationId xmlns:a16="http://schemas.microsoft.com/office/drawing/2014/main" xmlns="" id="{5982B506-10F8-524B-AEE8-A8177D35223A}"/>
              </a:ext>
            </a:extLst>
          </p:cNvPr>
          <p:cNvSpPr>
            <a:spLocks noGrp="1"/>
          </p:cNvSpPr>
          <p:nvPr>
            <p:ph type="title" hasCustomPrompt="1"/>
          </p:nvPr>
        </p:nvSpPr>
        <p:spPr>
          <a:xfrm>
            <a:off x="306185" y="142660"/>
            <a:ext cx="7886700" cy="585800"/>
          </a:xfrm>
          <a:prstGeom prst="rect">
            <a:avLst/>
          </a:prstGeom>
        </p:spPr>
        <p:txBody>
          <a:bodyPr vert="horz" lIns="91440" tIns="45720" rIns="91440" bIns="45720" rtlCol="0" anchor="ctr">
            <a:normAutofit/>
          </a:bodyPr>
          <a:lstStyle>
            <a:lvl1pPr>
              <a:defRPr sz="2800" b="1">
                <a:solidFill>
                  <a:srgbClr val="112344"/>
                </a:solidFill>
                <a:latin typeface="+mn-lt"/>
              </a:defRPr>
            </a:lvl1pPr>
          </a:lstStyle>
          <a:p>
            <a:r>
              <a:rPr lang="en-GB" dirty="0"/>
              <a:t>Slide Title</a:t>
            </a:r>
            <a:endParaRPr lang="en-US" dirty="0"/>
          </a:p>
        </p:txBody>
      </p:sp>
      <p:cxnSp>
        <p:nvCxnSpPr>
          <p:cNvPr id="11" name="Google Shape;28;p4">
            <a:extLst>
              <a:ext uri="{FF2B5EF4-FFF2-40B4-BE49-F238E27FC236}">
                <a16:creationId xmlns:a16="http://schemas.microsoft.com/office/drawing/2014/main" xmlns="" id="{DEB104F8-0979-BE49-BA12-F71EB74E0985}"/>
              </a:ext>
            </a:extLst>
          </p:cNvPr>
          <p:cNvCxnSpPr/>
          <p:nvPr userDrawn="1"/>
        </p:nvCxnSpPr>
        <p:spPr>
          <a:xfrm>
            <a:off x="417550" y="784945"/>
            <a:ext cx="7004700" cy="0"/>
          </a:xfrm>
          <a:prstGeom prst="straightConnector1">
            <a:avLst/>
          </a:prstGeom>
          <a:noFill/>
          <a:ln w="9525" cap="flat" cmpd="sng">
            <a:solidFill>
              <a:srgbClr val="EA7F26"/>
            </a:solidFill>
            <a:prstDash val="solid"/>
            <a:round/>
            <a:headEnd type="none" w="med" len="med"/>
            <a:tailEnd type="none" w="med" len="med"/>
          </a:ln>
        </p:spPr>
      </p:cxnSp>
      <p:sp>
        <p:nvSpPr>
          <p:cNvPr id="17" name="Slide Number Placeholder 3">
            <a:extLst>
              <a:ext uri="{FF2B5EF4-FFF2-40B4-BE49-F238E27FC236}">
                <a16:creationId xmlns:a16="http://schemas.microsoft.com/office/drawing/2014/main" xmlns="" id="{A81B638A-9D82-3343-BABE-BA2FF92482BD}"/>
              </a:ext>
            </a:extLst>
          </p:cNvPr>
          <p:cNvSpPr>
            <a:spLocks noGrp="1"/>
          </p:cNvSpPr>
          <p:nvPr>
            <p:ph type="sldNum" idx="11"/>
          </p:nvPr>
        </p:nvSpPr>
        <p:spPr>
          <a:xfrm>
            <a:off x="8472458" y="4663217"/>
            <a:ext cx="548700" cy="393600"/>
          </a:xfrm>
        </p:spPr>
        <p:txBody>
          <a:bodyPr/>
          <a:lstStyle>
            <a:lvl1pPr>
              <a:defRPr b="0" i="0"/>
            </a:lvl1pPr>
          </a:lstStyle>
          <a:p>
            <a:fld id="{00000000-1234-1234-1234-123412341234}" type="slidenum">
              <a:rPr lang="en" smtClean="0"/>
              <a:pPr/>
              <a:t>‹#›</a:t>
            </a:fld>
            <a:endParaRPr lang="en" dirty="0"/>
          </a:p>
        </p:txBody>
      </p:sp>
      <p:cxnSp>
        <p:nvCxnSpPr>
          <p:cNvPr id="12" name="Google Shape;49;p7">
            <a:extLst>
              <a:ext uri="{FF2B5EF4-FFF2-40B4-BE49-F238E27FC236}">
                <a16:creationId xmlns:a16="http://schemas.microsoft.com/office/drawing/2014/main" xmlns="" id="{E9079E40-1EFA-7341-9363-EE72301E90CF}"/>
              </a:ext>
            </a:extLst>
          </p:cNvPr>
          <p:cNvCxnSpPr/>
          <p:nvPr userDrawn="1"/>
        </p:nvCxnSpPr>
        <p:spPr>
          <a:xfrm>
            <a:off x="4897464" y="1124753"/>
            <a:ext cx="0" cy="3190200"/>
          </a:xfrm>
          <a:prstGeom prst="straightConnector1">
            <a:avLst/>
          </a:prstGeom>
          <a:noFill/>
          <a:ln w="9525" cap="flat" cmpd="sng">
            <a:solidFill>
              <a:srgbClr val="E69138"/>
            </a:solidFill>
            <a:prstDash val="solid"/>
            <a:round/>
            <a:headEnd type="none" w="med" len="med"/>
            <a:tailEnd type="none" w="med" len="med"/>
          </a:ln>
        </p:spPr>
      </p:cxnSp>
      <p:sp>
        <p:nvSpPr>
          <p:cNvPr id="4" name="Text Placeholder 3">
            <a:extLst>
              <a:ext uri="{FF2B5EF4-FFF2-40B4-BE49-F238E27FC236}">
                <a16:creationId xmlns:a16="http://schemas.microsoft.com/office/drawing/2014/main" xmlns="" id="{E2E345CE-D7EB-704C-9A5C-2A18A007E91D}"/>
              </a:ext>
            </a:extLst>
          </p:cNvPr>
          <p:cNvSpPr>
            <a:spLocks noGrp="1"/>
          </p:cNvSpPr>
          <p:nvPr>
            <p:ph type="body" sz="quarter" idx="15" hasCustomPrompt="1"/>
          </p:nvPr>
        </p:nvSpPr>
        <p:spPr>
          <a:xfrm>
            <a:off x="306388" y="1044575"/>
            <a:ext cx="4373562" cy="3314700"/>
          </a:xfrm>
        </p:spPr>
        <p:txBody>
          <a:bodyPr>
            <a:normAutofit/>
          </a:bodyPr>
          <a:lstStyle>
            <a:lvl1pPr marL="312738" indent="-312738">
              <a:lnSpc>
                <a:spcPct val="100000"/>
              </a:lnSpc>
              <a:buClr>
                <a:srgbClr val="3A3A3A"/>
              </a:buClr>
              <a:buFont typeface=".Hiragino Kaku Gothic Interface W3"/>
              <a:buChar char="☞"/>
              <a:tabLst/>
              <a:defRPr sz="2000">
                <a:solidFill>
                  <a:srgbClr val="3A3A3A"/>
                </a:solidFill>
              </a:defRPr>
            </a:lvl1pPr>
            <a:lvl2pPr marL="534988" indent="-192088">
              <a:lnSpc>
                <a:spcPct val="100000"/>
              </a:lnSpc>
              <a:tabLst/>
              <a:defRPr sz="2000">
                <a:solidFill>
                  <a:srgbClr val="3A3A3A"/>
                </a:solidFill>
              </a:defRPr>
            </a:lvl2pPr>
            <a:lvl3pPr marL="939800" indent="-254000">
              <a:lnSpc>
                <a:spcPct val="100000"/>
              </a:lnSpc>
              <a:buClr>
                <a:srgbClr val="3A3A3A"/>
              </a:buClr>
              <a:buSzPct val="80000"/>
              <a:buFont typeface="Zapf Dingbats"/>
              <a:buChar char="✑"/>
              <a:tabLst/>
              <a:defRPr sz="2000">
                <a:solidFill>
                  <a:srgbClr val="3A3A3A"/>
                </a:solidFill>
              </a:defRPr>
            </a:lvl3pPr>
            <a:lvl4pPr>
              <a:lnSpc>
                <a:spcPct val="100000"/>
              </a:lnSpc>
              <a:defRPr sz="2000">
                <a:solidFill>
                  <a:srgbClr val="3A3A3A"/>
                </a:solidFill>
              </a:defRPr>
            </a:lvl4pPr>
            <a:lvl5pPr>
              <a:lnSpc>
                <a:spcPct val="100000"/>
              </a:lnSpc>
              <a:defRPr sz="2000">
                <a:solidFill>
                  <a:srgbClr val="3A3A3A"/>
                </a:solidFill>
              </a:defRPr>
            </a:lvl5pPr>
          </a:lstStyle>
          <a:p>
            <a:pPr lvl="0"/>
            <a:r>
              <a:rPr lang="en-GB" dirty="0"/>
              <a:t>First Level</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13" name="Picture 12" descr="A close up of a sign&#10;&#10;Description automatically generated">
            <a:extLst>
              <a:ext uri="{FF2B5EF4-FFF2-40B4-BE49-F238E27FC236}">
                <a16:creationId xmlns:a16="http://schemas.microsoft.com/office/drawing/2014/main" xmlns="" id="{27C7835D-82A5-7C41-953B-AAD099C07DE2}"/>
              </a:ext>
            </a:extLst>
          </p:cNvPr>
          <p:cNvPicPr>
            <a:picLocks noChangeAspect="1"/>
          </p:cNvPicPr>
          <p:nvPr userDrawn="1"/>
        </p:nvPicPr>
        <p:blipFill>
          <a:blip r:embed="rId4"/>
          <a:stretch>
            <a:fillRect/>
          </a:stretch>
        </p:blipFill>
        <p:spPr>
          <a:xfrm>
            <a:off x="8359652" y="317707"/>
            <a:ext cx="693776" cy="100171"/>
          </a:xfrm>
          <a:prstGeom prst="rect">
            <a:avLst/>
          </a:prstGeom>
        </p:spPr>
      </p:pic>
    </p:spTree>
    <p:extLst>
      <p:ext uri="{BB962C8B-B14F-4D97-AF65-F5344CB8AC3E}">
        <p14:creationId xmlns:p14="http://schemas.microsoft.com/office/powerpoint/2010/main" xmlns="" val="276735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Image on Left">
    <p:spTree>
      <p:nvGrpSpPr>
        <p:cNvPr id="1" name=""/>
        <p:cNvGrpSpPr/>
        <p:nvPr/>
      </p:nvGrpSpPr>
      <p:grpSpPr>
        <a:xfrm>
          <a:off x="0" y="0"/>
          <a:ext cx="0" cy="0"/>
          <a:chOff x="0" y="0"/>
          <a:chExt cx="0" cy="0"/>
        </a:xfrm>
      </p:grpSpPr>
      <p:grpSp>
        <p:nvGrpSpPr>
          <p:cNvPr id="6" name="Google Shape;9;p1">
            <a:extLst>
              <a:ext uri="{FF2B5EF4-FFF2-40B4-BE49-F238E27FC236}">
                <a16:creationId xmlns:a16="http://schemas.microsoft.com/office/drawing/2014/main" xmlns="" id="{99D4D460-492C-DC49-95CF-57C2D6D4A130}"/>
              </a:ext>
            </a:extLst>
          </p:cNvPr>
          <p:cNvGrpSpPr/>
          <p:nvPr userDrawn="1"/>
        </p:nvGrpSpPr>
        <p:grpSpPr>
          <a:xfrm>
            <a:off x="8283500" y="69744"/>
            <a:ext cx="783335" cy="276600"/>
            <a:chOff x="8283500" y="77358"/>
            <a:chExt cx="783335" cy="276600"/>
          </a:xfrm>
        </p:grpSpPr>
        <p:pic>
          <p:nvPicPr>
            <p:cNvPr id="7" name="Google Shape;10;p1">
              <a:extLst>
                <a:ext uri="{FF2B5EF4-FFF2-40B4-BE49-F238E27FC236}">
                  <a16:creationId xmlns:a16="http://schemas.microsoft.com/office/drawing/2014/main" xmlns="" id="{AC1985A7-1AF5-7D4D-94EE-918C8888FB74}"/>
                </a:ext>
              </a:extLst>
            </p:cNvPr>
            <p:cNvPicPr preferRelativeResize="0"/>
            <p:nvPr/>
          </p:nvPicPr>
          <p:blipFill>
            <a:blip r:embed="rId2">
              <a:alphaModFix/>
            </a:blip>
            <a:stretch>
              <a:fillRect/>
            </a:stretch>
          </p:blipFill>
          <p:spPr>
            <a:xfrm>
              <a:off x="8335643" y="101458"/>
              <a:ext cx="731192" cy="228259"/>
            </a:xfrm>
            <a:prstGeom prst="rect">
              <a:avLst/>
            </a:prstGeom>
            <a:noFill/>
            <a:ln>
              <a:noFill/>
            </a:ln>
          </p:spPr>
        </p:pic>
        <p:cxnSp>
          <p:nvCxnSpPr>
            <p:cNvPr id="8" name="Google Shape;11;p1">
              <a:extLst>
                <a:ext uri="{FF2B5EF4-FFF2-40B4-BE49-F238E27FC236}">
                  <a16:creationId xmlns:a16="http://schemas.microsoft.com/office/drawing/2014/main" xmlns="" id="{D05D675B-D0AB-0743-9981-5077F5866045}"/>
                </a:ext>
              </a:extLst>
            </p:cNvPr>
            <p:cNvCxnSpPr/>
            <p:nvPr/>
          </p:nvCxnSpPr>
          <p:spPr>
            <a:xfrm>
              <a:off x="8283500" y="77358"/>
              <a:ext cx="0" cy="276600"/>
            </a:xfrm>
            <a:prstGeom prst="straightConnector1">
              <a:avLst/>
            </a:prstGeom>
            <a:noFill/>
            <a:ln w="9525" cap="flat" cmpd="sng">
              <a:solidFill>
                <a:srgbClr val="B7B7B7"/>
              </a:solidFill>
              <a:prstDash val="solid"/>
              <a:round/>
              <a:headEnd type="none" w="med" len="med"/>
              <a:tailEnd type="none" w="med" len="med"/>
            </a:ln>
          </p:spPr>
        </p:cxnSp>
      </p:grpSp>
      <p:pic>
        <p:nvPicPr>
          <p:cNvPr id="9" name="Google Shape;12;p1">
            <a:extLst>
              <a:ext uri="{FF2B5EF4-FFF2-40B4-BE49-F238E27FC236}">
                <a16:creationId xmlns:a16="http://schemas.microsoft.com/office/drawing/2014/main" xmlns="" id="{333A3772-8DB8-3A49-BF5C-598258395A07}"/>
              </a:ext>
            </a:extLst>
          </p:cNvPr>
          <p:cNvPicPr preferRelativeResize="0"/>
          <p:nvPr userDrawn="1"/>
        </p:nvPicPr>
        <p:blipFill>
          <a:blip r:embed="rId3">
            <a:alphaModFix/>
          </a:blip>
          <a:stretch>
            <a:fillRect/>
          </a:stretch>
        </p:blipFill>
        <p:spPr>
          <a:xfrm>
            <a:off x="7934539" y="44872"/>
            <a:ext cx="258346" cy="363103"/>
          </a:xfrm>
          <a:prstGeom prst="rect">
            <a:avLst/>
          </a:prstGeom>
          <a:noFill/>
          <a:ln>
            <a:noFill/>
          </a:ln>
        </p:spPr>
      </p:pic>
      <p:sp>
        <p:nvSpPr>
          <p:cNvPr id="10" name="Title Placeholder 3">
            <a:extLst>
              <a:ext uri="{FF2B5EF4-FFF2-40B4-BE49-F238E27FC236}">
                <a16:creationId xmlns:a16="http://schemas.microsoft.com/office/drawing/2014/main" xmlns="" id="{5982B506-10F8-524B-AEE8-A8177D35223A}"/>
              </a:ext>
            </a:extLst>
          </p:cNvPr>
          <p:cNvSpPr>
            <a:spLocks noGrp="1"/>
          </p:cNvSpPr>
          <p:nvPr>
            <p:ph type="title" hasCustomPrompt="1"/>
          </p:nvPr>
        </p:nvSpPr>
        <p:spPr>
          <a:xfrm>
            <a:off x="306185" y="142660"/>
            <a:ext cx="7886700" cy="585800"/>
          </a:xfrm>
          <a:prstGeom prst="rect">
            <a:avLst/>
          </a:prstGeom>
        </p:spPr>
        <p:txBody>
          <a:bodyPr vert="horz" lIns="91440" tIns="45720" rIns="91440" bIns="45720" rtlCol="0" anchor="ctr">
            <a:normAutofit/>
          </a:bodyPr>
          <a:lstStyle>
            <a:lvl1pPr>
              <a:defRPr sz="2800" b="1">
                <a:solidFill>
                  <a:srgbClr val="112344"/>
                </a:solidFill>
                <a:latin typeface="+mn-lt"/>
              </a:defRPr>
            </a:lvl1pPr>
          </a:lstStyle>
          <a:p>
            <a:r>
              <a:rPr lang="en-GB" dirty="0"/>
              <a:t>Slide Title</a:t>
            </a:r>
            <a:endParaRPr lang="en-US" dirty="0"/>
          </a:p>
        </p:txBody>
      </p:sp>
      <p:cxnSp>
        <p:nvCxnSpPr>
          <p:cNvPr id="11" name="Google Shape;28;p4">
            <a:extLst>
              <a:ext uri="{FF2B5EF4-FFF2-40B4-BE49-F238E27FC236}">
                <a16:creationId xmlns:a16="http://schemas.microsoft.com/office/drawing/2014/main" xmlns="" id="{DEB104F8-0979-BE49-BA12-F71EB74E0985}"/>
              </a:ext>
            </a:extLst>
          </p:cNvPr>
          <p:cNvCxnSpPr/>
          <p:nvPr userDrawn="1"/>
        </p:nvCxnSpPr>
        <p:spPr>
          <a:xfrm>
            <a:off x="417550" y="784945"/>
            <a:ext cx="7004700" cy="0"/>
          </a:xfrm>
          <a:prstGeom prst="straightConnector1">
            <a:avLst/>
          </a:prstGeom>
          <a:noFill/>
          <a:ln w="9525" cap="flat" cmpd="sng">
            <a:solidFill>
              <a:srgbClr val="EA7F26"/>
            </a:solidFill>
            <a:prstDash val="solid"/>
            <a:round/>
            <a:headEnd type="none" w="med" len="med"/>
            <a:tailEnd type="none" w="med" len="med"/>
          </a:ln>
        </p:spPr>
      </p:cxnSp>
      <p:sp>
        <p:nvSpPr>
          <p:cNvPr id="17" name="Slide Number Placeholder 3">
            <a:extLst>
              <a:ext uri="{FF2B5EF4-FFF2-40B4-BE49-F238E27FC236}">
                <a16:creationId xmlns:a16="http://schemas.microsoft.com/office/drawing/2014/main" xmlns="" id="{A81B638A-9D82-3343-BABE-BA2FF92482BD}"/>
              </a:ext>
            </a:extLst>
          </p:cNvPr>
          <p:cNvSpPr>
            <a:spLocks noGrp="1"/>
          </p:cNvSpPr>
          <p:nvPr>
            <p:ph type="sldNum" idx="11"/>
          </p:nvPr>
        </p:nvSpPr>
        <p:spPr>
          <a:xfrm>
            <a:off x="8472458" y="4663217"/>
            <a:ext cx="548700" cy="393600"/>
          </a:xfrm>
        </p:spPr>
        <p:txBody>
          <a:bodyPr/>
          <a:lstStyle>
            <a:lvl1pPr>
              <a:defRPr b="0" i="0"/>
            </a:lvl1pPr>
          </a:lstStyle>
          <a:p>
            <a:fld id="{00000000-1234-1234-1234-123412341234}" type="slidenum">
              <a:rPr lang="en" smtClean="0"/>
              <a:pPr/>
              <a:t>‹#›</a:t>
            </a:fld>
            <a:endParaRPr lang="en" dirty="0"/>
          </a:p>
        </p:txBody>
      </p:sp>
      <p:cxnSp>
        <p:nvCxnSpPr>
          <p:cNvPr id="12" name="Google Shape;49;p7">
            <a:extLst>
              <a:ext uri="{FF2B5EF4-FFF2-40B4-BE49-F238E27FC236}">
                <a16:creationId xmlns:a16="http://schemas.microsoft.com/office/drawing/2014/main" xmlns="" id="{E9079E40-1EFA-7341-9363-EE72301E90CF}"/>
              </a:ext>
            </a:extLst>
          </p:cNvPr>
          <p:cNvCxnSpPr/>
          <p:nvPr userDrawn="1"/>
        </p:nvCxnSpPr>
        <p:spPr>
          <a:xfrm>
            <a:off x="4347275" y="1169075"/>
            <a:ext cx="0" cy="3190200"/>
          </a:xfrm>
          <a:prstGeom prst="straightConnector1">
            <a:avLst/>
          </a:prstGeom>
          <a:noFill/>
          <a:ln w="9525" cap="flat" cmpd="sng">
            <a:solidFill>
              <a:srgbClr val="E69138"/>
            </a:solidFill>
            <a:prstDash val="solid"/>
            <a:round/>
            <a:headEnd type="none" w="med" len="med"/>
            <a:tailEnd type="none" w="med" len="med"/>
          </a:ln>
        </p:spPr>
      </p:cxnSp>
      <p:sp>
        <p:nvSpPr>
          <p:cNvPr id="13" name="Text Placeholder 3">
            <a:extLst>
              <a:ext uri="{FF2B5EF4-FFF2-40B4-BE49-F238E27FC236}">
                <a16:creationId xmlns:a16="http://schemas.microsoft.com/office/drawing/2014/main" xmlns="" id="{A8DD7AEA-7969-284D-BD6B-A6A8DA231C64}"/>
              </a:ext>
            </a:extLst>
          </p:cNvPr>
          <p:cNvSpPr>
            <a:spLocks noGrp="1"/>
          </p:cNvSpPr>
          <p:nvPr>
            <p:ph type="body" sz="quarter" idx="16" hasCustomPrompt="1"/>
          </p:nvPr>
        </p:nvSpPr>
        <p:spPr>
          <a:xfrm>
            <a:off x="4572000" y="1106825"/>
            <a:ext cx="4373562" cy="3314700"/>
          </a:xfrm>
        </p:spPr>
        <p:txBody>
          <a:bodyPr>
            <a:normAutofit/>
          </a:bodyPr>
          <a:lstStyle>
            <a:lvl1pPr marL="312738" indent="-312738">
              <a:lnSpc>
                <a:spcPct val="100000"/>
              </a:lnSpc>
              <a:buClr>
                <a:srgbClr val="3A3A3A"/>
              </a:buClr>
              <a:buFont typeface=".Hiragino Kaku Gothic Interface W3"/>
              <a:buChar char="☞"/>
              <a:tabLst/>
              <a:defRPr sz="2000">
                <a:solidFill>
                  <a:srgbClr val="3A3A3A"/>
                </a:solidFill>
              </a:defRPr>
            </a:lvl1pPr>
            <a:lvl2pPr marL="534988" indent="-192088">
              <a:lnSpc>
                <a:spcPct val="100000"/>
              </a:lnSpc>
              <a:tabLst/>
              <a:defRPr sz="2000">
                <a:solidFill>
                  <a:srgbClr val="3A3A3A"/>
                </a:solidFill>
              </a:defRPr>
            </a:lvl2pPr>
            <a:lvl3pPr marL="939800" indent="-254000">
              <a:lnSpc>
                <a:spcPct val="100000"/>
              </a:lnSpc>
              <a:buClr>
                <a:srgbClr val="3A3A3A"/>
              </a:buClr>
              <a:buSzPct val="80000"/>
              <a:buFont typeface="Zapf Dingbats"/>
              <a:buChar char="✑"/>
              <a:tabLst/>
              <a:defRPr sz="2000">
                <a:solidFill>
                  <a:srgbClr val="3A3A3A"/>
                </a:solidFill>
              </a:defRPr>
            </a:lvl3pPr>
            <a:lvl4pPr>
              <a:lnSpc>
                <a:spcPct val="100000"/>
              </a:lnSpc>
              <a:defRPr sz="2000">
                <a:solidFill>
                  <a:srgbClr val="3A3A3A"/>
                </a:solidFill>
              </a:defRPr>
            </a:lvl4pPr>
            <a:lvl5pPr>
              <a:lnSpc>
                <a:spcPct val="100000"/>
              </a:lnSpc>
              <a:defRPr sz="2000">
                <a:solidFill>
                  <a:srgbClr val="3A3A3A"/>
                </a:solidFill>
              </a:defRPr>
            </a:lvl5pPr>
          </a:lstStyle>
          <a:p>
            <a:pPr lvl="0"/>
            <a:r>
              <a:rPr lang="en-GB" dirty="0"/>
              <a:t>First Level</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14" name="Picture 13" descr="A close up of a sign&#10;&#10;Description automatically generated">
            <a:extLst>
              <a:ext uri="{FF2B5EF4-FFF2-40B4-BE49-F238E27FC236}">
                <a16:creationId xmlns:a16="http://schemas.microsoft.com/office/drawing/2014/main" xmlns="" id="{08C34E78-283A-6748-827D-5AEE34A93F8B}"/>
              </a:ext>
            </a:extLst>
          </p:cNvPr>
          <p:cNvPicPr>
            <a:picLocks noChangeAspect="1"/>
          </p:cNvPicPr>
          <p:nvPr userDrawn="1"/>
        </p:nvPicPr>
        <p:blipFill>
          <a:blip r:embed="rId4"/>
          <a:stretch>
            <a:fillRect/>
          </a:stretch>
        </p:blipFill>
        <p:spPr>
          <a:xfrm>
            <a:off x="8359652" y="317707"/>
            <a:ext cx="693776" cy="100171"/>
          </a:xfrm>
          <a:prstGeom prst="rect">
            <a:avLst/>
          </a:prstGeom>
        </p:spPr>
      </p:pic>
    </p:spTree>
    <p:extLst>
      <p:ext uri="{BB962C8B-B14F-4D97-AF65-F5344CB8AC3E}">
        <p14:creationId xmlns:p14="http://schemas.microsoft.com/office/powerpoint/2010/main" xmlns="" val="3827582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3FD579E-16BD-EA4E-BE0A-DBF83E5D0DD8}"/>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xmlns="" id="{5BF792ED-C30C-B745-B771-07115C54C532}"/>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a:extLst>
              <a:ext uri="{FF2B5EF4-FFF2-40B4-BE49-F238E27FC236}">
                <a16:creationId xmlns:a16="http://schemas.microsoft.com/office/drawing/2014/main" xmlns="" id="{AE408C4C-894D-B949-83F1-54C3664B4755}"/>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150162DD-153C-4143-BB47-F7B5B8C7D3A6}" type="slidenum">
              <a:rPr lang="en-US" smtClean="0"/>
              <a:pPr/>
              <a:t>‹#›</a:t>
            </a:fld>
            <a:endParaRPr lang="en-US"/>
          </a:p>
        </p:txBody>
      </p:sp>
    </p:spTree>
    <p:extLst>
      <p:ext uri="{BB962C8B-B14F-4D97-AF65-F5344CB8AC3E}">
        <p14:creationId xmlns:p14="http://schemas.microsoft.com/office/powerpoint/2010/main" xmlns="" val="3928635072"/>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3" r:id="rId4"/>
    <p:sldLayoutId id="2147483650" r:id="rId5"/>
    <p:sldLayoutId id="2147483661" r:id="rId6"/>
    <p:sldLayoutId id="2147483654" r:id="rId7"/>
    <p:sldLayoutId id="2147483655" r:id="rId8"/>
    <p:sldLayoutId id="2147483656" r:id="rId9"/>
    <p:sldLayoutId id="2147483657" r:id="rId10"/>
    <p:sldLayoutId id="2147483652" r:id="rId11"/>
    <p:sldLayoutId id="2147483658" r:id="rId12"/>
    <p:sldLayoutId id="2147483659" r:id="rId13"/>
    <p:sldLayoutId id="2147483660" r:id="rId14"/>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seedsecuritylabs.org/" TargetMode="External"/><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www.cis.syr.edu/~wedu/seed/Labs_16.04/Documents/SEEDVM_VirtualBoxManual.pdf" TargetMode="External"/><Relationship Id="rId2" Type="http://schemas.openxmlformats.org/officeDocument/2006/relationships/hyperlink" Target="https://seedsecuritylabs.org/lab_env.html"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cyberciti.biz/faq/ubuntu-change-hostname-command/" TargetMode="Externa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47B56BA7-6ADB-7348-AEE2-0F0861F2C867}"/>
              </a:ext>
            </a:extLst>
          </p:cNvPr>
          <p:cNvSpPr>
            <a:spLocks noGrp="1"/>
          </p:cNvSpPr>
          <p:nvPr>
            <p:ph type="sldNum" idx="11"/>
          </p:nvPr>
        </p:nvSpPr>
        <p:spPr/>
        <p:txBody>
          <a:bodyPr/>
          <a:lstStyle/>
          <a:p>
            <a:fld id="{CF0C4943-2E83-944C-9320-B94835D82FFE}" type="slidenum">
              <a:rPr lang="en" smtClean="0"/>
              <a:pPr/>
              <a:t>1</a:t>
            </a:fld>
            <a:endParaRPr lang="en" dirty="0"/>
          </a:p>
        </p:txBody>
      </p:sp>
    </p:spTree>
    <p:extLst>
      <p:ext uri="{BB962C8B-B14F-4D97-AF65-F5344CB8AC3E}">
        <p14:creationId xmlns:p14="http://schemas.microsoft.com/office/powerpoint/2010/main" xmlns="" val="2657983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1"/>
          </p:nvPr>
        </p:nvSpPr>
        <p:spPr/>
        <p:txBody>
          <a:bodyPr/>
          <a:lstStyle/>
          <a:p>
            <a:fld id="{CF0C4943-2E83-944C-9320-B94835D82FFE}" type="slidenum">
              <a:rPr lang="en" smtClean="0"/>
              <a:pPr/>
              <a:t>2</a:t>
            </a:fld>
            <a:endParaRPr lang="en" dirty="0"/>
          </a:p>
        </p:txBody>
      </p:sp>
      <p:sp>
        <p:nvSpPr>
          <p:cNvPr id="3" name="Text Placeholder 2"/>
          <p:cNvSpPr>
            <a:spLocks noGrp="1"/>
          </p:cNvSpPr>
          <p:nvPr>
            <p:ph type="body" sz="quarter" idx="14"/>
          </p:nvPr>
        </p:nvSpPr>
        <p:spPr/>
        <p:txBody>
          <a:bodyPr/>
          <a:lstStyle/>
          <a:p>
            <a:pPr marL="171450" lvl="0" indent="-171450">
              <a:defRPr/>
            </a:pPr>
            <a:r>
              <a:rPr lang="en-US" dirty="0" smtClean="0">
                <a:solidFill>
                  <a:schemeClr val="accent2">
                    <a:lumMod val="75000"/>
                  </a:schemeClr>
                </a:solidFill>
              </a:rPr>
              <a:t>Introduction</a:t>
            </a:r>
          </a:p>
          <a:p>
            <a:pPr marL="171450" lvl="0" indent="-171450">
              <a:defRPr/>
            </a:pPr>
            <a:r>
              <a:rPr lang="en-US" dirty="0" smtClean="0">
                <a:solidFill>
                  <a:schemeClr val="accent2">
                    <a:lumMod val="75000"/>
                  </a:schemeClr>
                </a:solidFill>
              </a:rPr>
              <a:t>Prof. Rajashree 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4DABA4-0A2F-474E-8C44-7AF69B7230A3}"/>
              </a:ext>
            </a:extLst>
          </p:cNvPr>
          <p:cNvSpPr>
            <a:spLocks noGrp="1"/>
          </p:cNvSpPr>
          <p:nvPr>
            <p:ph type="title"/>
          </p:nvPr>
        </p:nvSpPr>
        <p:spPr/>
        <p:txBody>
          <a:bodyPr/>
          <a:lstStyle/>
          <a:p>
            <a:r>
              <a:rPr lang="en-US" dirty="0"/>
              <a:t>Introduction to SEED Labs</a:t>
            </a:r>
          </a:p>
        </p:txBody>
      </p:sp>
      <p:sp>
        <p:nvSpPr>
          <p:cNvPr id="4" name="Slide Number Placeholder 3">
            <a:extLst>
              <a:ext uri="{FF2B5EF4-FFF2-40B4-BE49-F238E27FC236}">
                <a16:creationId xmlns:a16="http://schemas.microsoft.com/office/drawing/2014/main" xmlns="" id="{DC6AFC7C-92A6-F54B-B44E-6E4273D333B2}"/>
              </a:ext>
            </a:extLst>
          </p:cNvPr>
          <p:cNvSpPr>
            <a:spLocks noGrp="1"/>
          </p:cNvSpPr>
          <p:nvPr>
            <p:ph type="sldNum" idx="11"/>
          </p:nvPr>
        </p:nvSpPr>
        <p:spPr/>
        <p:txBody>
          <a:bodyPr/>
          <a:lstStyle/>
          <a:p>
            <a:fld id="{00000000-1234-1234-1234-123412341234}" type="slidenum">
              <a:rPr lang="en" smtClean="0"/>
              <a:pPr/>
              <a:t>3</a:t>
            </a:fld>
            <a:endParaRPr lang="en" dirty="0"/>
          </a:p>
        </p:txBody>
      </p:sp>
      <p:sp>
        <p:nvSpPr>
          <p:cNvPr id="3" name="Text Placeholder 2">
            <a:extLst>
              <a:ext uri="{FF2B5EF4-FFF2-40B4-BE49-F238E27FC236}">
                <a16:creationId xmlns:a16="http://schemas.microsoft.com/office/drawing/2014/main" xmlns="" id="{EB121FD0-A40D-F445-973A-56D939365990}"/>
              </a:ext>
            </a:extLst>
          </p:cNvPr>
          <p:cNvSpPr>
            <a:spLocks noGrp="1"/>
          </p:cNvSpPr>
          <p:nvPr>
            <p:ph type="body" sz="quarter" idx="15"/>
          </p:nvPr>
        </p:nvSpPr>
        <p:spPr/>
        <p:txBody>
          <a:bodyPr>
            <a:normAutofit/>
          </a:bodyPr>
          <a:lstStyle/>
          <a:p>
            <a:pPr marL="0" indent="0">
              <a:buNone/>
            </a:pPr>
            <a:r>
              <a:rPr lang="en-IN" sz="2400" dirty="0">
                <a:ea typeface="Georgia"/>
                <a:cs typeface="Georgia"/>
                <a:sym typeface="Georgia"/>
              </a:rPr>
              <a:t>The SEED project’s objective is to develop hands on laboratory exercises (called SEED labs) for compute and information security education. </a:t>
            </a:r>
          </a:p>
          <a:p>
            <a:endParaRPr lang="en-US" sz="2400" dirty="0"/>
          </a:p>
        </p:txBody>
      </p:sp>
      <p:pic>
        <p:nvPicPr>
          <p:cNvPr id="5" name="Google Shape;61;p14">
            <a:extLst>
              <a:ext uri="{FF2B5EF4-FFF2-40B4-BE49-F238E27FC236}">
                <a16:creationId xmlns:a16="http://schemas.microsoft.com/office/drawing/2014/main" xmlns="" id="{8323C08D-F334-3A40-96B5-D67A832FFF71}"/>
              </a:ext>
            </a:extLst>
          </p:cNvPr>
          <p:cNvPicPr preferRelativeResize="0"/>
          <p:nvPr/>
        </p:nvPicPr>
        <p:blipFill>
          <a:blip r:embed="rId2">
            <a:alphaModFix/>
          </a:blip>
          <a:stretch>
            <a:fillRect/>
          </a:stretch>
        </p:blipFill>
        <p:spPr>
          <a:xfrm>
            <a:off x="5292080" y="1222830"/>
            <a:ext cx="3396204" cy="922882"/>
          </a:xfrm>
          <a:prstGeom prst="rect">
            <a:avLst/>
          </a:prstGeom>
          <a:noFill/>
          <a:ln>
            <a:noFill/>
          </a:ln>
        </p:spPr>
      </p:pic>
      <p:sp>
        <p:nvSpPr>
          <p:cNvPr id="6" name="Google Shape;62;p14">
            <a:extLst>
              <a:ext uri="{FF2B5EF4-FFF2-40B4-BE49-F238E27FC236}">
                <a16:creationId xmlns:a16="http://schemas.microsoft.com/office/drawing/2014/main" xmlns="" id="{3D7042EB-9729-2B49-A78F-FCA076FE0EA3}"/>
              </a:ext>
            </a:extLst>
          </p:cNvPr>
          <p:cNvSpPr txBox="1"/>
          <p:nvPr/>
        </p:nvSpPr>
        <p:spPr>
          <a:xfrm>
            <a:off x="5351408" y="2824015"/>
            <a:ext cx="3395400" cy="84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Web site:</a:t>
            </a:r>
            <a:endParaRPr sz="1800" dirty="0"/>
          </a:p>
          <a:p>
            <a:pPr marL="0" lvl="0" indent="0" algn="l" rtl="0">
              <a:spcBef>
                <a:spcPts val="0"/>
              </a:spcBef>
              <a:spcAft>
                <a:spcPts val="0"/>
              </a:spcAft>
              <a:buNone/>
            </a:pPr>
            <a:r>
              <a:rPr lang="en" sz="1800" u="sng" dirty="0">
                <a:solidFill>
                  <a:srgbClr val="EA7F25"/>
                </a:solidFill>
                <a:ea typeface="Georgia"/>
                <a:cs typeface="Georgia"/>
                <a:sym typeface="Georgia"/>
                <a:hlinkClick r:id="rId3">
                  <a:extLst>
                    <a:ext uri="{A12FA001-AC4F-418D-AE19-62706E023703}">
                      <ahyp:hlinkClr xmlns:ahyp="http://schemas.microsoft.com/office/drawing/2018/hyperlinkcolor" xmlns="" val="tx"/>
                    </a:ext>
                  </a:extLst>
                </a:hlinkClick>
              </a:rPr>
              <a:t>https://seedsecuritylabs.org/</a:t>
            </a:r>
            <a:endParaRPr sz="1800" dirty="0">
              <a:solidFill>
                <a:srgbClr val="EA7F25"/>
              </a:solidFill>
              <a:ea typeface="Georgia"/>
              <a:cs typeface="Georgia"/>
              <a:sym typeface="Georgia"/>
            </a:endParaRPr>
          </a:p>
        </p:txBody>
      </p:sp>
    </p:spTree>
    <p:extLst>
      <p:ext uri="{BB962C8B-B14F-4D97-AF65-F5344CB8AC3E}">
        <p14:creationId xmlns:p14="http://schemas.microsoft.com/office/powerpoint/2010/main" xmlns="" val="273722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100" dirty="0"/>
              <a:t>SEED Labs </a:t>
            </a:r>
            <a:r>
              <a:rPr lang="en" sz="3100" dirty="0" smtClean="0"/>
              <a:t>– Applied Cryptography</a:t>
            </a:r>
            <a:endParaRPr sz="3100" dirty="0"/>
          </a:p>
        </p:txBody>
      </p:sp>
      <p:sp>
        <p:nvSpPr>
          <p:cNvPr id="68" name="Google Shape;68;p15"/>
          <p:cNvSpPr txBox="1">
            <a:spLocks noGrp="1"/>
          </p:cNvSpPr>
          <p:nvPr>
            <p:ph type="body" sz="quarter" idx="10"/>
          </p:nvPr>
        </p:nvSpPr>
        <p:spPr>
          <a:prstGeom prst="rect">
            <a:avLst/>
          </a:prstGeom>
        </p:spPr>
        <p:txBody>
          <a:bodyPr spcFirstLastPara="1" wrap="square" lIns="91425" tIns="91425" rIns="91425" bIns="91425" anchor="t" anchorCtr="0">
            <a:noAutofit/>
          </a:bodyPr>
          <a:lstStyle/>
          <a:p>
            <a:pPr marL="552450" indent="-457200">
              <a:spcBef>
                <a:spcPts val="0"/>
              </a:spcBef>
              <a:buSzPts val="2100"/>
              <a:buFont typeface="+mj-lt"/>
              <a:buAutoNum type="arabicPeriod"/>
            </a:pPr>
            <a:endParaRPr lang="en" dirty="0">
              <a:ea typeface="Georgia"/>
              <a:cs typeface="Georgia"/>
              <a:sym typeface="Georgia"/>
            </a:endParaRPr>
          </a:p>
          <a:p>
            <a:pPr marL="552450" indent="-457200">
              <a:spcBef>
                <a:spcPts val="0"/>
              </a:spcBef>
              <a:buSzPts val="2100"/>
              <a:buFont typeface="+mj-lt"/>
              <a:buAutoNum type="arabicPeriod"/>
            </a:pPr>
            <a:endParaRPr lang="en" dirty="0">
              <a:ea typeface="Georgia"/>
              <a:cs typeface="Georgia"/>
              <a:sym typeface="Georgia"/>
            </a:endParaRPr>
          </a:p>
          <a:p>
            <a:pPr marL="552450" indent="-457200">
              <a:spcBef>
                <a:spcPts val="0"/>
              </a:spcBef>
              <a:buSzPts val="2100"/>
              <a:buAutoNum type="arabicPeriod"/>
            </a:pPr>
            <a:r>
              <a:rPr lang="en-US" dirty="0" smtClean="0">
                <a:ea typeface="Georgia"/>
                <a:cs typeface="Georgia"/>
                <a:sym typeface="Georgia"/>
              </a:rPr>
              <a:t>Pseudorandom Number Generator</a:t>
            </a:r>
          </a:p>
          <a:p>
            <a:pPr marL="552450" indent="-457200">
              <a:spcBef>
                <a:spcPts val="0"/>
              </a:spcBef>
              <a:buSzPts val="2100"/>
              <a:buAutoNum type="arabicPeriod"/>
            </a:pPr>
            <a:r>
              <a:rPr lang="en-US" dirty="0" smtClean="0">
                <a:ea typeface="Georgia"/>
                <a:cs typeface="Georgia"/>
                <a:sym typeface="Georgia"/>
              </a:rPr>
              <a:t>MD5 Collision Attack </a:t>
            </a:r>
          </a:p>
          <a:p>
            <a:pPr marL="552450" indent="-457200">
              <a:spcBef>
                <a:spcPts val="0"/>
              </a:spcBef>
              <a:buSzPts val="2100"/>
              <a:buAutoNum type="arabicPeriod"/>
            </a:pPr>
            <a:r>
              <a:rPr lang="en-US" dirty="0" smtClean="0">
                <a:ea typeface="Georgia"/>
                <a:cs typeface="Georgia"/>
                <a:sym typeface="Georgia"/>
              </a:rPr>
              <a:t>RSA Public-key Encryption and Signature </a:t>
            </a:r>
          </a:p>
          <a:p>
            <a:pPr marL="552450" indent="-457200">
              <a:spcBef>
                <a:spcPts val="0"/>
              </a:spcBef>
              <a:buSzPts val="2100"/>
              <a:buAutoNum type="arabicPeriod"/>
            </a:pPr>
            <a:r>
              <a:rPr lang="en-US" dirty="0" smtClean="0">
                <a:ea typeface="Georgia"/>
                <a:cs typeface="Georgia"/>
                <a:sym typeface="Georgia"/>
              </a:rPr>
              <a:t>Secret Key Encryption </a:t>
            </a:r>
          </a:p>
          <a:p>
            <a:pPr marL="552450" indent="-457200">
              <a:spcBef>
                <a:spcPts val="0"/>
              </a:spcBef>
              <a:buSzPts val="2100"/>
              <a:buAutoNum type="arabicPeriod"/>
            </a:pPr>
            <a:r>
              <a:rPr lang="en-US" dirty="0" smtClean="0">
                <a:ea typeface="Georgia"/>
                <a:cs typeface="Georgia"/>
                <a:sym typeface="Georgia"/>
              </a:rPr>
              <a:t>One-Way Hash Function</a:t>
            </a:r>
          </a:p>
          <a:p>
            <a:pPr marL="552450" indent="-457200">
              <a:spcBef>
                <a:spcPts val="0"/>
              </a:spcBef>
              <a:buSzPts val="2100"/>
              <a:buAutoNum type="arabicPeriod"/>
            </a:pPr>
            <a:r>
              <a:rPr lang="en-US" dirty="0" smtClean="0">
                <a:ea typeface="Georgia"/>
                <a:cs typeface="Georgia"/>
                <a:sym typeface="Georgia"/>
              </a:rPr>
              <a:t>Public-Key Cryptography and PKI</a:t>
            </a:r>
            <a:endParaRPr dirty="0">
              <a:ea typeface="Georgia"/>
              <a:cs typeface="Georgia"/>
              <a:sym typeface="Georgia"/>
            </a:endParaRPr>
          </a:p>
        </p:txBody>
      </p:sp>
    </p:spTree>
    <p:extLst>
      <p:ext uri="{BB962C8B-B14F-4D97-AF65-F5344CB8AC3E}">
        <p14:creationId xmlns:p14="http://schemas.microsoft.com/office/powerpoint/2010/main" xmlns="" val="457157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446A56-AF0B-4F51-B99F-A793EF1D50F1}"/>
              </a:ext>
            </a:extLst>
          </p:cNvPr>
          <p:cNvSpPr>
            <a:spLocks noGrp="1"/>
          </p:cNvSpPr>
          <p:nvPr>
            <p:ph type="title"/>
          </p:nvPr>
        </p:nvSpPr>
        <p:spPr/>
        <p:txBody>
          <a:bodyPr/>
          <a:lstStyle/>
          <a:p>
            <a:r>
              <a:rPr lang="en-US" dirty="0"/>
              <a:t>Lab Instructions and Setup</a:t>
            </a:r>
          </a:p>
        </p:txBody>
      </p:sp>
      <p:sp>
        <p:nvSpPr>
          <p:cNvPr id="3" name="Text Placeholder 2">
            <a:extLst>
              <a:ext uri="{FF2B5EF4-FFF2-40B4-BE49-F238E27FC236}">
                <a16:creationId xmlns:a16="http://schemas.microsoft.com/office/drawing/2014/main" xmlns="" id="{2FFE5C8C-2921-49A1-B62D-637DA76615BE}"/>
              </a:ext>
            </a:extLst>
          </p:cNvPr>
          <p:cNvSpPr>
            <a:spLocks noGrp="1"/>
          </p:cNvSpPr>
          <p:nvPr>
            <p:ph type="body" sz="quarter" idx="10"/>
          </p:nvPr>
        </p:nvSpPr>
        <p:spPr/>
        <p:txBody>
          <a:bodyPr/>
          <a:lstStyle/>
          <a:p>
            <a:r>
              <a:rPr lang="en-US" dirty="0"/>
              <a:t>Your laptops must have the below specifications:</a:t>
            </a:r>
          </a:p>
          <a:p>
            <a:pPr lvl="1"/>
            <a:r>
              <a:rPr lang="en-US" dirty="0"/>
              <a:t> Hardware requirement: </a:t>
            </a:r>
          </a:p>
          <a:p>
            <a:pPr lvl="2"/>
            <a:r>
              <a:rPr lang="en-US" dirty="0"/>
              <a:t>i5 Processor and above</a:t>
            </a:r>
          </a:p>
          <a:p>
            <a:pPr lvl="2"/>
            <a:r>
              <a:rPr lang="en-US" dirty="0"/>
              <a:t> Min 8GB RAM </a:t>
            </a:r>
          </a:p>
          <a:p>
            <a:pPr lvl="1"/>
            <a:r>
              <a:rPr lang="en-US" dirty="0"/>
              <a:t>Software requirement: </a:t>
            </a:r>
          </a:p>
          <a:p>
            <a:pPr lvl="2"/>
            <a:r>
              <a:rPr lang="en-US" dirty="0"/>
              <a:t>Virtual Box (only Virtual box will work; other VMs like VM ware, etc. will not work/not tested). </a:t>
            </a:r>
            <a:br>
              <a:rPr lang="en-US" dirty="0"/>
            </a:br>
            <a:r>
              <a:rPr lang="en-US" dirty="0"/>
              <a:t>Have 2-3 instances installed on Virtual Box. </a:t>
            </a:r>
            <a:br>
              <a:rPr lang="en-US" dirty="0"/>
            </a:br>
            <a:r>
              <a:rPr lang="en-US" dirty="0"/>
              <a:t>Do not delete any files on the systems.</a:t>
            </a:r>
          </a:p>
        </p:txBody>
      </p:sp>
    </p:spTree>
    <p:extLst>
      <p:ext uri="{BB962C8B-B14F-4D97-AF65-F5344CB8AC3E}">
        <p14:creationId xmlns:p14="http://schemas.microsoft.com/office/powerpoint/2010/main" xmlns="" val="1639756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437048-66DC-426D-9697-DBF2D02C1584}"/>
              </a:ext>
            </a:extLst>
          </p:cNvPr>
          <p:cNvSpPr>
            <a:spLocks noGrp="1"/>
          </p:cNvSpPr>
          <p:nvPr>
            <p:ph type="title"/>
          </p:nvPr>
        </p:nvSpPr>
        <p:spPr/>
        <p:txBody>
          <a:bodyPr/>
          <a:lstStyle/>
          <a:p>
            <a:r>
              <a:rPr lang="en-US" dirty="0"/>
              <a:t>Lab Instructions and Setup</a:t>
            </a:r>
          </a:p>
        </p:txBody>
      </p:sp>
      <p:sp>
        <p:nvSpPr>
          <p:cNvPr id="3" name="Text Placeholder 2">
            <a:extLst>
              <a:ext uri="{FF2B5EF4-FFF2-40B4-BE49-F238E27FC236}">
                <a16:creationId xmlns:a16="http://schemas.microsoft.com/office/drawing/2014/main" xmlns="" id="{A78ECA21-B960-4D72-9362-C7E67EB1FEBE}"/>
              </a:ext>
            </a:extLst>
          </p:cNvPr>
          <p:cNvSpPr>
            <a:spLocks noGrp="1"/>
          </p:cNvSpPr>
          <p:nvPr>
            <p:ph type="body" sz="quarter" idx="10"/>
          </p:nvPr>
        </p:nvSpPr>
        <p:spPr/>
        <p:txBody>
          <a:bodyPr>
            <a:normAutofit/>
          </a:bodyPr>
          <a:lstStyle/>
          <a:p>
            <a:r>
              <a:rPr lang="en-US" sz="2000" dirty="0"/>
              <a:t>This lab has been tested on our pre-built Ubuntu 16.04 VM, which can be downloaded from the SEED website.</a:t>
            </a:r>
            <a:r>
              <a:rPr lang="en-US" sz="2000" dirty="0">
                <a:solidFill>
                  <a:srgbClr val="0563C1"/>
                </a:solidFill>
                <a:hlinkClick r:id="rId2">
                  <a:extLst>
                    <a:ext uri="{A12FA001-AC4F-418D-AE19-62706E023703}">
                      <ahyp:hlinkClr xmlns:ahyp="http://schemas.microsoft.com/office/drawing/2018/hyperlinkcolor" xmlns="" val="tx"/>
                    </a:ext>
                  </a:extLst>
                </a:hlinkClick>
              </a:rPr>
              <a:t> </a:t>
            </a:r>
            <a:r>
              <a:rPr lang="en-US" sz="2000" dirty="0">
                <a:solidFill>
                  <a:srgbClr val="EA7F25"/>
                </a:solidFill>
                <a:hlinkClick r:id="rId2">
                  <a:extLst>
                    <a:ext uri="{A12FA001-AC4F-418D-AE19-62706E023703}">
                      <ahyp:hlinkClr xmlns:ahyp="http://schemas.microsoft.com/office/drawing/2018/hyperlinkcolor" xmlns="" val="tx"/>
                    </a:ext>
                  </a:extLst>
                </a:hlinkClick>
              </a:rPr>
              <a:t>https://seedsecuritylabs.org/lab_env.html</a:t>
            </a:r>
            <a:r>
              <a:rPr lang="en-US" sz="2000" dirty="0">
                <a:solidFill>
                  <a:srgbClr val="EA7F25"/>
                </a:solidFill>
              </a:rPr>
              <a:t> </a:t>
            </a:r>
            <a:r>
              <a:rPr lang="en-US" sz="2000" dirty="0"/>
              <a:t>- Download the June 2019 version of Ubuntu 16.04 </a:t>
            </a:r>
          </a:p>
          <a:p>
            <a:r>
              <a:rPr lang="en-US" sz="2000" dirty="0"/>
              <a:t>Please have all the VMs installed before the start of the lab session. If the images have to be downloaded, please do so before you start the lab sessions. Have 2-3 instances installed on Virtual Box</a:t>
            </a:r>
          </a:p>
          <a:p>
            <a:pPr marL="342900" lvl="1" indent="0">
              <a:buNone/>
            </a:pPr>
            <a:r>
              <a:rPr lang="en-IN" sz="1600" dirty="0">
                <a:hlinkClick r:id="rId3"/>
              </a:rPr>
              <a:t>http://www.cis.syr.edu/~wedu/seed/Labs_16.04/Documents/SEEDVM_VirtualBoxManual.pdf</a:t>
            </a:r>
            <a:endParaRPr lang="en-US" sz="2000" dirty="0"/>
          </a:p>
        </p:txBody>
      </p:sp>
    </p:spTree>
    <p:extLst>
      <p:ext uri="{BB962C8B-B14F-4D97-AF65-F5344CB8AC3E}">
        <p14:creationId xmlns:p14="http://schemas.microsoft.com/office/powerpoint/2010/main" xmlns="" val="2102458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02DB9C-35A4-4DDA-9AD5-14427C14AF0A}"/>
              </a:ext>
            </a:extLst>
          </p:cNvPr>
          <p:cNvSpPr>
            <a:spLocks noGrp="1"/>
          </p:cNvSpPr>
          <p:nvPr>
            <p:ph type="title"/>
          </p:nvPr>
        </p:nvSpPr>
        <p:spPr/>
        <p:txBody>
          <a:bodyPr/>
          <a:lstStyle/>
          <a:p>
            <a:r>
              <a:rPr lang="en-US" dirty="0"/>
              <a:t>Lab Instructions and Setup</a:t>
            </a:r>
          </a:p>
        </p:txBody>
      </p:sp>
      <p:sp>
        <p:nvSpPr>
          <p:cNvPr id="3" name="Text Placeholder 2">
            <a:extLst>
              <a:ext uri="{FF2B5EF4-FFF2-40B4-BE49-F238E27FC236}">
                <a16:creationId xmlns:a16="http://schemas.microsoft.com/office/drawing/2014/main" xmlns="" id="{BDA048C1-389B-4BE6-A22D-5E0F7EAD81BB}"/>
              </a:ext>
            </a:extLst>
          </p:cNvPr>
          <p:cNvSpPr>
            <a:spLocks noGrp="1"/>
          </p:cNvSpPr>
          <p:nvPr>
            <p:ph type="body" sz="quarter" idx="10"/>
          </p:nvPr>
        </p:nvSpPr>
        <p:spPr/>
        <p:txBody>
          <a:bodyPr>
            <a:noAutofit/>
          </a:bodyPr>
          <a:lstStyle/>
          <a:p>
            <a:r>
              <a:rPr lang="en-US" sz="2000" dirty="0"/>
              <a:t>Every screenshot taken during the lab sessions must have your Name and USN visible. You can rename your VM to </a:t>
            </a:r>
            <a:r>
              <a:rPr lang="en-US" sz="2000" dirty="0" err="1"/>
              <a:t>Name_id</a:t>
            </a:r>
            <a:r>
              <a:rPr lang="en-US" sz="2000" dirty="0"/>
              <a:t> so that it appears in the terminal. This can be changed in the hosts file in the VM.</a:t>
            </a:r>
          </a:p>
          <a:p>
            <a:pPr lvl="1">
              <a:buClr>
                <a:srgbClr val="3A3A3A"/>
              </a:buClr>
            </a:pPr>
            <a:r>
              <a:rPr lang="en-US" sz="2000" dirty="0">
                <a:solidFill>
                  <a:srgbClr val="EA7F25"/>
                </a:solidFill>
                <a:hlinkClick r:id="rId2">
                  <a:extLst>
                    <a:ext uri="{A12FA001-AC4F-418D-AE19-62706E023703}">
                      <ahyp:hlinkClr xmlns:ahyp="http://schemas.microsoft.com/office/drawing/2018/hyperlinkcolor" xmlns="" val="tx"/>
                    </a:ext>
                  </a:extLst>
                </a:hlinkClick>
              </a:rPr>
              <a:t>https://www.cyberciti.biz/faq/ubuntu-change-hostname-command/</a:t>
            </a:r>
            <a:endParaRPr lang="en-US" sz="2000" dirty="0"/>
          </a:p>
          <a:p>
            <a:r>
              <a:rPr lang="en-US" sz="2000" dirty="0"/>
              <a:t>The screenshots must be in accordance with the order given in the lab manuals. Every screenshot must contain your name and Student ID which appears in terminals like below. If not seen, marks will not be graded.</a:t>
            </a:r>
          </a:p>
          <a:p>
            <a:pPr marL="114300" indent="0">
              <a:buNone/>
            </a:pPr>
            <a:r>
              <a:rPr lang="en-US" sz="2000" dirty="0"/>
              <a:t>	</a:t>
            </a:r>
          </a:p>
        </p:txBody>
      </p:sp>
      <p:pic>
        <p:nvPicPr>
          <p:cNvPr id="5" name="Picture 4">
            <a:extLst>
              <a:ext uri="{FF2B5EF4-FFF2-40B4-BE49-F238E27FC236}">
                <a16:creationId xmlns:a16="http://schemas.microsoft.com/office/drawing/2014/main" xmlns="" id="{385CCC03-D094-47C3-8A51-A39BD7AC2837}"/>
              </a:ext>
            </a:extLst>
          </p:cNvPr>
          <p:cNvPicPr>
            <a:picLocks noChangeAspect="1"/>
          </p:cNvPicPr>
          <p:nvPr/>
        </p:nvPicPr>
        <p:blipFill>
          <a:blip r:embed="rId3"/>
          <a:stretch>
            <a:fillRect/>
          </a:stretch>
        </p:blipFill>
        <p:spPr>
          <a:xfrm>
            <a:off x="827584" y="3363838"/>
            <a:ext cx="2000250" cy="314325"/>
          </a:xfrm>
          <a:prstGeom prst="rect">
            <a:avLst/>
          </a:prstGeom>
        </p:spPr>
      </p:pic>
    </p:spTree>
    <p:extLst>
      <p:ext uri="{BB962C8B-B14F-4D97-AF65-F5344CB8AC3E}">
        <p14:creationId xmlns:p14="http://schemas.microsoft.com/office/powerpoint/2010/main" xmlns="" val="293571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BBD95A-DCCA-E64B-AAFD-A6B11F2C1530}"/>
              </a:ext>
            </a:extLst>
          </p:cNvPr>
          <p:cNvSpPr>
            <a:spLocks noGrp="1"/>
          </p:cNvSpPr>
          <p:nvPr>
            <p:ph type="title"/>
          </p:nvPr>
        </p:nvSpPr>
        <p:spPr/>
        <p:txBody>
          <a:bodyPr/>
          <a:lstStyle/>
          <a:p>
            <a:r>
              <a:rPr lang="en-US" dirty="0"/>
              <a:t>Lab Instructions and Setup</a:t>
            </a:r>
          </a:p>
        </p:txBody>
      </p:sp>
      <p:sp>
        <p:nvSpPr>
          <p:cNvPr id="3" name="Text Placeholder 2">
            <a:extLst>
              <a:ext uri="{FF2B5EF4-FFF2-40B4-BE49-F238E27FC236}">
                <a16:creationId xmlns:a16="http://schemas.microsoft.com/office/drawing/2014/main" xmlns="" id="{9D463BDC-4EF3-4840-B5BC-58DC5F9CD551}"/>
              </a:ext>
            </a:extLst>
          </p:cNvPr>
          <p:cNvSpPr>
            <a:spLocks noGrp="1"/>
          </p:cNvSpPr>
          <p:nvPr>
            <p:ph type="body" sz="quarter" idx="10"/>
          </p:nvPr>
        </p:nvSpPr>
        <p:spPr/>
        <p:txBody>
          <a:bodyPr>
            <a:noAutofit/>
          </a:bodyPr>
          <a:lstStyle/>
          <a:p>
            <a:r>
              <a:rPr lang="en-US" sz="1800" dirty="0"/>
              <a:t>Screenshots must be clear and in full resolution. They must be full screenshots and not cropped. </a:t>
            </a:r>
          </a:p>
          <a:p>
            <a:r>
              <a:rPr lang="en-US" sz="1800" dirty="0"/>
              <a:t>Do not copy any screenshot from the web or any of your peers. If there is a match, it will be dealt with seriously, and you will be given zero marks. No exceptions</a:t>
            </a:r>
          </a:p>
          <a:p>
            <a:r>
              <a:rPr lang="en-US" sz="1800" dirty="0"/>
              <a:t>Submit all your lab assignments on time. If there is any problem, please contact any of the professors handling the course immediately.</a:t>
            </a:r>
          </a:p>
          <a:p>
            <a:r>
              <a:rPr lang="en-US" sz="1800" dirty="0"/>
              <a:t>These labs are meant for your learning. Please utilize them rightly</a:t>
            </a:r>
          </a:p>
          <a:p>
            <a:r>
              <a:rPr lang="en-US" sz="1800" dirty="0"/>
              <a:t>Once this setup is done please try to ping from VM1 to VM2. </a:t>
            </a:r>
            <a:br>
              <a:rPr lang="en-US" sz="1800" dirty="0"/>
            </a:br>
            <a:r>
              <a:rPr lang="en-US" sz="1800" dirty="0"/>
              <a:t>If it is pinging then the lab setup is ready. </a:t>
            </a:r>
            <a:br>
              <a:rPr lang="en-US" sz="1800" dirty="0"/>
            </a:br>
            <a:r>
              <a:rPr lang="en-US" sz="1800" dirty="0"/>
              <a:t>If not, please contact the professors handling the lab.</a:t>
            </a:r>
          </a:p>
        </p:txBody>
      </p:sp>
    </p:spTree>
    <p:extLst>
      <p:ext uri="{BB962C8B-B14F-4D97-AF65-F5344CB8AC3E}">
        <p14:creationId xmlns:p14="http://schemas.microsoft.com/office/powerpoint/2010/main" xmlns="" val="2546635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6C1D5EAB-AFD1-1A43-91A0-4E24A50C8F2A}"/>
              </a:ext>
            </a:extLst>
          </p:cNvPr>
          <p:cNvSpPr>
            <a:spLocks noGrp="1"/>
          </p:cNvSpPr>
          <p:nvPr>
            <p:ph type="body" sz="quarter" idx="10"/>
          </p:nvPr>
        </p:nvSpPr>
        <p:spPr/>
        <p:txBody>
          <a:bodyPr/>
          <a:lstStyle/>
          <a:p>
            <a:r>
              <a:rPr lang="en-US" dirty="0"/>
              <a:t>Prof. </a:t>
            </a:r>
            <a:r>
              <a:rPr lang="en-US" dirty="0" smtClean="0"/>
              <a:t>Rajashree S</a:t>
            </a:r>
            <a:endParaRPr lang="en-US" dirty="0"/>
          </a:p>
        </p:txBody>
      </p:sp>
    </p:spTree>
    <p:extLst>
      <p:ext uri="{BB962C8B-B14F-4D97-AF65-F5344CB8AC3E}">
        <p14:creationId xmlns:p14="http://schemas.microsoft.com/office/powerpoint/2010/main" xmlns="" val="26404796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Lecture 1 - IS Introduction" id="{652B5642-92B9-F54D-8C30-64945022140C}" vid="{138468DF-11B2-9D46-9DA5-93E8E04BCB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1042</TotalTime>
  <Words>403</Words>
  <Application>Microsoft Office PowerPoint</Application>
  <PresentationFormat>On-screen Show (16:9)</PresentationFormat>
  <Paragraphs>41</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Slide 1</vt:lpstr>
      <vt:lpstr>Slide 2</vt:lpstr>
      <vt:lpstr>Introduction to SEED Labs</vt:lpstr>
      <vt:lpstr>SEED Labs – Applied Cryptography</vt:lpstr>
      <vt:lpstr>Lab Instructions and Setup</vt:lpstr>
      <vt:lpstr>Lab Instructions and Setup</vt:lpstr>
      <vt:lpstr>Lab Instructions and Setup</vt:lpstr>
      <vt:lpstr>Lab Instructions and Setup</vt:lpstr>
      <vt:lpstr>Slide 9</vt:lpstr>
    </vt:vector>
  </TitlesOfParts>
  <Manager/>
  <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Security Labs</dc:title>
  <dc:subject/>
  <dc:creator>Prasad Honnavalli, Sushma E</dc:creator>
  <cp:keywords/>
  <dc:description/>
  <cp:lastModifiedBy>vineetha</cp:lastModifiedBy>
  <cp:revision>290</cp:revision>
  <dcterms:created xsi:type="dcterms:W3CDTF">2020-06-08T19:20:40Z</dcterms:created>
  <dcterms:modified xsi:type="dcterms:W3CDTF">2020-08-20T08:15:57Z</dcterms:modified>
  <cp:category/>
</cp:coreProperties>
</file>