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951E72-0466-1578-D35B-0E3BD4B9558C}" v="3" dt="2024-05-30T10:17:28.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9f734d5cf79121089353c82d6e3f185e00bc9d894531963ce1a2cfe2a55ab6da::" providerId="AD" clId="Web-{46951E72-0466-1578-D35B-0E3BD4B9558C}"/>
    <pc:docChg chg="modSld">
      <pc:chgData name="Guest User" userId="S::urn:spo:anon#9f734d5cf79121089353c82d6e3f185e00bc9d894531963ce1a2cfe2a55ab6da::" providerId="AD" clId="Web-{46951E72-0466-1578-D35B-0E3BD4B9558C}" dt="2024-05-30T10:17:28.852" v="2" actId="1076"/>
      <pc:docMkLst>
        <pc:docMk/>
      </pc:docMkLst>
      <pc:sldChg chg="modSp">
        <pc:chgData name="Guest User" userId="S::urn:spo:anon#9f734d5cf79121089353c82d6e3f185e00bc9d894531963ce1a2cfe2a55ab6da::" providerId="AD" clId="Web-{46951E72-0466-1578-D35B-0E3BD4B9558C}" dt="2024-05-30T10:17:28.852" v="2" actId="1076"/>
        <pc:sldMkLst>
          <pc:docMk/>
          <pc:sldMk cId="2967295061" sldId="256"/>
        </pc:sldMkLst>
        <pc:spChg chg="mod">
          <ac:chgData name="Guest User" userId="S::urn:spo:anon#9f734d5cf79121089353c82d6e3f185e00bc9d894531963ce1a2cfe2a55ab6da::" providerId="AD" clId="Web-{46951E72-0466-1578-D35B-0E3BD4B9558C}" dt="2024-05-30T10:16:58.961" v="1" actId="14100"/>
          <ac:spMkLst>
            <pc:docMk/>
            <pc:sldMk cId="2967295061" sldId="256"/>
            <ac:spMk id="3" creationId="{EE56CF0D-8F2C-2EB1-41B7-428C74484985}"/>
          </ac:spMkLst>
        </pc:spChg>
        <pc:picChg chg="mod">
          <ac:chgData name="Guest User" userId="S::urn:spo:anon#9f734d5cf79121089353c82d6e3f185e00bc9d894531963ce1a2cfe2a55ab6da::" providerId="AD" clId="Web-{46951E72-0466-1578-D35B-0E3BD4B9558C}" dt="2024-05-30T10:17:28.852" v="2" actId="1076"/>
          <ac:picMkLst>
            <pc:docMk/>
            <pc:sldMk cId="2967295061" sldId="256"/>
            <ac:picMk id="5" creationId="{6F2F0C90-E850-088A-8944-F03C1546B280}"/>
          </ac:picMkLst>
        </pc:picChg>
      </pc:sldChg>
    </pc:docChg>
  </pc:docChgLst>
  <pc:docChgLst>
    <pc:chgData name="VishnuvardhanReddy A" userId="S::vishnuvardhanreddy.a@skywavessoftware.com::dbe46d7b-96b0-485c-8a82-1036b0a79754" providerId="AD" clId="Web-{9A0CBFFC-C35F-4026-8D54-B4CF1E347F1C}"/>
    <pc:docChg chg="modSld">
      <pc:chgData name="VishnuvardhanReddy A" userId="S::vishnuvardhanreddy.a@skywavessoftware.com::dbe46d7b-96b0-485c-8a82-1036b0a79754" providerId="AD" clId="Web-{9A0CBFFC-C35F-4026-8D54-B4CF1E347F1C}" dt="2024-05-25T05:15:16.813" v="2" actId="1076"/>
      <pc:docMkLst>
        <pc:docMk/>
      </pc:docMkLst>
      <pc:sldChg chg="modSp">
        <pc:chgData name="VishnuvardhanReddy A" userId="S::vishnuvardhanreddy.a@skywavessoftware.com::dbe46d7b-96b0-485c-8a82-1036b0a79754" providerId="AD" clId="Web-{9A0CBFFC-C35F-4026-8D54-B4CF1E347F1C}" dt="2024-05-25T05:15:16.813" v="2" actId="1076"/>
        <pc:sldMkLst>
          <pc:docMk/>
          <pc:sldMk cId="939370271" sldId="259"/>
        </pc:sldMkLst>
        <pc:picChg chg="mod modCrop">
          <ac:chgData name="VishnuvardhanReddy A" userId="S::vishnuvardhanreddy.a@skywavessoftware.com::dbe46d7b-96b0-485c-8a82-1036b0a79754" providerId="AD" clId="Web-{9A0CBFFC-C35F-4026-8D54-B4CF1E347F1C}" dt="2024-05-25T05:15:16.813" v="2" actId="1076"/>
          <ac:picMkLst>
            <pc:docMk/>
            <pc:sldMk cId="939370271" sldId="259"/>
            <ac:picMk id="3074" creationId="{98F7317B-C05F-BB64-42F8-BDC53EEED0D3}"/>
          </ac:picMkLst>
        </pc:picChg>
      </pc:sldChg>
    </pc:docChg>
  </pc:docChgLst>
  <pc:docChgLst>
    <pc:chgData name="Anand Cheluri" userId="S::anandcheluri@skywavessoftware.com::3ca31bb5-a5f2-4f13-b446-bcad76e1a05b" providerId="AD" clId="Web-{AFC3F28A-05C7-ED98-37D0-A035567579F9}"/>
    <pc:docChg chg="modSld">
      <pc:chgData name="Anand Cheluri" userId="S::anandcheluri@skywavessoftware.com::3ca31bb5-a5f2-4f13-b446-bcad76e1a05b" providerId="AD" clId="Web-{AFC3F28A-05C7-ED98-37D0-A035567579F9}" dt="2024-05-15T10:33:10.260" v="9" actId="20577"/>
      <pc:docMkLst>
        <pc:docMk/>
      </pc:docMkLst>
      <pc:sldChg chg="modSp">
        <pc:chgData name="Anand Cheluri" userId="S::anandcheluri@skywavessoftware.com::3ca31bb5-a5f2-4f13-b446-bcad76e1a05b" providerId="AD" clId="Web-{AFC3F28A-05C7-ED98-37D0-A035567579F9}" dt="2024-05-15T10:33:10.260" v="9" actId="20577"/>
        <pc:sldMkLst>
          <pc:docMk/>
          <pc:sldMk cId="454663078" sldId="276"/>
        </pc:sldMkLst>
        <pc:spChg chg="mod">
          <ac:chgData name="Anand Cheluri" userId="S::anandcheluri@skywavessoftware.com::3ca31bb5-a5f2-4f13-b446-bcad76e1a05b" providerId="AD" clId="Web-{AFC3F28A-05C7-ED98-37D0-A035567579F9}" dt="2024-05-15T10:33:10.260" v="9" actId="20577"/>
          <ac:spMkLst>
            <pc:docMk/>
            <pc:sldMk cId="454663078" sldId="276"/>
            <ac:spMk id="3" creationId="{8EC21090-3F17-02C5-E066-C06322F773C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78270-13CE-4CAC-BA84-76484FDC9699}" type="datetimeFigureOut">
              <a:rPr lang="en-IN" smtClean="0"/>
              <a:pPr/>
              <a:t>30-05-2024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51719-ED81-4EDF-A653-EEF981754718}" type="slidenum">
              <a:rPr lang="en-IN" smtClean="0"/>
              <a:pPr/>
              <a:t>‹#›</a:t>
            </a:fld>
            <a:endParaRPr lang="en-IN"/>
          </a:p>
        </p:txBody>
      </p:sp>
    </p:spTree>
    <p:extLst>
      <p:ext uri="{BB962C8B-B14F-4D97-AF65-F5344CB8AC3E}">
        <p14:creationId xmlns:p14="http://schemas.microsoft.com/office/powerpoint/2010/main" val="130343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A751719-ED81-4EDF-A653-EEF981754718}" type="slidenum">
              <a:rPr lang="en-IN" smtClean="0"/>
              <a:pPr/>
              <a:t>1</a:t>
            </a:fld>
            <a:endParaRPr lang="en-IN"/>
          </a:p>
        </p:txBody>
      </p:sp>
    </p:spTree>
    <p:extLst>
      <p:ext uri="{BB962C8B-B14F-4D97-AF65-F5344CB8AC3E}">
        <p14:creationId xmlns:p14="http://schemas.microsoft.com/office/powerpoint/2010/main" val="1351951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4885-F7F5-7841-69A3-34B30EA7BC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13CACD-4830-D752-6642-D40746CDBB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8895B4-3963-B1F6-8193-682B0CF9A567}"/>
              </a:ext>
            </a:extLst>
          </p:cNvPr>
          <p:cNvSpPr>
            <a:spLocks noGrp="1"/>
          </p:cNvSpPr>
          <p:nvPr>
            <p:ph type="dt" sz="half" idx="10"/>
          </p:nvPr>
        </p:nvSpPr>
        <p:spPr/>
        <p:txBody>
          <a:bodyPr/>
          <a:lstStyle/>
          <a:p>
            <a:fld id="{C9406CC4-5A03-4364-BD20-5B8CDE8ABFE4}" type="datetimeFigureOut">
              <a:rPr lang="en-IN" smtClean="0"/>
              <a:pPr/>
              <a:t>30-05-2024</a:t>
            </a:fld>
            <a:endParaRPr lang="en-IN"/>
          </a:p>
        </p:txBody>
      </p:sp>
      <p:sp>
        <p:nvSpPr>
          <p:cNvPr id="5" name="Footer Placeholder 4">
            <a:extLst>
              <a:ext uri="{FF2B5EF4-FFF2-40B4-BE49-F238E27FC236}">
                <a16:creationId xmlns:a16="http://schemas.microsoft.com/office/drawing/2014/main" id="{EBC4ACEB-9BB6-1A3E-8EF0-8B39FDB85F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3117A7-C854-9713-F060-443018222140}"/>
              </a:ext>
            </a:extLst>
          </p:cNvPr>
          <p:cNvSpPr>
            <a:spLocks noGrp="1"/>
          </p:cNvSpPr>
          <p:nvPr>
            <p:ph type="sldNum" sz="quarter" idx="12"/>
          </p:nvPr>
        </p:nvSpPr>
        <p:spPr/>
        <p:txBody>
          <a:bodyPr/>
          <a:lstStyle/>
          <a:p>
            <a:fld id="{2B72F9DB-F280-4C5C-B946-3801F786345E}" type="slidenum">
              <a:rPr lang="en-IN" smtClean="0"/>
              <a:pPr/>
              <a:t>‹#›</a:t>
            </a:fld>
            <a:endParaRPr lang="en-IN"/>
          </a:p>
        </p:txBody>
      </p:sp>
    </p:spTree>
    <p:extLst>
      <p:ext uri="{BB962C8B-B14F-4D97-AF65-F5344CB8AC3E}">
        <p14:creationId xmlns:p14="http://schemas.microsoft.com/office/powerpoint/2010/main" val="212601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2102-824E-AD8B-4B51-3AF9290C75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1C38F8-5B36-A84C-F5BB-4C281CBD58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562667-5997-D455-7322-FFF7D4DCD83C}"/>
              </a:ext>
            </a:extLst>
          </p:cNvPr>
          <p:cNvSpPr>
            <a:spLocks noGrp="1"/>
          </p:cNvSpPr>
          <p:nvPr>
            <p:ph type="dt" sz="half" idx="10"/>
          </p:nvPr>
        </p:nvSpPr>
        <p:spPr/>
        <p:txBody>
          <a:bodyPr/>
          <a:lstStyle/>
          <a:p>
            <a:fld id="{C9406CC4-5A03-4364-BD20-5B8CDE8ABFE4}" type="datetimeFigureOut">
              <a:rPr lang="en-IN" smtClean="0"/>
              <a:pPr/>
              <a:t>30-05-2024</a:t>
            </a:fld>
            <a:endParaRPr lang="en-IN"/>
          </a:p>
        </p:txBody>
      </p:sp>
      <p:sp>
        <p:nvSpPr>
          <p:cNvPr id="5" name="Footer Placeholder 4">
            <a:extLst>
              <a:ext uri="{FF2B5EF4-FFF2-40B4-BE49-F238E27FC236}">
                <a16:creationId xmlns:a16="http://schemas.microsoft.com/office/drawing/2014/main" id="{3EE65995-910A-1034-CE63-29E54B201A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33BC4D-8706-CF42-B8FC-1C9937B1AE43}"/>
              </a:ext>
            </a:extLst>
          </p:cNvPr>
          <p:cNvSpPr>
            <a:spLocks noGrp="1"/>
          </p:cNvSpPr>
          <p:nvPr>
            <p:ph type="sldNum" sz="quarter" idx="12"/>
          </p:nvPr>
        </p:nvSpPr>
        <p:spPr/>
        <p:txBody>
          <a:bodyPr/>
          <a:lstStyle/>
          <a:p>
            <a:fld id="{2B72F9DB-F280-4C5C-B946-3801F786345E}" type="slidenum">
              <a:rPr lang="en-IN" smtClean="0"/>
              <a:pPr/>
              <a:t>‹#›</a:t>
            </a:fld>
            <a:endParaRPr lang="en-IN"/>
          </a:p>
        </p:txBody>
      </p:sp>
    </p:spTree>
    <p:extLst>
      <p:ext uri="{BB962C8B-B14F-4D97-AF65-F5344CB8AC3E}">
        <p14:creationId xmlns:p14="http://schemas.microsoft.com/office/powerpoint/2010/main" val="944562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82C7F3-087C-F52B-25C9-2347BE9BAD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6F7905-CDA5-89D4-F1B6-D2BF5A2150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DF3A44-1F06-110B-8D60-FFCFE4C5EAC8}"/>
              </a:ext>
            </a:extLst>
          </p:cNvPr>
          <p:cNvSpPr>
            <a:spLocks noGrp="1"/>
          </p:cNvSpPr>
          <p:nvPr>
            <p:ph type="dt" sz="half" idx="10"/>
          </p:nvPr>
        </p:nvSpPr>
        <p:spPr/>
        <p:txBody>
          <a:bodyPr/>
          <a:lstStyle/>
          <a:p>
            <a:fld id="{C9406CC4-5A03-4364-BD20-5B8CDE8ABFE4}" type="datetimeFigureOut">
              <a:rPr lang="en-IN" smtClean="0"/>
              <a:pPr/>
              <a:t>30-05-2024</a:t>
            </a:fld>
            <a:endParaRPr lang="en-IN"/>
          </a:p>
        </p:txBody>
      </p:sp>
      <p:sp>
        <p:nvSpPr>
          <p:cNvPr id="5" name="Footer Placeholder 4">
            <a:extLst>
              <a:ext uri="{FF2B5EF4-FFF2-40B4-BE49-F238E27FC236}">
                <a16:creationId xmlns:a16="http://schemas.microsoft.com/office/drawing/2014/main" id="{FBAC5325-352F-86D3-A9FF-42868E8EF2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36E48B-951D-8825-F6CD-C4DEA733573B}"/>
              </a:ext>
            </a:extLst>
          </p:cNvPr>
          <p:cNvSpPr>
            <a:spLocks noGrp="1"/>
          </p:cNvSpPr>
          <p:nvPr>
            <p:ph type="sldNum" sz="quarter" idx="12"/>
          </p:nvPr>
        </p:nvSpPr>
        <p:spPr/>
        <p:txBody>
          <a:bodyPr/>
          <a:lstStyle/>
          <a:p>
            <a:fld id="{2B72F9DB-F280-4C5C-B946-3801F786345E}" type="slidenum">
              <a:rPr lang="en-IN" smtClean="0"/>
              <a:pPr/>
              <a:t>‹#›</a:t>
            </a:fld>
            <a:endParaRPr lang="en-IN"/>
          </a:p>
        </p:txBody>
      </p:sp>
    </p:spTree>
    <p:extLst>
      <p:ext uri="{BB962C8B-B14F-4D97-AF65-F5344CB8AC3E}">
        <p14:creationId xmlns:p14="http://schemas.microsoft.com/office/powerpoint/2010/main" val="4255612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1696A-A6C8-49FB-5CD5-6C2D93ECA5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34BD11-DAC1-E87B-92FF-BB262CA4B6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84F212-E17C-07F4-5FF8-2A638C0BD659}"/>
              </a:ext>
            </a:extLst>
          </p:cNvPr>
          <p:cNvSpPr>
            <a:spLocks noGrp="1"/>
          </p:cNvSpPr>
          <p:nvPr>
            <p:ph type="dt" sz="half" idx="10"/>
          </p:nvPr>
        </p:nvSpPr>
        <p:spPr/>
        <p:txBody>
          <a:bodyPr/>
          <a:lstStyle/>
          <a:p>
            <a:fld id="{C9406CC4-5A03-4364-BD20-5B8CDE8ABFE4}" type="datetimeFigureOut">
              <a:rPr lang="en-IN" smtClean="0"/>
              <a:pPr/>
              <a:t>30-05-2024</a:t>
            </a:fld>
            <a:endParaRPr lang="en-IN"/>
          </a:p>
        </p:txBody>
      </p:sp>
      <p:sp>
        <p:nvSpPr>
          <p:cNvPr id="5" name="Footer Placeholder 4">
            <a:extLst>
              <a:ext uri="{FF2B5EF4-FFF2-40B4-BE49-F238E27FC236}">
                <a16:creationId xmlns:a16="http://schemas.microsoft.com/office/drawing/2014/main" id="{DB539984-5291-DCFB-90BC-63F6137C00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7CAF1B-9AFE-026A-1A19-F13CD98E16E6}"/>
              </a:ext>
            </a:extLst>
          </p:cNvPr>
          <p:cNvSpPr>
            <a:spLocks noGrp="1"/>
          </p:cNvSpPr>
          <p:nvPr>
            <p:ph type="sldNum" sz="quarter" idx="12"/>
          </p:nvPr>
        </p:nvSpPr>
        <p:spPr/>
        <p:txBody>
          <a:bodyPr/>
          <a:lstStyle/>
          <a:p>
            <a:fld id="{2B72F9DB-F280-4C5C-B946-3801F786345E}" type="slidenum">
              <a:rPr lang="en-IN" smtClean="0"/>
              <a:pPr/>
              <a:t>‹#›</a:t>
            </a:fld>
            <a:endParaRPr lang="en-IN"/>
          </a:p>
        </p:txBody>
      </p:sp>
    </p:spTree>
    <p:extLst>
      <p:ext uri="{BB962C8B-B14F-4D97-AF65-F5344CB8AC3E}">
        <p14:creationId xmlns:p14="http://schemas.microsoft.com/office/powerpoint/2010/main" val="1159529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A38B-F822-1CA1-DFDD-3E4CD1BE83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A29F9E-353A-9EFB-A6D6-EE414B3B66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6B50CF-1E37-1344-2632-5A0DA707D15C}"/>
              </a:ext>
            </a:extLst>
          </p:cNvPr>
          <p:cNvSpPr>
            <a:spLocks noGrp="1"/>
          </p:cNvSpPr>
          <p:nvPr>
            <p:ph type="dt" sz="half" idx="10"/>
          </p:nvPr>
        </p:nvSpPr>
        <p:spPr/>
        <p:txBody>
          <a:bodyPr/>
          <a:lstStyle/>
          <a:p>
            <a:fld id="{C9406CC4-5A03-4364-BD20-5B8CDE8ABFE4}" type="datetimeFigureOut">
              <a:rPr lang="en-IN" smtClean="0"/>
              <a:pPr/>
              <a:t>30-05-2024</a:t>
            </a:fld>
            <a:endParaRPr lang="en-IN"/>
          </a:p>
        </p:txBody>
      </p:sp>
      <p:sp>
        <p:nvSpPr>
          <p:cNvPr id="5" name="Footer Placeholder 4">
            <a:extLst>
              <a:ext uri="{FF2B5EF4-FFF2-40B4-BE49-F238E27FC236}">
                <a16:creationId xmlns:a16="http://schemas.microsoft.com/office/drawing/2014/main" id="{9284BC55-935E-24DF-3863-63C41B74CB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F68C75-EC85-3380-5739-53D3B28292B3}"/>
              </a:ext>
            </a:extLst>
          </p:cNvPr>
          <p:cNvSpPr>
            <a:spLocks noGrp="1"/>
          </p:cNvSpPr>
          <p:nvPr>
            <p:ph type="sldNum" sz="quarter" idx="12"/>
          </p:nvPr>
        </p:nvSpPr>
        <p:spPr/>
        <p:txBody>
          <a:bodyPr/>
          <a:lstStyle/>
          <a:p>
            <a:fld id="{2B72F9DB-F280-4C5C-B946-3801F786345E}" type="slidenum">
              <a:rPr lang="en-IN" smtClean="0"/>
              <a:pPr/>
              <a:t>‹#›</a:t>
            </a:fld>
            <a:endParaRPr lang="en-IN"/>
          </a:p>
        </p:txBody>
      </p:sp>
    </p:spTree>
    <p:extLst>
      <p:ext uri="{BB962C8B-B14F-4D97-AF65-F5344CB8AC3E}">
        <p14:creationId xmlns:p14="http://schemas.microsoft.com/office/powerpoint/2010/main" val="69782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41E8-A308-C22A-F991-1BC13BBE85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590E9B-24F5-78F3-E8C4-CAFF1B01FA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14F294-893D-3861-605F-8348CB67DE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30889B-B233-DE22-706C-89DB5FE8A7BB}"/>
              </a:ext>
            </a:extLst>
          </p:cNvPr>
          <p:cNvSpPr>
            <a:spLocks noGrp="1"/>
          </p:cNvSpPr>
          <p:nvPr>
            <p:ph type="dt" sz="half" idx="10"/>
          </p:nvPr>
        </p:nvSpPr>
        <p:spPr/>
        <p:txBody>
          <a:bodyPr/>
          <a:lstStyle/>
          <a:p>
            <a:fld id="{C9406CC4-5A03-4364-BD20-5B8CDE8ABFE4}" type="datetimeFigureOut">
              <a:rPr lang="en-IN" smtClean="0"/>
              <a:pPr/>
              <a:t>30-05-2024</a:t>
            </a:fld>
            <a:endParaRPr lang="en-IN"/>
          </a:p>
        </p:txBody>
      </p:sp>
      <p:sp>
        <p:nvSpPr>
          <p:cNvPr id="6" name="Footer Placeholder 5">
            <a:extLst>
              <a:ext uri="{FF2B5EF4-FFF2-40B4-BE49-F238E27FC236}">
                <a16:creationId xmlns:a16="http://schemas.microsoft.com/office/drawing/2014/main" id="{9AC8D66A-C67D-3F29-C29F-A82A5FD60C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8BBE31-3B18-B380-FFC4-EB9FAAC6A58B}"/>
              </a:ext>
            </a:extLst>
          </p:cNvPr>
          <p:cNvSpPr>
            <a:spLocks noGrp="1"/>
          </p:cNvSpPr>
          <p:nvPr>
            <p:ph type="sldNum" sz="quarter" idx="12"/>
          </p:nvPr>
        </p:nvSpPr>
        <p:spPr/>
        <p:txBody>
          <a:bodyPr/>
          <a:lstStyle/>
          <a:p>
            <a:fld id="{2B72F9DB-F280-4C5C-B946-3801F786345E}" type="slidenum">
              <a:rPr lang="en-IN" smtClean="0"/>
              <a:pPr/>
              <a:t>‹#›</a:t>
            </a:fld>
            <a:endParaRPr lang="en-IN"/>
          </a:p>
        </p:txBody>
      </p:sp>
    </p:spTree>
    <p:extLst>
      <p:ext uri="{BB962C8B-B14F-4D97-AF65-F5344CB8AC3E}">
        <p14:creationId xmlns:p14="http://schemas.microsoft.com/office/powerpoint/2010/main" val="87101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ECDB-DDD7-7F30-6AC1-2117752677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0534EC-3BBE-1D9D-9DA1-53A580FB3E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FCD822-A5A2-CA48-D538-16B29D502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4B4C40-2CF8-7BA6-548E-0E69D862E2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D29400-F736-3720-7D54-9AAD4B1D9F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4E7794-4441-BCBB-330D-EDDFFB16C1D1}"/>
              </a:ext>
            </a:extLst>
          </p:cNvPr>
          <p:cNvSpPr>
            <a:spLocks noGrp="1"/>
          </p:cNvSpPr>
          <p:nvPr>
            <p:ph type="dt" sz="half" idx="10"/>
          </p:nvPr>
        </p:nvSpPr>
        <p:spPr/>
        <p:txBody>
          <a:bodyPr/>
          <a:lstStyle/>
          <a:p>
            <a:fld id="{C9406CC4-5A03-4364-BD20-5B8CDE8ABFE4}" type="datetimeFigureOut">
              <a:rPr lang="en-IN" smtClean="0"/>
              <a:pPr/>
              <a:t>30-05-2024</a:t>
            </a:fld>
            <a:endParaRPr lang="en-IN"/>
          </a:p>
        </p:txBody>
      </p:sp>
      <p:sp>
        <p:nvSpPr>
          <p:cNvPr id="8" name="Footer Placeholder 7">
            <a:extLst>
              <a:ext uri="{FF2B5EF4-FFF2-40B4-BE49-F238E27FC236}">
                <a16:creationId xmlns:a16="http://schemas.microsoft.com/office/drawing/2014/main" id="{0632300A-1CCB-39BF-9A41-0947ACD106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854D0F-E275-CFB1-BEC7-981793B17E20}"/>
              </a:ext>
            </a:extLst>
          </p:cNvPr>
          <p:cNvSpPr>
            <a:spLocks noGrp="1"/>
          </p:cNvSpPr>
          <p:nvPr>
            <p:ph type="sldNum" sz="quarter" idx="12"/>
          </p:nvPr>
        </p:nvSpPr>
        <p:spPr/>
        <p:txBody>
          <a:bodyPr/>
          <a:lstStyle/>
          <a:p>
            <a:fld id="{2B72F9DB-F280-4C5C-B946-3801F786345E}" type="slidenum">
              <a:rPr lang="en-IN" smtClean="0"/>
              <a:pPr/>
              <a:t>‹#›</a:t>
            </a:fld>
            <a:endParaRPr lang="en-IN"/>
          </a:p>
        </p:txBody>
      </p:sp>
    </p:spTree>
    <p:extLst>
      <p:ext uri="{BB962C8B-B14F-4D97-AF65-F5344CB8AC3E}">
        <p14:creationId xmlns:p14="http://schemas.microsoft.com/office/powerpoint/2010/main" val="413716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E199-2C67-BE83-1CBE-F2585B4FC3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4205B9-A470-814E-838B-6C9776EC6632}"/>
              </a:ext>
            </a:extLst>
          </p:cNvPr>
          <p:cNvSpPr>
            <a:spLocks noGrp="1"/>
          </p:cNvSpPr>
          <p:nvPr>
            <p:ph type="dt" sz="half" idx="10"/>
          </p:nvPr>
        </p:nvSpPr>
        <p:spPr/>
        <p:txBody>
          <a:bodyPr/>
          <a:lstStyle/>
          <a:p>
            <a:fld id="{C9406CC4-5A03-4364-BD20-5B8CDE8ABFE4}" type="datetimeFigureOut">
              <a:rPr lang="en-IN" smtClean="0"/>
              <a:pPr/>
              <a:t>30-05-2024</a:t>
            </a:fld>
            <a:endParaRPr lang="en-IN"/>
          </a:p>
        </p:txBody>
      </p:sp>
      <p:sp>
        <p:nvSpPr>
          <p:cNvPr id="4" name="Footer Placeholder 3">
            <a:extLst>
              <a:ext uri="{FF2B5EF4-FFF2-40B4-BE49-F238E27FC236}">
                <a16:creationId xmlns:a16="http://schemas.microsoft.com/office/drawing/2014/main" id="{E5205339-61C2-D1FD-4E89-465A055C3C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C5C260-74E7-2B77-4B39-EA02BDDDB6D2}"/>
              </a:ext>
            </a:extLst>
          </p:cNvPr>
          <p:cNvSpPr>
            <a:spLocks noGrp="1"/>
          </p:cNvSpPr>
          <p:nvPr>
            <p:ph type="sldNum" sz="quarter" idx="12"/>
          </p:nvPr>
        </p:nvSpPr>
        <p:spPr/>
        <p:txBody>
          <a:bodyPr/>
          <a:lstStyle/>
          <a:p>
            <a:fld id="{2B72F9DB-F280-4C5C-B946-3801F786345E}" type="slidenum">
              <a:rPr lang="en-IN" smtClean="0"/>
              <a:pPr/>
              <a:t>‹#›</a:t>
            </a:fld>
            <a:endParaRPr lang="en-IN"/>
          </a:p>
        </p:txBody>
      </p:sp>
    </p:spTree>
    <p:extLst>
      <p:ext uri="{BB962C8B-B14F-4D97-AF65-F5344CB8AC3E}">
        <p14:creationId xmlns:p14="http://schemas.microsoft.com/office/powerpoint/2010/main" val="183677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296C7C-25B8-14EE-CCCB-D18F4EAC8E49}"/>
              </a:ext>
            </a:extLst>
          </p:cNvPr>
          <p:cNvSpPr>
            <a:spLocks noGrp="1"/>
          </p:cNvSpPr>
          <p:nvPr>
            <p:ph type="dt" sz="half" idx="10"/>
          </p:nvPr>
        </p:nvSpPr>
        <p:spPr/>
        <p:txBody>
          <a:bodyPr/>
          <a:lstStyle/>
          <a:p>
            <a:fld id="{C9406CC4-5A03-4364-BD20-5B8CDE8ABFE4}" type="datetimeFigureOut">
              <a:rPr lang="en-IN" smtClean="0"/>
              <a:pPr/>
              <a:t>30-05-2024</a:t>
            </a:fld>
            <a:endParaRPr lang="en-IN"/>
          </a:p>
        </p:txBody>
      </p:sp>
      <p:sp>
        <p:nvSpPr>
          <p:cNvPr id="3" name="Footer Placeholder 2">
            <a:extLst>
              <a:ext uri="{FF2B5EF4-FFF2-40B4-BE49-F238E27FC236}">
                <a16:creationId xmlns:a16="http://schemas.microsoft.com/office/drawing/2014/main" id="{962FE795-B4ED-8530-697C-AC78388AAA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7B29C8-4E37-3E3A-FFB6-952CCADEDF0B}"/>
              </a:ext>
            </a:extLst>
          </p:cNvPr>
          <p:cNvSpPr>
            <a:spLocks noGrp="1"/>
          </p:cNvSpPr>
          <p:nvPr>
            <p:ph type="sldNum" sz="quarter" idx="12"/>
          </p:nvPr>
        </p:nvSpPr>
        <p:spPr/>
        <p:txBody>
          <a:bodyPr/>
          <a:lstStyle/>
          <a:p>
            <a:fld id="{2B72F9DB-F280-4C5C-B946-3801F786345E}" type="slidenum">
              <a:rPr lang="en-IN" smtClean="0"/>
              <a:pPr/>
              <a:t>‹#›</a:t>
            </a:fld>
            <a:endParaRPr lang="en-IN"/>
          </a:p>
        </p:txBody>
      </p:sp>
    </p:spTree>
    <p:extLst>
      <p:ext uri="{BB962C8B-B14F-4D97-AF65-F5344CB8AC3E}">
        <p14:creationId xmlns:p14="http://schemas.microsoft.com/office/powerpoint/2010/main" val="1978209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B78C0-8395-9266-138A-8A137C02C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290A53-09BE-981D-78C6-D8728C41E3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6FA763-D91C-96FF-35C7-EDB87A166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07520-2258-9DF1-5BD2-4A02C13304B1}"/>
              </a:ext>
            </a:extLst>
          </p:cNvPr>
          <p:cNvSpPr>
            <a:spLocks noGrp="1"/>
          </p:cNvSpPr>
          <p:nvPr>
            <p:ph type="dt" sz="half" idx="10"/>
          </p:nvPr>
        </p:nvSpPr>
        <p:spPr/>
        <p:txBody>
          <a:bodyPr/>
          <a:lstStyle/>
          <a:p>
            <a:fld id="{C9406CC4-5A03-4364-BD20-5B8CDE8ABFE4}" type="datetimeFigureOut">
              <a:rPr lang="en-IN" smtClean="0"/>
              <a:pPr/>
              <a:t>30-05-2024</a:t>
            </a:fld>
            <a:endParaRPr lang="en-IN"/>
          </a:p>
        </p:txBody>
      </p:sp>
      <p:sp>
        <p:nvSpPr>
          <p:cNvPr id="6" name="Footer Placeholder 5">
            <a:extLst>
              <a:ext uri="{FF2B5EF4-FFF2-40B4-BE49-F238E27FC236}">
                <a16:creationId xmlns:a16="http://schemas.microsoft.com/office/drawing/2014/main" id="{CC6D98BA-26DE-A9EA-97CA-203E8300A1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E3F385-2A51-2D96-9341-73546FD2E7C5}"/>
              </a:ext>
            </a:extLst>
          </p:cNvPr>
          <p:cNvSpPr>
            <a:spLocks noGrp="1"/>
          </p:cNvSpPr>
          <p:nvPr>
            <p:ph type="sldNum" sz="quarter" idx="12"/>
          </p:nvPr>
        </p:nvSpPr>
        <p:spPr/>
        <p:txBody>
          <a:bodyPr/>
          <a:lstStyle/>
          <a:p>
            <a:fld id="{2B72F9DB-F280-4C5C-B946-3801F786345E}" type="slidenum">
              <a:rPr lang="en-IN" smtClean="0"/>
              <a:pPr/>
              <a:t>‹#›</a:t>
            </a:fld>
            <a:endParaRPr lang="en-IN"/>
          </a:p>
        </p:txBody>
      </p:sp>
    </p:spTree>
    <p:extLst>
      <p:ext uri="{BB962C8B-B14F-4D97-AF65-F5344CB8AC3E}">
        <p14:creationId xmlns:p14="http://schemas.microsoft.com/office/powerpoint/2010/main" val="1446577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AB0F-8A73-C08E-D2FC-F8186F5CA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D8A14D-03D9-E068-04E5-DF6D87398D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3F7BF9-C1DC-C9CD-87B2-52360C939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9BE2D-9387-65C7-02C5-769F9FB0BC99}"/>
              </a:ext>
            </a:extLst>
          </p:cNvPr>
          <p:cNvSpPr>
            <a:spLocks noGrp="1"/>
          </p:cNvSpPr>
          <p:nvPr>
            <p:ph type="dt" sz="half" idx="10"/>
          </p:nvPr>
        </p:nvSpPr>
        <p:spPr/>
        <p:txBody>
          <a:bodyPr/>
          <a:lstStyle/>
          <a:p>
            <a:fld id="{C9406CC4-5A03-4364-BD20-5B8CDE8ABFE4}" type="datetimeFigureOut">
              <a:rPr lang="en-IN" smtClean="0"/>
              <a:pPr/>
              <a:t>30-05-2024</a:t>
            </a:fld>
            <a:endParaRPr lang="en-IN"/>
          </a:p>
        </p:txBody>
      </p:sp>
      <p:sp>
        <p:nvSpPr>
          <p:cNvPr id="6" name="Footer Placeholder 5">
            <a:extLst>
              <a:ext uri="{FF2B5EF4-FFF2-40B4-BE49-F238E27FC236}">
                <a16:creationId xmlns:a16="http://schemas.microsoft.com/office/drawing/2014/main" id="{1C5CF348-EF8E-D450-889E-6828B1A482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B127C9-CD43-7600-0B7A-B84942163D8D}"/>
              </a:ext>
            </a:extLst>
          </p:cNvPr>
          <p:cNvSpPr>
            <a:spLocks noGrp="1"/>
          </p:cNvSpPr>
          <p:nvPr>
            <p:ph type="sldNum" sz="quarter" idx="12"/>
          </p:nvPr>
        </p:nvSpPr>
        <p:spPr/>
        <p:txBody>
          <a:bodyPr/>
          <a:lstStyle/>
          <a:p>
            <a:fld id="{2B72F9DB-F280-4C5C-B946-3801F786345E}" type="slidenum">
              <a:rPr lang="en-IN" smtClean="0"/>
              <a:pPr/>
              <a:t>‹#›</a:t>
            </a:fld>
            <a:endParaRPr lang="en-IN"/>
          </a:p>
        </p:txBody>
      </p:sp>
    </p:spTree>
    <p:extLst>
      <p:ext uri="{BB962C8B-B14F-4D97-AF65-F5344CB8AC3E}">
        <p14:creationId xmlns:p14="http://schemas.microsoft.com/office/powerpoint/2010/main" val="2549489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1D7384-9027-3B6A-6C36-818DA5023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4DA0AD-3EA6-A3E1-BE1A-333758C44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49AFCF-0B43-6D05-1A0F-EE4A7BF52D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06CC4-5A03-4364-BD20-5B8CDE8ABFE4}" type="datetimeFigureOut">
              <a:rPr lang="en-IN" smtClean="0"/>
              <a:pPr/>
              <a:t>30-05-2024</a:t>
            </a:fld>
            <a:endParaRPr lang="en-IN"/>
          </a:p>
        </p:txBody>
      </p:sp>
      <p:sp>
        <p:nvSpPr>
          <p:cNvPr id="5" name="Footer Placeholder 4">
            <a:extLst>
              <a:ext uri="{FF2B5EF4-FFF2-40B4-BE49-F238E27FC236}">
                <a16:creationId xmlns:a16="http://schemas.microsoft.com/office/drawing/2014/main" id="{3594DFFF-F2BF-A9E4-3F69-B8F16BA8A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D1EACA-79B1-0E20-1649-AA0C171153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72F9DB-F280-4C5C-B946-3801F786345E}" type="slidenum">
              <a:rPr lang="en-IN" smtClean="0"/>
              <a:pPr/>
              <a:t>‹#›</a:t>
            </a:fld>
            <a:endParaRPr lang="en-IN"/>
          </a:p>
        </p:txBody>
      </p:sp>
    </p:spTree>
    <p:extLst>
      <p:ext uri="{BB962C8B-B14F-4D97-AF65-F5344CB8AC3E}">
        <p14:creationId xmlns:p14="http://schemas.microsoft.com/office/powerpoint/2010/main" val="1940772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7BFC-E8AF-0140-69BC-8529D644C077}"/>
              </a:ext>
            </a:extLst>
          </p:cNvPr>
          <p:cNvSpPr>
            <a:spLocks noGrp="1"/>
          </p:cNvSpPr>
          <p:nvPr>
            <p:ph type="ctrTitle"/>
          </p:nvPr>
        </p:nvSpPr>
        <p:spPr>
          <a:xfrm>
            <a:off x="636814" y="434295"/>
            <a:ext cx="5459185" cy="1165905"/>
          </a:xfrm>
        </p:spPr>
        <p:txBody>
          <a:bodyPr>
            <a:normAutofit/>
          </a:bodyPr>
          <a:lstStyle/>
          <a:p>
            <a:r>
              <a:rPr lang="en-IN" b="1"/>
              <a:t>WHAT IS CLOUD?</a:t>
            </a:r>
          </a:p>
        </p:txBody>
      </p:sp>
      <p:sp>
        <p:nvSpPr>
          <p:cNvPr id="3" name="Subtitle 2">
            <a:extLst>
              <a:ext uri="{FF2B5EF4-FFF2-40B4-BE49-F238E27FC236}">
                <a16:creationId xmlns:a16="http://schemas.microsoft.com/office/drawing/2014/main" id="{EE56CF0D-8F2C-2EB1-41B7-428C74484985}"/>
              </a:ext>
            </a:extLst>
          </p:cNvPr>
          <p:cNvSpPr>
            <a:spLocks noGrp="1"/>
          </p:cNvSpPr>
          <p:nvPr>
            <p:ph type="subTitle" idx="1"/>
          </p:nvPr>
        </p:nvSpPr>
        <p:spPr>
          <a:xfrm>
            <a:off x="848264" y="3443887"/>
            <a:ext cx="10869283" cy="1641385"/>
          </a:xfrm>
        </p:spPr>
        <p:txBody>
          <a:bodyPr/>
          <a:lstStyle/>
          <a:p>
            <a:r>
              <a:rPr lang="en-IN"/>
              <a:t>Let’s assume that you are watching a cloud in the sky. but have you ever thought that you can watch the same cloud anywhere in your location. This is how it works, you can access the data/application via the internet  at any time in anyway.</a:t>
            </a:r>
          </a:p>
        </p:txBody>
      </p:sp>
      <p:pic>
        <p:nvPicPr>
          <p:cNvPr id="5" name="Picture 4">
            <a:extLst>
              <a:ext uri="{FF2B5EF4-FFF2-40B4-BE49-F238E27FC236}">
                <a16:creationId xmlns:a16="http://schemas.microsoft.com/office/drawing/2014/main" id="{6F2F0C90-E850-088A-8944-F03C1546B280}"/>
              </a:ext>
            </a:extLst>
          </p:cNvPr>
          <p:cNvPicPr>
            <a:picLocks noChangeAspect="1"/>
          </p:cNvPicPr>
          <p:nvPr/>
        </p:nvPicPr>
        <p:blipFill>
          <a:blip r:embed="rId3"/>
          <a:stretch>
            <a:fillRect/>
          </a:stretch>
        </p:blipFill>
        <p:spPr>
          <a:xfrm>
            <a:off x="3365148" y="1480105"/>
            <a:ext cx="4343400" cy="1963271"/>
          </a:xfrm>
          <a:prstGeom prst="rect">
            <a:avLst/>
          </a:prstGeom>
        </p:spPr>
      </p:pic>
    </p:spTree>
    <p:extLst>
      <p:ext uri="{BB962C8B-B14F-4D97-AF65-F5344CB8AC3E}">
        <p14:creationId xmlns:p14="http://schemas.microsoft.com/office/powerpoint/2010/main" val="2967295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D235-3817-C1EF-D92B-BC0C251EF7C6}"/>
              </a:ext>
            </a:extLst>
          </p:cNvPr>
          <p:cNvSpPr>
            <a:spLocks noGrp="1"/>
          </p:cNvSpPr>
          <p:nvPr>
            <p:ph type="title"/>
          </p:nvPr>
        </p:nvSpPr>
        <p:spPr/>
        <p:txBody>
          <a:bodyPr/>
          <a:lstStyle/>
          <a:p>
            <a:r>
              <a:rPr lang="en-IN"/>
              <a:t>Public Cloud:</a:t>
            </a:r>
          </a:p>
        </p:txBody>
      </p:sp>
      <p:sp>
        <p:nvSpPr>
          <p:cNvPr id="3" name="Content Placeholder 2">
            <a:extLst>
              <a:ext uri="{FF2B5EF4-FFF2-40B4-BE49-F238E27FC236}">
                <a16:creationId xmlns:a16="http://schemas.microsoft.com/office/drawing/2014/main" id="{3D36817E-1805-23C9-7372-D978EA623C12}"/>
              </a:ext>
            </a:extLst>
          </p:cNvPr>
          <p:cNvSpPr>
            <a:spLocks noGrp="1"/>
          </p:cNvSpPr>
          <p:nvPr>
            <p:ph idx="1"/>
          </p:nvPr>
        </p:nvSpPr>
        <p:spPr>
          <a:xfrm>
            <a:off x="838200" y="1825625"/>
            <a:ext cx="10515600" cy="1603375"/>
          </a:xfrm>
        </p:spPr>
        <p:txBody>
          <a:bodyPr/>
          <a:lstStyle/>
          <a:p>
            <a:r>
              <a:rPr lang="en-IN"/>
              <a:t>Public cloud is open to all to store and access information via the Internet. Public clouds are managed by third Parties. In public Cloud, Security will be less when we compared to private and hybrid.</a:t>
            </a:r>
          </a:p>
          <a:p>
            <a:endParaRPr lang="en-IN"/>
          </a:p>
        </p:txBody>
      </p:sp>
      <p:pic>
        <p:nvPicPr>
          <p:cNvPr id="4100" name="Picture 4" descr="What is Public Cloud? | 4 Different ...">
            <a:extLst>
              <a:ext uri="{FF2B5EF4-FFF2-40B4-BE49-F238E27FC236}">
                <a16:creationId xmlns:a16="http://schemas.microsoft.com/office/drawing/2014/main" id="{766A86C4-D3B9-8C28-E863-911C1DB74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388" y="3429000"/>
            <a:ext cx="9928411" cy="306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066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3E3D-D831-76EC-50F1-2FEB2D61992B}"/>
              </a:ext>
            </a:extLst>
          </p:cNvPr>
          <p:cNvSpPr>
            <a:spLocks noGrp="1"/>
          </p:cNvSpPr>
          <p:nvPr>
            <p:ph type="title"/>
          </p:nvPr>
        </p:nvSpPr>
        <p:spPr/>
        <p:txBody>
          <a:bodyPr/>
          <a:lstStyle/>
          <a:p>
            <a:r>
              <a:rPr lang="en-IN"/>
              <a:t>Private Cloud:</a:t>
            </a:r>
          </a:p>
        </p:txBody>
      </p:sp>
      <p:sp>
        <p:nvSpPr>
          <p:cNvPr id="3" name="Content Placeholder 2">
            <a:extLst>
              <a:ext uri="{FF2B5EF4-FFF2-40B4-BE49-F238E27FC236}">
                <a16:creationId xmlns:a16="http://schemas.microsoft.com/office/drawing/2014/main" id="{7E8F2A32-E976-FDB8-E27D-0283D07B4A2F}"/>
              </a:ext>
            </a:extLst>
          </p:cNvPr>
          <p:cNvSpPr>
            <a:spLocks noGrp="1"/>
          </p:cNvSpPr>
          <p:nvPr>
            <p:ph idx="1"/>
          </p:nvPr>
        </p:nvSpPr>
        <p:spPr>
          <a:xfrm>
            <a:off x="838200" y="1331259"/>
            <a:ext cx="10515600" cy="1667435"/>
          </a:xfrm>
        </p:spPr>
        <p:txBody>
          <a:bodyPr>
            <a:normAutofit lnSpcReduction="10000"/>
          </a:bodyPr>
          <a:lstStyle/>
          <a:p>
            <a:r>
              <a:rPr lang="en-IN"/>
              <a:t>A Private Cloud Is also known as an internal cloud or corporate cloud. It is used by organizations to build and manage their data </a:t>
            </a:r>
            <a:r>
              <a:rPr lang="en-IN" err="1"/>
              <a:t>Centers</a:t>
            </a:r>
            <a:r>
              <a:rPr lang="en-IN"/>
              <a:t> . In private cloud security will be high.</a:t>
            </a:r>
          </a:p>
          <a:p>
            <a:pPr marL="0" indent="0">
              <a:buNone/>
            </a:pPr>
            <a:r>
              <a:rPr lang="en-IN"/>
              <a:t> </a:t>
            </a:r>
          </a:p>
        </p:txBody>
      </p:sp>
      <p:pic>
        <p:nvPicPr>
          <p:cNvPr id="8" name="Picture 7">
            <a:extLst>
              <a:ext uri="{FF2B5EF4-FFF2-40B4-BE49-F238E27FC236}">
                <a16:creationId xmlns:a16="http://schemas.microsoft.com/office/drawing/2014/main" id="{116A3916-7123-380F-0882-A78B0F25461F}"/>
              </a:ext>
            </a:extLst>
          </p:cNvPr>
          <p:cNvPicPr>
            <a:picLocks noChangeAspect="1"/>
          </p:cNvPicPr>
          <p:nvPr/>
        </p:nvPicPr>
        <p:blipFill>
          <a:blip r:embed="rId2"/>
          <a:stretch>
            <a:fillRect/>
          </a:stretch>
        </p:blipFill>
        <p:spPr>
          <a:xfrm>
            <a:off x="1963271" y="2621209"/>
            <a:ext cx="6468035" cy="3362731"/>
          </a:xfrm>
          <a:prstGeom prst="rect">
            <a:avLst/>
          </a:prstGeom>
        </p:spPr>
      </p:pic>
    </p:spTree>
    <p:extLst>
      <p:ext uri="{BB962C8B-B14F-4D97-AF65-F5344CB8AC3E}">
        <p14:creationId xmlns:p14="http://schemas.microsoft.com/office/powerpoint/2010/main" val="2508002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C488-B72C-06D0-3B5F-155EE3E725BE}"/>
              </a:ext>
            </a:extLst>
          </p:cNvPr>
          <p:cNvSpPr>
            <a:spLocks noGrp="1"/>
          </p:cNvSpPr>
          <p:nvPr>
            <p:ph type="title"/>
          </p:nvPr>
        </p:nvSpPr>
        <p:spPr/>
        <p:txBody>
          <a:bodyPr/>
          <a:lstStyle/>
          <a:p>
            <a:r>
              <a:rPr lang="en-IN"/>
              <a:t>Hybrid Cloud:</a:t>
            </a:r>
          </a:p>
        </p:txBody>
      </p:sp>
      <p:sp>
        <p:nvSpPr>
          <p:cNvPr id="3" name="Content Placeholder 2">
            <a:extLst>
              <a:ext uri="{FF2B5EF4-FFF2-40B4-BE49-F238E27FC236}">
                <a16:creationId xmlns:a16="http://schemas.microsoft.com/office/drawing/2014/main" id="{E0C04857-DA7D-AC78-C1E9-FED258FA2193}"/>
              </a:ext>
            </a:extLst>
          </p:cNvPr>
          <p:cNvSpPr>
            <a:spLocks noGrp="1"/>
          </p:cNvSpPr>
          <p:nvPr>
            <p:ph idx="1"/>
          </p:nvPr>
        </p:nvSpPr>
        <p:spPr>
          <a:xfrm>
            <a:off x="838200" y="1354978"/>
            <a:ext cx="10515600" cy="1603375"/>
          </a:xfrm>
        </p:spPr>
        <p:txBody>
          <a:bodyPr>
            <a:normAutofit lnSpcReduction="10000"/>
          </a:bodyPr>
          <a:lstStyle/>
          <a:p>
            <a:r>
              <a:rPr lang="en-IN"/>
              <a:t>Hybrid cloud is the Combination of both Public and private cloud. If the services are running on public then it will not have much Security. If the services are running on private then the cloud have high Security.</a:t>
            </a:r>
          </a:p>
          <a:p>
            <a:pPr marL="0" indent="0">
              <a:buNone/>
            </a:pPr>
            <a:endParaRPr lang="en-IN"/>
          </a:p>
        </p:txBody>
      </p:sp>
      <p:pic>
        <p:nvPicPr>
          <p:cNvPr id="5" name="Picture 4">
            <a:extLst>
              <a:ext uri="{FF2B5EF4-FFF2-40B4-BE49-F238E27FC236}">
                <a16:creationId xmlns:a16="http://schemas.microsoft.com/office/drawing/2014/main" id="{25F83164-6AD7-639E-B091-C8C940659889}"/>
              </a:ext>
            </a:extLst>
          </p:cNvPr>
          <p:cNvPicPr>
            <a:picLocks noChangeAspect="1"/>
          </p:cNvPicPr>
          <p:nvPr/>
        </p:nvPicPr>
        <p:blipFill>
          <a:blip r:embed="rId2"/>
          <a:stretch>
            <a:fillRect/>
          </a:stretch>
        </p:blipFill>
        <p:spPr>
          <a:xfrm>
            <a:off x="3186953" y="2552624"/>
            <a:ext cx="5486399" cy="3565788"/>
          </a:xfrm>
          <a:prstGeom prst="rect">
            <a:avLst/>
          </a:prstGeom>
        </p:spPr>
      </p:pic>
    </p:spTree>
    <p:extLst>
      <p:ext uri="{BB962C8B-B14F-4D97-AF65-F5344CB8AC3E}">
        <p14:creationId xmlns:p14="http://schemas.microsoft.com/office/powerpoint/2010/main" val="2532796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ED3E2-1D6C-9599-1E6D-C13D34A98135}"/>
              </a:ext>
            </a:extLst>
          </p:cNvPr>
          <p:cNvSpPr>
            <a:spLocks noGrp="1"/>
          </p:cNvSpPr>
          <p:nvPr>
            <p:ph type="title"/>
          </p:nvPr>
        </p:nvSpPr>
        <p:spPr/>
        <p:txBody>
          <a:bodyPr/>
          <a:lstStyle/>
          <a:p>
            <a:r>
              <a:rPr lang="en-IN"/>
              <a:t>Community cloud:</a:t>
            </a:r>
          </a:p>
        </p:txBody>
      </p:sp>
      <p:sp>
        <p:nvSpPr>
          <p:cNvPr id="3" name="Content Placeholder 2">
            <a:extLst>
              <a:ext uri="{FF2B5EF4-FFF2-40B4-BE49-F238E27FC236}">
                <a16:creationId xmlns:a16="http://schemas.microsoft.com/office/drawing/2014/main" id="{DBB7A1DA-801F-15B1-FADB-2B3BAA90813C}"/>
              </a:ext>
            </a:extLst>
          </p:cNvPr>
          <p:cNvSpPr>
            <a:spLocks noGrp="1"/>
          </p:cNvSpPr>
          <p:nvPr>
            <p:ph idx="1"/>
          </p:nvPr>
        </p:nvSpPr>
        <p:spPr>
          <a:xfrm>
            <a:off x="624114" y="1690688"/>
            <a:ext cx="10515600" cy="4351338"/>
          </a:xfrm>
        </p:spPr>
        <p:txBody>
          <a:bodyPr/>
          <a:lstStyle/>
          <a:p>
            <a:r>
              <a:rPr lang="en-IN"/>
              <a:t>It allows multiple Organizations to use some Cloud to store their data.</a:t>
            </a:r>
          </a:p>
        </p:txBody>
      </p:sp>
      <p:pic>
        <p:nvPicPr>
          <p:cNvPr id="2050" name="Picture 2" descr="What is Community Cloud? - Shiksha Online">
            <a:extLst>
              <a:ext uri="{FF2B5EF4-FFF2-40B4-BE49-F238E27FC236}">
                <a16:creationId xmlns:a16="http://schemas.microsoft.com/office/drawing/2014/main" id="{A09E53E2-750A-3892-B6EF-602A24790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6230" y="2203964"/>
            <a:ext cx="262890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randing Agency Siegel+Gale ...">
            <a:extLst>
              <a:ext uri="{FF2B5EF4-FFF2-40B4-BE49-F238E27FC236}">
                <a16:creationId xmlns:a16="http://schemas.microsoft.com/office/drawing/2014/main" id="{2535FD03-A4B0-84C6-774E-6BBDCE878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318" y="2228850"/>
            <a:ext cx="19050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91FCD8A-469B-1BBC-441C-12F19FEF51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993" y="5003149"/>
            <a:ext cx="3381375" cy="1352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CAA5DB7-EB6A-03EE-FB3F-7DCA1E1BD88B}"/>
              </a:ext>
            </a:extLst>
          </p:cNvPr>
          <p:cNvPicPr>
            <a:picLocks noChangeAspect="1"/>
          </p:cNvPicPr>
          <p:nvPr/>
        </p:nvPicPr>
        <p:blipFill>
          <a:blip r:embed="rId5"/>
          <a:stretch>
            <a:fillRect/>
          </a:stretch>
        </p:blipFill>
        <p:spPr>
          <a:xfrm>
            <a:off x="7424735" y="3226805"/>
            <a:ext cx="3337849" cy="1981372"/>
          </a:xfrm>
          <a:prstGeom prst="rect">
            <a:avLst/>
          </a:prstGeom>
        </p:spPr>
      </p:pic>
    </p:spTree>
    <p:extLst>
      <p:ext uri="{BB962C8B-B14F-4D97-AF65-F5344CB8AC3E}">
        <p14:creationId xmlns:p14="http://schemas.microsoft.com/office/powerpoint/2010/main" val="291733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loud Market Share 2023: An Overview of ...">
            <a:extLst>
              <a:ext uri="{FF2B5EF4-FFF2-40B4-BE49-F238E27FC236}">
                <a16:creationId xmlns:a16="http://schemas.microsoft.com/office/drawing/2014/main" id="{EDFC984D-3A49-AD60-5B58-31ED01A6A3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7943" y="478972"/>
            <a:ext cx="10827657" cy="6023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89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0196555D-B526-0002-D315-260C998AA46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1886" y="365125"/>
            <a:ext cx="11263085" cy="6209846"/>
          </a:xfrm>
          <a:prstGeom prst="rect">
            <a:avLst/>
          </a:prstGeom>
          <a:noFill/>
          <a:ln>
            <a:noFill/>
          </a:ln>
        </p:spPr>
      </p:pic>
    </p:spTree>
    <p:extLst>
      <p:ext uri="{BB962C8B-B14F-4D97-AF65-F5344CB8AC3E}">
        <p14:creationId xmlns:p14="http://schemas.microsoft.com/office/powerpoint/2010/main" val="1562218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 is AWS: An Introduction to Amazon Web Services">
            <a:extLst>
              <a:ext uri="{FF2B5EF4-FFF2-40B4-BE49-F238E27FC236}">
                <a16:creationId xmlns:a16="http://schemas.microsoft.com/office/drawing/2014/main" id="{F7C7FED5-8FB2-E688-EA6A-6E570D9CFFE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314" y="54949"/>
            <a:ext cx="10958285" cy="6578080"/>
          </a:xfrm>
          <a:prstGeom prst="rect">
            <a:avLst/>
          </a:prstGeom>
          <a:noFill/>
          <a:ln>
            <a:noFill/>
          </a:ln>
        </p:spPr>
      </p:pic>
    </p:spTree>
    <p:extLst>
      <p:ext uri="{BB962C8B-B14F-4D97-AF65-F5344CB8AC3E}">
        <p14:creationId xmlns:p14="http://schemas.microsoft.com/office/powerpoint/2010/main" val="2583398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7FE53A1-1766-A5EB-AB7A-FCFE2DFF93C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599" y="338770"/>
            <a:ext cx="11146971" cy="6154057"/>
          </a:xfrm>
          <a:prstGeom prst="rect">
            <a:avLst/>
          </a:prstGeom>
          <a:noFill/>
          <a:ln>
            <a:noFill/>
          </a:ln>
        </p:spPr>
      </p:pic>
    </p:spTree>
    <p:extLst>
      <p:ext uri="{BB962C8B-B14F-4D97-AF65-F5344CB8AC3E}">
        <p14:creationId xmlns:p14="http://schemas.microsoft.com/office/powerpoint/2010/main" val="2686135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9459F8D-39A2-A170-3439-7D4A12831EF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6895"/>
            <a:ext cx="12191999" cy="6858000"/>
          </a:xfrm>
          <a:prstGeom prst="rect">
            <a:avLst/>
          </a:prstGeom>
          <a:noFill/>
          <a:ln>
            <a:noFill/>
          </a:ln>
        </p:spPr>
      </p:pic>
    </p:spTree>
    <p:extLst>
      <p:ext uri="{BB962C8B-B14F-4D97-AF65-F5344CB8AC3E}">
        <p14:creationId xmlns:p14="http://schemas.microsoft.com/office/powerpoint/2010/main" val="252637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5027-0CDA-5AD1-E54E-84678F708FAD}"/>
              </a:ext>
            </a:extLst>
          </p:cNvPr>
          <p:cNvSpPr>
            <a:spLocks noGrp="1"/>
          </p:cNvSpPr>
          <p:nvPr>
            <p:ph type="title"/>
          </p:nvPr>
        </p:nvSpPr>
        <p:spPr>
          <a:xfrm>
            <a:off x="838200" y="365126"/>
            <a:ext cx="10515600" cy="825046"/>
          </a:xfrm>
        </p:spPr>
        <p:txBody>
          <a:bodyPr/>
          <a:lstStyle/>
          <a:p>
            <a:r>
              <a:rPr lang="en-IN"/>
              <a:t>What is DevOps </a:t>
            </a:r>
          </a:p>
        </p:txBody>
      </p:sp>
      <p:sp>
        <p:nvSpPr>
          <p:cNvPr id="3" name="Content Placeholder 2">
            <a:extLst>
              <a:ext uri="{FF2B5EF4-FFF2-40B4-BE49-F238E27FC236}">
                <a16:creationId xmlns:a16="http://schemas.microsoft.com/office/drawing/2014/main" id="{B972D69A-2240-0083-E792-B735FBFFDE64}"/>
              </a:ext>
            </a:extLst>
          </p:cNvPr>
          <p:cNvSpPr>
            <a:spLocks noGrp="1"/>
          </p:cNvSpPr>
          <p:nvPr>
            <p:ph idx="1"/>
          </p:nvPr>
        </p:nvSpPr>
        <p:spPr>
          <a:xfrm>
            <a:off x="901875" y="1190172"/>
            <a:ext cx="10515600" cy="653141"/>
          </a:xfrm>
        </p:spPr>
        <p:txBody>
          <a:bodyPr/>
          <a:lstStyle/>
          <a:p>
            <a:r>
              <a:rPr lang="en-IN"/>
              <a:t>In Software Domain , we have 2 teams for developing the Application.</a:t>
            </a:r>
          </a:p>
        </p:txBody>
      </p:sp>
      <p:pic>
        <p:nvPicPr>
          <p:cNvPr id="5" name="Picture 4">
            <a:extLst>
              <a:ext uri="{FF2B5EF4-FFF2-40B4-BE49-F238E27FC236}">
                <a16:creationId xmlns:a16="http://schemas.microsoft.com/office/drawing/2014/main" id="{4DD4B846-6999-4278-0728-23A8B39A3E0B}"/>
              </a:ext>
            </a:extLst>
          </p:cNvPr>
          <p:cNvPicPr>
            <a:picLocks noChangeAspect="1"/>
          </p:cNvPicPr>
          <p:nvPr/>
        </p:nvPicPr>
        <p:blipFill>
          <a:blip r:embed="rId2"/>
          <a:stretch>
            <a:fillRect/>
          </a:stretch>
        </p:blipFill>
        <p:spPr>
          <a:xfrm>
            <a:off x="1855102" y="3352800"/>
            <a:ext cx="8481795" cy="2721716"/>
          </a:xfrm>
          <a:prstGeom prst="rect">
            <a:avLst/>
          </a:prstGeom>
        </p:spPr>
      </p:pic>
      <p:sp>
        <p:nvSpPr>
          <p:cNvPr id="6" name="TextBox 5">
            <a:extLst>
              <a:ext uri="{FF2B5EF4-FFF2-40B4-BE49-F238E27FC236}">
                <a16:creationId xmlns:a16="http://schemas.microsoft.com/office/drawing/2014/main" id="{7C19FEC2-88DC-5197-DEFC-4ABC590CE7B6}"/>
              </a:ext>
            </a:extLst>
          </p:cNvPr>
          <p:cNvSpPr txBox="1"/>
          <p:nvPr/>
        </p:nvSpPr>
        <p:spPr>
          <a:xfrm>
            <a:off x="3092246" y="2603023"/>
            <a:ext cx="3038168" cy="461665"/>
          </a:xfrm>
          <a:prstGeom prst="rect">
            <a:avLst/>
          </a:prstGeom>
          <a:noFill/>
        </p:spPr>
        <p:txBody>
          <a:bodyPr wrap="square" rtlCol="0">
            <a:spAutoFit/>
          </a:bodyPr>
          <a:lstStyle/>
          <a:p>
            <a:r>
              <a:rPr lang="en-IN" sz="2400" b="1"/>
              <a:t>Development</a:t>
            </a:r>
          </a:p>
        </p:txBody>
      </p:sp>
      <p:sp>
        <p:nvSpPr>
          <p:cNvPr id="8" name="TextBox 7">
            <a:extLst>
              <a:ext uri="{FF2B5EF4-FFF2-40B4-BE49-F238E27FC236}">
                <a16:creationId xmlns:a16="http://schemas.microsoft.com/office/drawing/2014/main" id="{FF83E90E-AA79-B5C5-DA25-4FCABA2BD81A}"/>
              </a:ext>
            </a:extLst>
          </p:cNvPr>
          <p:cNvSpPr txBox="1"/>
          <p:nvPr/>
        </p:nvSpPr>
        <p:spPr>
          <a:xfrm>
            <a:off x="7580671" y="2579890"/>
            <a:ext cx="1478290" cy="461665"/>
          </a:xfrm>
          <a:prstGeom prst="rect">
            <a:avLst/>
          </a:prstGeom>
          <a:noFill/>
        </p:spPr>
        <p:txBody>
          <a:bodyPr wrap="none" rtlCol="0">
            <a:spAutoFit/>
          </a:bodyPr>
          <a:lstStyle/>
          <a:p>
            <a:r>
              <a:rPr lang="en-IN" sz="2400" b="1"/>
              <a:t>Operation</a:t>
            </a:r>
          </a:p>
        </p:txBody>
      </p:sp>
      <p:sp>
        <p:nvSpPr>
          <p:cNvPr id="9" name="Arrow: Right 8">
            <a:extLst>
              <a:ext uri="{FF2B5EF4-FFF2-40B4-BE49-F238E27FC236}">
                <a16:creationId xmlns:a16="http://schemas.microsoft.com/office/drawing/2014/main" id="{7C2349EA-505F-596B-42AC-B8327A8F2253}"/>
              </a:ext>
            </a:extLst>
          </p:cNvPr>
          <p:cNvSpPr/>
          <p:nvPr/>
        </p:nvSpPr>
        <p:spPr>
          <a:xfrm rot="5400000">
            <a:off x="1898353" y="2620002"/>
            <a:ext cx="649114" cy="11389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4CAAC3F9-6A85-6FEF-6F3A-2CCADA3DCD03}"/>
              </a:ext>
            </a:extLst>
          </p:cNvPr>
          <p:cNvSpPr/>
          <p:nvPr/>
        </p:nvSpPr>
        <p:spPr>
          <a:xfrm rot="5400000">
            <a:off x="9087524" y="2571795"/>
            <a:ext cx="729339" cy="113890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246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91F6-C3AF-F8C8-4B08-B9A1D2140C14}"/>
              </a:ext>
            </a:extLst>
          </p:cNvPr>
          <p:cNvSpPr>
            <a:spLocks noGrp="1"/>
          </p:cNvSpPr>
          <p:nvPr>
            <p:ph type="title"/>
          </p:nvPr>
        </p:nvSpPr>
        <p:spPr>
          <a:xfrm>
            <a:off x="838200" y="365126"/>
            <a:ext cx="10515600" cy="508934"/>
          </a:xfrm>
        </p:spPr>
        <p:txBody>
          <a:bodyPr>
            <a:normAutofit fontScale="90000"/>
          </a:bodyPr>
          <a:lstStyle/>
          <a:p>
            <a:r>
              <a:rPr lang="en-IN"/>
              <a:t>Why Cloud?</a:t>
            </a:r>
          </a:p>
        </p:txBody>
      </p:sp>
      <p:sp>
        <p:nvSpPr>
          <p:cNvPr id="3" name="Content Placeholder 2">
            <a:extLst>
              <a:ext uri="{FF2B5EF4-FFF2-40B4-BE49-F238E27FC236}">
                <a16:creationId xmlns:a16="http://schemas.microsoft.com/office/drawing/2014/main" id="{34B4C9BD-0BC3-D6FA-37BD-97A30C3B1D80}"/>
              </a:ext>
            </a:extLst>
          </p:cNvPr>
          <p:cNvSpPr>
            <a:spLocks noGrp="1"/>
          </p:cNvSpPr>
          <p:nvPr>
            <p:ph idx="1"/>
          </p:nvPr>
        </p:nvSpPr>
        <p:spPr>
          <a:xfrm>
            <a:off x="838200" y="3711387"/>
            <a:ext cx="10515600" cy="2931460"/>
          </a:xfrm>
        </p:spPr>
        <p:txBody>
          <a:bodyPr>
            <a:normAutofit lnSpcReduction="10000"/>
          </a:bodyPr>
          <a:lstStyle/>
          <a:p>
            <a:r>
              <a:rPr lang="en-IN"/>
              <a:t>If you are working on a project for 30 days  and you saved all your data on your local PC. But unexpectedly your PC got broken. You lost all Project data.</a:t>
            </a:r>
          </a:p>
          <a:p>
            <a:r>
              <a:rPr lang="en-IN"/>
              <a:t>NOTE:</a:t>
            </a:r>
          </a:p>
          <a:p>
            <a:pPr marL="0" indent="0">
              <a:buNone/>
            </a:pPr>
            <a:r>
              <a:rPr lang="en-IN"/>
              <a:t>                Whenever you saved your data in a physical device like memory Cards, CDs, and Pen drives. If you lost these devices or if the devices gets crashed them the data should not be retrieved.</a:t>
            </a:r>
          </a:p>
        </p:txBody>
      </p:sp>
      <p:pic>
        <p:nvPicPr>
          <p:cNvPr id="1026" name="Picture 2" descr="System Crash">
            <a:extLst>
              <a:ext uri="{FF2B5EF4-FFF2-40B4-BE49-F238E27FC236}">
                <a16:creationId xmlns:a16="http://schemas.microsoft.com/office/drawing/2014/main" id="{588A4022-E882-D0F1-10A0-EA5FA35FE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437" y="1156448"/>
            <a:ext cx="3897126" cy="2272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0,849 System Crashed Images, Stock ...">
            <a:extLst>
              <a:ext uri="{FF2B5EF4-FFF2-40B4-BE49-F238E27FC236}">
                <a16:creationId xmlns:a16="http://schemas.microsoft.com/office/drawing/2014/main" id="{AA7F01C9-A3A3-F948-584B-9591CDD02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05192"/>
            <a:ext cx="3115235" cy="2223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ops, my system crashed! I lost my data ...">
            <a:extLst>
              <a:ext uri="{FF2B5EF4-FFF2-40B4-BE49-F238E27FC236}">
                <a16:creationId xmlns:a16="http://schemas.microsoft.com/office/drawing/2014/main" id="{382BE7E4-9DDB-57DD-3DFF-38B8DF21B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4412" y="1156447"/>
            <a:ext cx="3509682" cy="2272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749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E3409-84D0-03BE-2B9A-A5D778AF9263}"/>
              </a:ext>
            </a:extLst>
          </p:cNvPr>
          <p:cNvSpPr>
            <a:spLocks noGrp="1"/>
          </p:cNvSpPr>
          <p:nvPr>
            <p:ph idx="1"/>
          </p:nvPr>
        </p:nvSpPr>
        <p:spPr>
          <a:xfrm>
            <a:off x="838200" y="1361767"/>
            <a:ext cx="4662712" cy="4815196"/>
          </a:xfrm>
        </p:spPr>
        <p:txBody>
          <a:bodyPr>
            <a:normAutofit/>
          </a:bodyPr>
          <a:lstStyle/>
          <a:p>
            <a:r>
              <a:rPr lang="en-IN" sz="2400">
                <a:ln>
                  <a:solidFill>
                    <a:sysClr val="windowText" lastClr="000000"/>
                  </a:solidFill>
                </a:ln>
              </a:rPr>
              <a:t>The DEV Team writes the code for the entire application and tosses it to operational team for Production.</a:t>
            </a:r>
          </a:p>
        </p:txBody>
      </p:sp>
      <p:cxnSp>
        <p:nvCxnSpPr>
          <p:cNvPr id="5" name="Straight Connector 4">
            <a:extLst>
              <a:ext uri="{FF2B5EF4-FFF2-40B4-BE49-F238E27FC236}">
                <a16:creationId xmlns:a16="http://schemas.microsoft.com/office/drawing/2014/main" id="{BCC4F758-23E6-9F56-C664-BB54F3C5707D}"/>
              </a:ext>
            </a:extLst>
          </p:cNvPr>
          <p:cNvCxnSpPr>
            <a:cxnSpLocks/>
          </p:cNvCxnSpPr>
          <p:nvPr/>
        </p:nvCxnSpPr>
        <p:spPr>
          <a:xfrm>
            <a:off x="5909187" y="1956619"/>
            <a:ext cx="0" cy="3893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61CACC3-0B8D-8A84-619F-4177A3E0DC33}"/>
              </a:ext>
            </a:extLst>
          </p:cNvPr>
          <p:cNvSpPr txBox="1"/>
          <p:nvPr/>
        </p:nvSpPr>
        <p:spPr>
          <a:xfrm>
            <a:off x="2658750" y="640457"/>
            <a:ext cx="2197653" cy="523220"/>
          </a:xfrm>
          <a:prstGeom prst="rect">
            <a:avLst/>
          </a:prstGeom>
          <a:noFill/>
        </p:spPr>
        <p:txBody>
          <a:bodyPr wrap="none" rtlCol="0">
            <a:spAutoFit/>
          </a:bodyPr>
          <a:lstStyle/>
          <a:p>
            <a:r>
              <a:rPr lang="en-IN" sz="2800" b="1"/>
              <a:t>Development</a:t>
            </a:r>
          </a:p>
        </p:txBody>
      </p:sp>
      <p:sp>
        <p:nvSpPr>
          <p:cNvPr id="10" name="TextBox 9">
            <a:extLst>
              <a:ext uri="{FF2B5EF4-FFF2-40B4-BE49-F238E27FC236}">
                <a16:creationId xmlns:a16="http://schemas.microsoft.com/office/drawing/2014/main" id="{3C040760-3A6A-651D-CA11-846737D00C2C}"/>
              </a:ext>
            </a:extLst>
          </p:cNvPr>
          <p:cNvSpPr txBox="1"/>
          <p:nvPr/>
        </p:nvSpPr>
        <p:spPr>
          <a:xfrm>
            <a:off x="7621382" y="640457"/>
            <a:ext cx="1693092" cy="523220"/>
          </a:xfrm>
          <a:prstGeom prst="rect">
            <a:avLst/>
          </a:prstGeom>
          <a:noFill/>
        </p:spPr>
        <p:txBody>
          <a:bodyPr wrap="none" rtlCol="0">
            <a:spAutoFit/>
          </a:bodyPr>
          <a:lstStyle/>
          <a:p>
            <a:r>
              <a:rPr lang="en-IN" sz="2800" b="1"/>
              <a:t>Operation</a:t>
            </a:r>
          </a:p>
        </p:txBody>
      </p:sp>
      <p:sp>
        <p:nvSpPr>
          <p:cNvPr id="11" name="TextBox 10">
            <a:extLst>
              <a:ext uri="{FF2B5EF4-FFF2-40B4-BE49-F238E27FC236}">
                <a16:creationId xmlns:a16="http://schemas.microsoft.com/office/drawing/2014/main" id="{BAE3C726-4242-28DF-5956-6E7F61FE20FF}"/>
              </a:ext>
            </a:extLst>
          </p:cNvPr>
          <p:cNvSpPr txBox="1"/>
          <p:nvPr/>
        </p:nvSpPr>
        <p:spPr>
          <a:xfrm>
            <a:off x="6498657" y="1361767"/>
            <a:ext cx="5112768" cy="1107996"/>
          </a:xfrm>
          <a:prstGeom prst="rect">
            <a:avLst/>
          </a:prstGeom>
          <a:noFill/>
        </p:spPr>
        <p:txBody>
          <a:bodyPr wrap="square" rtlCol="0">
            <a:spAutoFit/>
          </a:bodyPr>
          <a:lstStyle/>
          <a:p>
            <a:r>
              <a:rPr lang="en-IN" sz="2400">
                <a:ln>
                  <a:solidFill>
                    <a:sysClr val="windowText" lastClr="000000"/>
                  </a:solidFill>
                </a:ln>
              </a:rPr>
              <a:t>The OPS Team Deploys, Monitor Operate &amp; Maintain the application.</a:t>
            </a:r>
          </a:p>
          <a:p>
            <a:endParaRPr lang="en-IN" sz="1800">
              <a:ln>
                <a:solidFill>
                  <a:sysClr val="windowText" lastClr="000000"/>
                </a:solidFill>
              </a:ln>
            </a:endParaRPr>
          </a:p>
        </p:txBody>
      </p:sp>
      <p:pic>
        <p:nvPicPr>
          <p:cNvPr id="13" name="Picture 12">
            <a:extLst>
              <a:ext uri="{FF2B5EF4-FFF2-40B4-BE49-F238E27FC236}">
                <a16:creationId xmlns:a16="http://schemas.microsoft.com/office/drawing/2014/main" id="{D74504E3-58D4-50A8-DB09-5332EABA851A}"/>
              </a:ext>
            </a:extLst>
          </p:cNvPr>
          <p:cNvPicPr>
            <a:picLocks noChangeAspect="1"/>
          </p:cNvPicPr>
          <p:nvPr/>
        </p:nvPicPr>
        <p:blipFill>
          <a:blip r:embed="rId2"/>
          <a:stretch>
            <a:fillRect/>
          </a:stretch>
        </p:blipFill>
        <p:spPr>
          <a:xfrm>
            <a:off x="6429831" y="2603403"/>
            <a:ext cx="4562631" cy="3089473"/>
          </a:xfrm>
          <a:prstGeom prst="rect">
            <a:avLst/>
          </a:prstGeom>
        </p:spPr>
      </p:pic>
      <p:pic>
        <p:nvPicPr>
          <p:cNvPr id="15" name="Picture 14">
            <a:extLst>
              <a:ext uri="{FF2B5EF4-FFF2-40B4-BE49-F238E27FC236}">
                <a16:creationId xmlns:a16="http://schemas.microsoft.com/office/drawing/2014/main" id="{1201256D-D474-0A83-BD78-FAC96F3F82FD}"/>
              </a:ext>
            </a:extLst>
          </p:cNvPr>
          <p:cNvPicPr>
            <a:picLocks noChangeAspect="1"/>
          </p:cNvPicPr>
          <p:nvPr/>
        </p:nvPicPr>
        <p:blipFill>
          <a:blip r:embed="rId3"/>
          <a:stretch>
            <a:fillRect/>
          </a:stretch>
        </p:blipFill>
        <p:spPr>
          <a:xfrm>
            <a:off x="3809125" y="3094936"/>
            <a:ext cx="1691787" cy="1348857"/>
          </a:xfrm>
          <a:prstGeom prst="rect">
            <a:avLst/>
          </a:prstGeom>
        </p:spPr>
      </p:pic>
      <p:pic>
        <p:nvPicPr>
          <p:cNvPr id="17" name="Picture 16">
            <a:extLst>
              <a:ext uri="{FF2B5EF4-FFF2-40B4-BE49-F238E27FC236}">
                <a16:creationId xmlns:a16="http://schemas.microsoft.com/office/drawing/2014/main" id="{575FB778-737C-D346-E491-B68845664A32}"/>
              </a:ext>
            </a:extLst>
          </p:cNvPr>
          <p:cNvPicPr>
            <a:picLocks noChangeAspect="1"/>
          </p:cNvPicPr>
          <p:nvPr/>
        </p:nvPicPr>
        <p:blipFill>
          <a:blip r:embed="rId4"/>
          <a:stretch>
            <a:fillRect/>
          </a:stretch>
        </p:blipFill>
        <p:spPr>
          <a:xfrm>
            <a:off x="1837521" y="4095989"/>
            <a:ext cx="1120237" cy="1348857"/>
          </a:xfrm>
          <a:prstGeom prst="rect">
            <a:avLst/>
          </a:prstGeom>
        </p:spPr>
      </p:pic>
      <p:pic>
        <p:nvPicPr>
          <p:cNvPr id="19" name="Picture 18">
            <a:extLst>
              <a:ext uri="{FF2B5EF4-FFF2-40B4-BE49-F238E27FC236}">
                <a16:creationId xmlns:a16="http://schemas.microsoft.com/office/drawing/2014/main" id="{91D29EAD-CC3F-B792-7829-9A9DE6A22C1C}"/>
              </a:ext>
            </a:extLst>
          </p:cNvPr>
          <p:cNvPicPr>
            <a:picLocks noChangeAspect="1"/>
          </p:cNvPicPr>
          <p:nvPr/>
        </p:nvPicPr>
        <p:blipFill>
          <a:blip r:embed="rId5"/>
          <a:stretch>
            <a:fillRect/>
          </a:stretch>
        </p:blipFill>
        <p:spPr>
          <a:xfrm rot="20770769">
            <a:off x="1341601" y="3237580"/>
            <a:ext cx="1265379" cy="586791"/>
          </a:xfrm>
          <a:prstGeom prst="rect">
            <a:avLst/>
          </a:prstGeom>
        </p:spPr>
      </p:pic>
    </p:spTree>
    <p:extLst>
      <p:ext uri="{BB962C8B-B14F-4D97-AF65-F5344CB8AC3E}">
        <p14:creationId xmlns:p14="http://schemas.microsoft.com/office/powerpoint/2010/main" val="2184395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FEDF-83F0-467E-0248-817B9E221265}"/>
              </a:ext>
            </a:extLst>
          </p:cNvPr>
          <p:cNvSpPr>
            <a:spLocks noGrp="1"/>
          </p:cNvSpPr>
          <p:nvPr>
            <p:ph type="title"/>
          </p:nvPr>
        </p:nvSpPr>
        <p:spPr>
          <a:xfrm>
            <a:off x="435429" y="365125"/>
            <a:ext cx="11321142" cy="1325563"/>
          </a:xfrm>
        </p:spPr>
        <p:txBody>
          <a:bodyPr/>
          <a:lstStyle/>
          <a:p>
            <a:r>
              <a:rPr lang="en-IN"/>
              <a:t>DevOps is Not a Tool, technology or Frame Work</a:t>
            </a:r>
          </a:p>
        </p:txBody>
      </p:sp>
      <p:sp>
        <p:nvSpPr>
          <p:cNvPr id="3" name="Content Placeholder 2">
            <a:extLst>
              <a:ext uri="{FF2B5EF4-FFF2-40B4-BE49-F238E27FC236}">
                <a16:creationId xmlns:a16="http://schemas.microsoft.com/office/drawing/2014/main" id="{8EC21090-3F17-02C5-E066-C06322F773CE}"/>
              </a:ext>
            </a:extLst>
          </p:cNvPr>
          <p:cNvSpPr>
            <a:spLocks noGrp="1"/>
          </p:cNvSpPr>
          <p:nvPr>
            <p:ph idx="1"/>
          </p:nvPr>
        </p:nvSpPr>
        <p:spPr>
          <a:xfrm>
            <a:off x="435429" y="1825625"/>
            <a:ext cx="11321142" cy="4351338"/>
          </a:xfrm>
        </p:spPr>
        <p:txBody>
          <a:bodyPr vert="horz" lIns="91440" tIns="45720" rIns="91440" bIns="45720" rtlCol="0" anchor="t">
            <a:normAutofit/>
          </a:bodyPr>
          <a:lstStyle/>
          <a:p>
            <a:r>
              <a:rPr lang="en-IN"/>
              <a:t>  DevOps is a Cultural Movement, mindset, Philosophy to coordinate produce better , more reliable Products</a:t>
            </a:r>
          </a:p>
          <a:p>
            <a:r>
              <a:rPr lang="en-IN"/>
              <a:t>By automating infrastructure, workflow, and continuously measuring application performance for which they use a lot of tools.</a:t>
            </a:r>
          </a:p>
        </p:txBody>
      </p:sp>
    </p:spTree>
    <p:extLst>
      <p:ext uri="{BB962C8B-B14F-4D97-AF65-F5344CB8AC3E}">
        <p14:creationId xmlns:p14="http://schemas.microsoft.com/office/powerpoint/2010/main" val="454663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D42B4-8EAB-521C-AD94-931681738315}"/>
              </a:ext>
            </a:extLst>
          </p:cNvPr>
          <p:cNvSpPr>
            <a:spLocks noGrp="1"/>
          </p:cNvSpPr>
          <p:nvPr>
            <p:ph type="title"/>
          </p:nvPr>
        </p:nvSpPr>
        <p:spPr>
          <a:xfrm>
            <a:off x="838200" y="365126"/>
            <a:ext cx="10515600" cy="565604"/>
          </a:xfrm>
        </p:spPr>
        <p:txBody>
          <a:bodyPr>
            <a:normAutofit/>
          </a:bodyPr>
          <a:lstStyle/>
          <a:p>
            <a:r>
              <a:rPr lang="en-IN" sz="3200"/>
              <a:t>But what if you saved all your files in to cloud.</a:t>
            </a:r>
          </a:p>
        </p:txBody>
      </p:sp>
      <p:sp>
        <p:nvSpPr>
          <p:cNvPr id="3" name="Content Placeholder 2">
            <a:extLst>
              <a:ext uri="{FF2B5EF4-FFF2-40B4-BE49-F238E27FC236}">
                <a16:creationId xmlns:a16="http://schemas.microsoft.com/office/drawing/2014/main" id="{B6DF691F-EF6A-079A-3D93-B8C41E13AA85}"/>
              </a:ext>
            </a:extLst>
          </p:cNvPr>
          <p:cNvSpPr>
            <a:spLocks noGrp="1"/>
          </p:cNvSpPr>
          <p:nvPr>
            <p:ph idx="1"/>
          </p:nvPr>
        </p:nvSpPr>
        <p:spPr>
          <a:xfrm>
            <a:off x="2155372" y="4993368"/>
            <a:ext cx="10036628" cy="1064532"/>
          </a:xfrm>
        </p:spPr>
        <p:txBody>
          <a:bodyPr>
            <a:normAutofit fontScale="85000" lnSpcReduction="20000"/>
          </a:bodyPr>
          <a:lstStyle/>
          <a:p>
            <a:r>
              <a:rPr lang="en-IN"/>
              <a:t>Now even if you lose your files now , no need to worry about data. Because all your files and folders are securely stored in the cloud.</a:t>
            </a:r>
          </a:p>
          <a:p>
            <a:pPr marL="0" indent="0">
              <a:buNone/>
            </a:pPr>
            <a:r>
              <a:rPr lang="en-IN"/>
              <a:t> </a:t>
            </a:r>
          </a:p>
        </p:txBody>
      </p:sp>
      <p:pic>
        <p:nvPicPr>
          <p:cNvPr id="2050" name="Picture 2" descr="Should you store your data in the cloud ...">
            <a:extLst>
              <a:ext uri="{FF2B5EF4-FFF2-40B4-BE49-F238E27FC236}">
                <a16:creationId xmlns:a16="http://schemas.microsoft.com/office/drawing/2014/main" id="{012C33E4-66FB-3707-DD5E-3A3E32FC7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65" y="1317812"/>
            <a:ext cx="3939988" cy="3200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ystem Crash">
            <a:extLst>
              <a:ext uri="{FF2B5EF4-FFF2-40B4-BE49-F238E27FC236}">
                <a16:creationId xmlns:a16="http://schemas.microsoft.com/office/drawing/2014/main" id="{7C43E685-788D-144C-7D9B-9AB794D3A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5319" y="1317812"/>
            <a:ext cx="3897126" cy="3200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1D6E137-CA6B-C996-1441-8E34409E37E5}"/>
              </a:ext>
            </a:extLst>
          </p:cNvPr>
          <p:cNvPicPr>
            <a:picLocks noChangeAspect="1"/>
          </p:cNvPicPr>
          <p:nvPr/>
        </p:nvPicPr>
        <p:blipFill>
          <a:blip r:embed="rId4"/>
          <a:stretch>
            <a:fillRect/>
          </a:stretch>
        </p:blipFill>
        <p:spPr>
          <a:xfrm>
            <a:off x="8775917" y="1317812"/>
            <a:ext cx="3299541" cy="3200400"/>
          </a:xfrm>
          <a:prstGeom prst="rect">
            <a:avLst/>
          </a:prstGeom>
        </p:spPr>
      </p:pic>
    </p:spTree>
    <p:extLst>
      <p:ext uri="{BB962C8B-B14F-4D97-AF65-F5344CB8AC3E}">
        <p14:creationId xmlns:p14="http://schemas.microsoft.com/office/powerpoint/2010/main" val="39467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BB640-33A2-764F-8EA3-E19066A7886F}"/>
              </a:ext>
            </a:extLst>
          </p:cNvPr>
          <p:cNvSpPr>
            <a:spLocks noGrp="1"/>
          </p:cNvSpPr>
          <p:nvPr>
            <p:ph type="title"/>
          </p:nvPr>
        </p:nvSpPr>
        <p:spPr>
          <a:xfrm>
            <a:off x="838200" y="179592"/>
            <a:ext cx="10515600" cy="685648"/>
          </a:xfrm>
        </p:spPr>
        <p:txBody>
          <a:bodyPr>
            <a:normAutofit fontScale="90000"/>
          </a:bodyPr>
          <a:lstStyle/>
          <a:p>
            <a:r>
              <a:rPr lang="en-IN"/>
              <a:t>What is Cloud Computing</a:t>
            </a:r>
          </a:p>
        </p:txBody>
      </p:sp>
      <p:sp>
        <p:nvSpPr>
          <p:cNvPr id="3" name="Content Placeholder 2">
            <a:extLst>
              <a:ext uri="{FF2B5EF4-FFF2-40B4-BE49-F238E27FC236}">
                <a16:creationId xmlns:a16="http://schemas.microsoft.com/office/drawing/2014/main" id="{4191DB3A-93D7-CA01-DC15-301EE7356C9C}"/>
              </a:ext>
            </a:extLst>
          </p:cNvPr>
          <p:cNvSpPr>
            <a:spLocks noGrp="1"/>
          </p:cNvSpPr>
          <p:nvPr>
            <p:ph idx="1"/>
          </p:nvPr>
        </p:nvSpPr>
        <p:spPr>
          <a:xfrm>
            <a:off x="1015181" y="865240"/>
            <a:ext cx="10515600" cy="4810278"/>
          </a:xfrm>
        </p:spPr>
        <p:txBody>
          <a:bodyPr/>
          <a:lstStyle/>
          <a:p>
            <a:r>
              <a:rPr lang="en-IN"/>
              <a:t>Cloud Computing is the delivery of computing services like </a:t>
            </a:r>
          </a:p>
          <a:p>
            <a:pPr marL="0" indent="0">
              <a:buNone/>
            </a:pPr>
            <a:r>
              <a:rPr lang="en-IN"/>
              <a:t>Servers, Storage, Database, Networking and Software.</a:t>
            </a:r>
          </a:p>
          <a:p>
            <a:pPr marL="0" indent="0">
              <a:buNone/>
            </a:pPr>
            <a:r>
              <a:rPr lang="en-IN"/>
              <a:t>                                     or</a:t>
            </a:r>
          </a:p>
          <a:p>
            <a:pPr marL="0" indent="0">
              <a:buNone/>
            </a:pPr>
            <a:r>
              <a:rPr lang="en-IN"/>
              <a:t>It is the processing of accessing the data or application via the internet.</a:t>
            </a:r>
          </a:p>
        </p:txBody>
      </p:sp>
      <p:pic>
        <p:nvPicPr>
          <p:cNvPr id="3074" name="Picture 2" descr="A Primer on Cloud Computing. Cloud ...">
            <a:extLst>
              <a:ext uri="{FF2B5EF4-FFF2-40B4-BE49-F238E27FC236}">
                <a16:creationId xmlns:a16="http://schemas.microsoft.com/office/drawing/2014/main" id="{98F7317B-C05F-BB64-42F8-BDC53EEED0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51" t="-4816" r="-4651" b="4432"/>
          <a:stretch/>
        </p:blipFill>
        <p:spPr bwMode="auto">
          <a:xfrm>
            <a:off x="3323582" y="2724186"/>
            <a:ext cx="6184495" cy="375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370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A999-4851-EBF4-786E-48321A3E998F}"/>
              </a:ext>
            </a:extLst>
          </p:cNvPr>
          <p:cNvSpPr>
            <a:spLocks noGrp="1"/>
          </p:cNvSpPr>
          <p:nvPr>
            <p:ph type="title"/>
          </p:nvPr>
        </p:nvSpPr>
        <p:spPr/>
        <p:txBody>
          <a:bodyPr/>
          <a:lstStyle/>
          <a:p>
            <a:r>
              <a:rPr lang="en-IN"/>
              <a:t>Types of Cloud Computing</a:t>
            </a:r>
          </a:p>
        </p:txBody>
      </p:sp>
      <p:pic>
        <p:nvPicPr>
          <p:cNvPr id="1026" name="Picture 2" descr="AWS CLOUD">
            <a:extLst>
              <a:ext uri="{FF2B5EF4-FFF2-40B4-BE49-F238E27FC236}">
                <a16:creationId xmlns:a16="http://schemas.microsoft.com/office/drawing/2014/main" id="{7C14080B-3452-B28B-E764-CE5555D130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3640" y="1583532"/>
            <a:ext cx="23431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Azure Cloud | Lingows IT">
            <a:extLst>
              <a:ext uri="{FF2B5EF4-FFF2-40B4-BE49-F238E27FC236}">
                <a16:creationId xmlns:a16="http://schemas.microsoft.com/office/drawing/2014/main" id="{BF1E4E70-6CB1-0168-4C54-D8FC19658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224" y="342900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ogle Cloud Tech - YouTube">
            <a:extLst>
              <a:ext uri="{FF2B5EF4-FFF2-40B4-BE49-F238E27FC236}">
                <a16:creationId xmlns:a16="http://schemas.microsoft.com/office/drawing/2014/main" id="{8A29AE23-6261-EA07-43EB-1773D3F15F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7089" y="160666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alesforce Cloud Logo: The Salesforce ...">
            <a:extLst>
              <a:ext uri="{FF2B5EF4-FFF2-40B4-BE49-F238E27FC236}">
                <a16:creationId xmlns:a16="http://schemas.microsoft.com/office/drawing/2014/main" id="{064C1B7A-2E00-B50A-EE4E-A7B816804F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8963" y="3629024"/>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671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AE99A96-56EC-7E81-1181-990231C439C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471948"/>
            <a:ext cx="10515600" cy="5443989"/>
          </a:xfrm>
          <a:prstGeom prst="rect">
            <a:avLst/>
          </a:prstGeom>
          <a:noFill/>
          <a:ln>
            <a:noFill/>
          </a:ln>
        </p:spPr>
      </p:pic>
    </p:spTree>
    <p:extLst>
      <p:ext uri="{BB962C8B-B14F-4D97-AF65-F5344CB8AC3E}">
        <p14:creationId xmlns:p14="http://schemas.microsoft.com/office/powerpoint/2010/main" val="3039574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A763-2882-E58B-8E4A-D49735FAA4F0}"/>
              </a:ext>
            </a:extLst>
          </p:cNvPr>
          <p:cNvSpPr>
            <a:spLocks noGrp="1"/>
          </p:cNvSpPr>
          <p:nvPr>
            <p:ph type="title"/>
          </p:nvPr>
        </p:nvSpPr>
        <p:spPr>
          <a:xfrm>
            <a:off x="838200" y="1"/>
            <a:ext cx="10515600" cy="1190170"/>
          </a:xfrm>
        </p:spPr>
        <p:txBody>
          <a:bodyPr/>
          <a:lstStyle/>
          <a:p>
            <a:r>
              <a:rPr lang="en-IN"/>
              <a:t>Service Model:</a:t>
            </a:r>
          </a:p>
        </p:txBody>
      </p:sp>
      <p:pic>
        <p:nvPicPr>
          <p:cNvPr id="4" name="Content Placeholder 3" descr="IaaS, PaaS &amp; SaaS: Everything You Need To Know | IR">
            <a:extLst>
              <a:ext uri="{FF2B5EF4-FFF2-40B4-BE49-F238E27FC236}">
                <a16:creationId xmlns:a16="http://schemas.microsoft.com/office/drawing/2014/main" id="{3E3C5A07-8D80-A944-CAFE-4744229DF9D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3430" y="928914"/>
            <a:ext cx="10624456" cy="5689600"/>
          </a:xfrm>
          <a:prstGeom prst="rect">
            <a:avLst/>
          </a:prstGeom>
          <a:noFill/>
          <a:ln>
            <a:noFill/>
          </a:ln>
        </p:spPr>
      </p:pic>
    </p:spTree>
    <p:extLst>
      <p:ext uri="{BB962C8B-B14F-4D97-AF65-F5344CB8AC3E}">
        <p14:creationId xmlns:p14="http://schemas.microsoft.com/office/powerpoint/2010/main" val="3988904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0ECA3-BADE-4C1C-3681-1135D0DDDD20}"/>
              </a:ext>
            </a:extLst>
          </p:cNvPr>
          <p:cNvSpPr>
            <a:spLocks noGrp="1"/>
          </p:cNvSpPr>
          <p:nvPr>
            <p:ph idx="1"/>
          </p:nvPr>
        </p:nvSpPr>
        <p:spPr>
          <a:xfrm>
            <a:off x="508000" y="333829"/>
            <a:ext cx="10845800" cy="5843134"/>
          </a:xfrm>
        </p:spPr>
        <p:txBody>
          <a:bodyPr/>
          <a:lstStyle/>
          <a:p>
            <a:r>
              <a:rPr lang="en-IN" b="1"/>
              <a:t>Infrastructure as a Service(</a:t>
            </a:r>
            <a:r>
              <a:rPr lang="en-IN" b="1" err="1"/>
              <a:t>Iaas</a:t>
            </a:r>
            <a:r>
              <a:rPr lang="en-IN" b="1"/>
              <a:t>): </a:t>
            </a:r>
            <a:r>
              <a:rPr lang="en-IN" sz="2400" b="1"/>
              <a:t>I</a:t>
            </a:r>
            <a:r>
              <a:rPr lang="en-IN" sz="2400"/>
              <a:t>n this model, the cloud provider offers virtualized computing resources such as virtual machines, storage and networking to customers.</a:t>
            </a:r>
          </a:p>
          <a:p>
            <a:endParaRPr lang="en-IN"/>
          </a:p>
          <a:p>
            <a:r>
              <a:rPr lang="en-IN" b="1"/>
              <a:t>Platform as a Service(</a:t>
            </a:r>
            <a:r>
              <a:rPr lang="en-IN" b="1" err="1"/>
              <a:t>Paas</a:t>
            </a:r>
            <a:r>
              <a:rPr lang="en-IN" b="1"/>
              <a:t>):</a:t>
            </a:r>
            <a:r>
              <a:rPr lang="en-IN" sz="2400"/>
              <a:t>This model provides a Platform for customers to develop, run, and manage their own applications, without having to worry about the underlying infrastructure.</a:t>
            </a:r>
          </a:p>
          <a:p>
            <a:endParaRPr lang="en-IN" sz="2400"/>
          </a:p>
          <a:p>
            <a:r>
              <a:rPr lang="en-IN" b="1"/>
              <a:t>Software as a Service(</a:t>
            </a:r>
            <a:r>
              <a:rPr lang="en-IN" b="1" err="1"/>
              <a:t>Saas</a:t>
            </a:r>
            <a:r>
              <a:rPr lang="en-IN" b="1"/>
              <a:t>): </a:t>
            </a:r>
            <a:r>
              <a:rPr lang="en-IN" sz="2400"/>
              <a:t>This model provides software application that are hosted and managed by the cloud provider, and can be accessed by users over the internet.</a:t>
            </a:r>
          </a:p>
          <a:p>
            <a:pPr marL="0" indent="0">
              <a:buNone/>
            </a:pPr>
            <a:endParaRPr lang="en-IN" sz="2400"/>
          </a:p>
        </p:txBody>
      </p:sp>
    </p:spTree>
    <p:extLst>
      <p:ext uri="{BB962C8B-B14F-4D97-AF65-F5344CB8AC3E}">
        <p14:creationId xmlns:p14="http://schemas.microsoft.com/office/powerpoint/2010/main" val="2514895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464F-4B49-56C8-7782-4FBAAEC9B08D}"/>
              </a:ext>
            </a:extLst>
          </p:cNvPr>
          <p:cNvSpPr>
            <a:spLocks noGrp="1"/>
          </p:cNvSpPr>
          <p:nvPr>
            <p:ph type="title"/>
          </p:nvPr>
        </p:nvSpPr>
        <p:spPr>
          <a:xfrm>
            <a:off x="838200" y="365125"/>
            <a:ext cx="10515600" cy="776993"/>
          </a:xfrm>
        </p:spPr>
        <p:txBody>
          <a:bodyPr/>
          <a:lstStyle/>
          <a:p>
            <a:r>
              <a:rPr lang="en-IN"/>
              <a:t>Deployment Model:</a:t>
            </a:r>
          </a:p>
        </p:txBody>
      </p:sp>
      <p:pic>
        <p:nvPicPr>
          <p:cNvPr id="4" name="Content Placeholder 3" descr="How to Choose the Best Cloud Deployment Model for Your Business | CompatibL">
            <a:extLst>
              <a:ext uri="{FF2B5EF4-FFF2-40B4-BE49-F238E27FC236}">
                <a16:creationId xmlns:a16="http://schemas.microsoft.com/office/drawing/2014/main" id="{90CFECAB-1A5A-1DD0-8ED5-AD74CDFB168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5029" y="1142117"/>
            <a:ext cx="9564914" cy="4910339"/>
          </a:xfrm>
          <a:prstGeom prst="rect">
            <a:avLst/>
          </a:prstGeom>
          <a:noFill/>
          <a:ln>
            <a:noFill/>
          </a:ln>
        </p:spPr>
      </p:pic>
    </p:spTree>
    <p:extLst>
      <p:ext uri="{BB962C8B-B14F-4D97-AF65-F5344CB8AC3E}">
        <p14:creationId xmlns:p14="http://schemas.microsoft.com/office/powerpoint/2010/main" val="3812814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1</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WHAT IS CLOUD?</vt:lpstr>
      <vt:lpstr>Why Cloud?</vt:lpstr>
      <vt:lpstr>But what if you saved all your files in to cloud.</vt:lpstr>
      <vt:lpstr>What is Cloud Computing</vt:lpstr>
      <vt:lpstr>Types of Cloud Computing</vt:lpstr>
      <vt:lpstr>PowerPoint Presentation</vt:lpstr>
      <vt:lpstr>Service Model:</vt:lpstr>
      <vt:lpstr>PowerPoint Presentation</vt:lpstr>
      <vt:lpstr>Deployment Model:</vt:lpstr>
      <vt:lpstr>Public Cloud:</vt:lpstr>
      <vt:lpstr>Private Cloud:</vt:lpstr>
      <vt:lpstr>Hybrid Cloud:</vt:lpstr>
      <vt:lpstr>Community cloud:</vt:lpstr>
      <vt:lpstr>PowerPoint Presentation</vt:lpstr>
      <vt:lpstr>PowerPoint Presentation</vt:lpstr>
      <vt:lpstr>PowerPoint Presentation</vt:lpstr>
      <vt:lpstr>PowerPoint Presentation</vt:lpstr>
      <vt:lpstr>PowerPoint Presentation</vt:lpstr>
      <vt:lpstr>What is DevOps </vt:lpstr>
      <vt:lpstr>PowerPoint Presentation</vt:lpstr>
      <vt:lpstr>DevOps is Not a Tool, technology or Frame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CLOUD?</dc:title>
  <dc:creator>Rapuru Sirisha</dc:creator>
  <cp:revision>1</cp:revision>
  <dcterms:created xsi:type="dcterms:W3CDTF">2024-05-04T07:37:31Z</dcterms:created>
  <dcterms:modified xsi:type="dcterms:W3CDTF">2024-05-30T10:17:37Z</dcterms:modified>
</cp:coreProperties>
</file>