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6" r:id="rId8"/>
    <p:sldId id="262" r:id="rId9"/>
    <p:sldId id="265" r:id="rId10"/>
    <p:sldId id="263" r:id="rId11"/>
    <p:sldId id="267"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11/18/2014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11/18/2014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bright="4000"/>
          </a:blip>
          <a:srcRect/>
          <a:tile tx="0" ty="0" sx="100000" sy="100000" flip="none" algn="tl"/>
        </a:blip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11/18/2014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19400"/>
            <a:ext cx="6400800" cy="3200400"/>
          </a:xfrm>
        </p:spPr>
        <p:txBody>
          <a:bodyPr>
            <a:normAutofit/>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p:txBody>
      </p:sp>
      <p:sp>
        <p:nvSpPr>
          <p:cNvPr id="2" name="Title 1"/>
          <p:cNvSpPr>
            <a:spLocks noGrp="1"/>
          </p:cNvSpPr>
          <p:nvPr>
            <p:ph type="ctrTitle"/>
          </p:nvPr>
        </p:nvSpPr>
        <p:spPr/>
        <p:txBody>
          <a:bodyPr/>
          <a:lstStyle/>
          <a:p>
            <a:r>
              <a:rPr lang="en-IN" dirty="0" smtClean="0"/>
              <a:t>Contacts App</a:t>
            </a:r>
            <a:endParaRPr lang="en-IN" dirty="0"/>
          </a:p>
        </p:txBody>
      </p:sp>
      <p:pic>
        <p:nvPicPr>
          <p:cNvPr id="1026" name="Picture 2"/>
          <p:cNvPicPr>
            <a:picLocks noChangeAspect="1" noChangeArrowheads="1"/>
          </p:cNvPicPr>
          <p:nvPr/>
        </p:nvPicPr>
        <p:blipFill>
          <a:blip r:embed="rId2"/>
          <a:srcRect/>
          <a:stretch>
            <a:fillRect/>
          </a:stretch>
        </p:blipFill>
        <p:spPr bwMode="auto">
          <a:xfrm>
            <a:off x="2819400" y="2819400"/>
            <a:ext cx="3429000" cy="17526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to a specific Email address</a:t>
            </a:r>
            <a:endParaRPr lang="en-IN" dirty="0"/>
          </a:p>
        </p:txBody>
      </p:sp>
      <p:pic>
        <p:nvPicPr>
          <p:cNvPr id="4" name="Content Placeholder 3"/>
          <p:cNvPicPr>
            <a:picLocks noGrp="1"/>
          </p:cNvPicPr>
          <p:nvPr>
            <p:ph sz="quarter" idx="1"/>
          </p:nvPr>
        </p:nvPicPr>
        <p:blipFill>
          <a:blip r:embed="rId2" cstate="print"/>
          <a:srcRect/>
          <a:stretch>
            <a:fillRect/>
          </a:stretch>
        </p:blipFill>
        <p:spPr bwMode="auto">
          <a:xfrm>
            <a:off x="3200400" y="1447800"/>
            <a:ext cx="3048000" cy="4800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Emailing Through Gmail App</a:t>
            </a:r>
            <a:endParaRPr lang="en-IN" dirty="0"/>
          </a:p>
        </p:txBody>
      </p:sp>
      <p:pic>
        <p:nvPicPr>
          <p:cNvPr id="4" name="Content Placeholder 3"/>
          <p:cNvPicPr>
            <a:picLocks noGrp="1"/>
          </p:cNvPicPr>
          <p:nvPr>
            <p:ph sz="quarter" idx="1"/>
          </p:nvPr>
        </p:nvPicPr>
        <p:blipFill>
          <a:blip r:embed="rId2" cstate="print"/>
          <a:srcRect/>
          <a:stretch>
            <a:fillRect/>
          </a:stretch>
        </p:blipFill>
        <p:spPr bwMode="auto">
          <a:xfrm>
            <a:off x="3276601" y="1447800"/>
            <a:ext cx="2895599" cy="4724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Sending Triggering time</a:t>
            </a:r>
            <a:endParaRPr lang="en-IN"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3048000" y="1447800"/>
            <a:ext cx="3048000" cy="474809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a:t>
            </a:r>
            <a:endParaRPr lang="en-IN" dirty="0"/>
          </a:p>
        </p:txBody>
      </p:sp>
      <p:sp>
        <p:nvSpPr>
          <p:cNvPr id="3" name="Content Placeholder 2"/>
          <p:cNvSpPr>
            <a:spLocks noGrp="1"/>
          </p:cNvSpPr>
          <p:nvPr>
            <p:ph sz="quarter" idx="1"/>
          </p:nvPr>
        </p:nvSpPr>
        <p:spPr/>
        <p:txBody>
          <a:bodyPr/>
          <a:lstStyle/>
          <a:p>
            <a:pPr algn="just"/>
            <a:r>
              <a:rPr lang="en-US" dirty="0" smtClean="0"/>
              <a:t>These days losing a mobile phone has been a very common thing which happens for one in a ten, here comes the problem of losing valuable contact information. The main challenge here is although anyone loses his mobile phone current system should support saving contact information in a log file in XML or EXCEL format and mail the same on daily or weekly or monthly as per the user interest (through triggering concept). </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a:t>
            </a:r>
            <a:endParaRPr lang="en-IN" dirty="0"/>
          </a:p>
        </p:txBody>
      </p:sp>
      <p:sp>
        <p:nvSpPr>
          <p:cNvPr id="3" name="Content Placeholder 2"/>
          <p:cNvSpPr>
            <a:spLocks noGrp="1"/>
          </p:cNvSpPr>
          <p:nvPr>
            <p:ph sz="quarter" idx="1"/>
          </p:nvPr>
        </p:nvSpPr>
        <p:spPr/>
        <p:txBody>
          <a:bodyPr/>
          <a:lstStyle/>
          <a:p>
            <a:pPr algn="just"/>
            <a:r>
              <a:rPr lang="en-US" dirty="0" smtClean="0"/>
              <a:t>The main aim of the project is to develop an application (ANDROID) which can support saving contacts on to a mobile phone (SMART PHONE WHICH ANDROID OS) in a specified format and send the same to a specified email address.</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 of Research</a:t>
            </a:r>
            <a:endParaRPr lang="en-IN" dirty="0"/>
          </a:p>
        </p:txBody>
      </p:sp>
      <p:sp>
        <p:nvSpPr>
          <p:cNvPr id="3" name="Content Placeholder 2"/>
          <p:cNvSpPr>
            <a:spLocks noGrp="1"/>
          </p:cNvSpPr>
          <p:nvPr>
            <p:ph sz="quarter" idx="1"/>
          </p:nvPr>
        </p:nvSpPr>
        <p:spPr/>
        <p:txBody>
          <a:bodyPr>
            <a:normAutofit/>
          </a:bodyPr>
          <a:lstStyle/>
          <a:p>
            <a:pPr>
              <a:buNone/>
            </a:pPr>
            <a:r>
              <a:rPr lang="en-US" dirty="0" smtClean="0"/>
              <a:t>The objectives of the project can be framed as follows:</a:t>
            </a:r>
            <a:endParaRPr lang="en-IN" dirty="0" smtClean="0"/>
          </a:p>
          <a:p>
            <a:pPr lvl="0" algn="just"/>
            <a:r>
              <a:rPr lang="en-US" dirty="0" smtClean="0"/>
              <a:t>Save </a:t>
            </a:r>
            <a:r>
              <a:rPr lang="en-US" dirty="0" smtClean="0"/>
              <a:t>contacts in a specified file format (XML or EXCEL)</a:t>
            </a:r>
            <a:endParaRPr lang="en-IN" dirty="0" smtClean="0"/>
          </a:p>
          <a:p>
            <a:pPr lvl="0" algn="just"/>
            <a:r>
              <a:rPr lang="en-US" dirty="0" smtClean="0"/>
              <a:t>Design an application in ANROID which can do this job of saving the contacts and sending the same to a specified email address.</a:t>
            </a:r>
            <a:endParaRPr lang="en-IN" dirty="0" smtClean="0"/>
          </a:p>
          <a:p>
            <a:pPr lvl="0" algn="just"/>
            <a:r>
              <a:rPr lang="en-US" dirty="0" smtClean="0"/>
              <a:t>Configuring this android application (Contact App) on to a mobile phone which supports ANDROID Operation System.</a:t>
            </a: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sz="quarter" idx="1"/>
          </p:nvPr>
        </p:nvSpPr>
        <p:spPr/>
        <p:txBody>
          <a:bodyPr/>
          <a:lstStyle/>
          <a:p>
            <a:pPr algn="just"/>
            <a:r>
              <a:rPr lang="en-IN" dirty="0" smtClean="0"/>
              <a:t>Solution for this current problem is developing an application for the mobile platform (android) and deploying it on any mobile which has android operating system and saving the contacts as specified.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Features of the project</a:t>
            </a:r>
            <a:endParaRPr lang="en-IN" dirty="0"/>
          </a:p>
        </p:txBody>
      </p:sp>
      <p:sp>
        <p:nvSpPr>
          <p:cNvPr id="3" name="Content Placeholder 2"/>
          <p:cNvSpPr>
            <a:spLocks noGrp="1"/>
          </p:cNvSpPr>
          <p:nvPr>
            <p:ph sz="quarter" idx="1"/>
          </p:nvPr>
        </p:nvSpPr>
        <p:spPr/>
        <p:txBody>
          <a:bodyPr>
            <a:normAutofit fontScale="92500"/>
          </a:bodyPr>
          <a:lstStyle/>
          <a:p>
            <a:pPr lvl="0" algn="just"/>
            <a:r>
              <a:rPr lang="en-US" dirty="0" smtClean="0"/>
              <a:t>Save the contacts in a specified file format (XML or EXCEL)</a:t>
            </a:r>
            <a:endParaRPr lang="en-IN" dirty="0" smtClean="0"/>
          </a:p>
          <a:p>
            <a:pPr lvl="0" algn="just"/>
            <a:r>
              <a:rPr lang="en-US" dirty="0" smtClean="0"/>
              <a:t>User can set the email address to which the contacts have to be emailed.</a:t>
            </a:r>
            <a:endParaRPr lang="en-IN" dirty="0" smtClean="0"/>
          </a:p>
          <a:p>
            <a:pPr lvl="0" algn="just"/>
            <a:r>
              <a:rPr lang="en-US" dirty="0" smtClean="0"/>
              <a:t>User can set the triggering time, when the contacts have to be emailed (Weekly, daily or monthly).</a:t>
            </a:r>
            <a:endParaRPr lang="en-IN" dirty="0" smtClean="0"/>
          </a:p>
          <a:p>
            <a:pPr lvl="0" algn="just"/>
            <a:r>
              <a:rPr lang="en-US" dirty="0" smtClean="0"/>
              <a:t>Contact App can be used for a mobile only once </a:t>
            </a:r>
            <a:r>
              <a:rPr lang="en-US" dirty="0" err="1" smtClean="0"/>
              <a:t>i.e.when</a:t>
            </a:r>
            <a:r>
              <a:rPr lang="en-US" dirty="0" smtClean="0"/>
              <a:t> it is installed it asks for mobile number and an email id as UNIQUE keys and registers them at a server and the same application cannot be used with the same mobile number in another phone (commercial advantage).</a:t>
            </a:r>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and Software Requirements</a:t>
            </a:r>
            <a:endParaRPr lang="en-IN" dirty="0"/>
          </a:p>
        </p:txBody>
      </p:sp>
      <p:sp>
        <p:nvSpPr>
          <p:cNvPr id="3" name="Content Placeholder 2"/>
          <p:cNvSpPr>
            <a:spLocks noGrp="1"/>
          </p:cNvSpPr>
          <p:nvPr>
            <p:ph sz="quarter" idx="1"/>
          </p:nvPr>
        </p:nvSpPr>
        <p:spPr/>
        <p:txBody>
          <a:bodyPr/>
          <a:lstStyle/>
          <a:p>
            <a:r>
              <a:rPr lang="en-US" b="1" dirty="0" smtClean="0"/>
              <a:t>Hardware: </a:t>
            </a:r>
            <a:endParaRPr lang="en-US" b="1" dirty="0" smtClean="0"/>
          </a:p>
          <a:p>
            <a:pPr algn="just">
              <a:buNone/>
            </a:pPr>
            <a:r>
              <a:rPr lang="en-US" dirty="0" smtClean="0"/>
              <a:t>    Any </a:t>
            </a:r>
            <a:r>
              <a:rPr lang="en-US" dirty="0" smtClean="0"/>
              <a:t>smart phone which supports ANDROID OS</a:t>
            </a:r>
            <a:endParaRPr lang="en-IN" dirty="0" smtClean="0"/>
          </a:p>
          <a:p>
            <a:r>
              <a:rPr lang="en-US" b="1" dirty="0" smtClean="0"/>
              <a:t>Software: </a:t>
            </a:r>
            <a:endParaRPr lang="en-US" b="1" dirty="0" smtClean="0"/>
          </a:p>
          <a:p>
            <a:pPr algn="just">
              <a:buNone/>
            </a:pPr>
            <a:r>
              <a:rPr lang="en-US" dirty="0" smtClean="0"/>
              <a:t>    Java, Android </a:t>
            </a:r>
            <a:r>
              <a:rPr lang="en-US" dirty="0" smtClean="0"/>
              <a:t>SDK  and eclipse IDE.</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Save Contacts in Excel Format</a:t>
            </a:r>
            <a:endParaRPr lang="en-IN"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3124200" y="1447800"/>
            <a:ext cx="3124200" cy="481756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Import/Export Contacts to </a:t>
            </a:r>
            <a:r>
              <a:rPr lang="en-IN" dirty="0" err="1" smtClean="0"/>
              <a:t>Xls</a:t>
            </a:r>
            <a:r>
              <a:rPr lang="en-IN" dirty="0" smtClean="0"/>
              <a:t> Format</a:t>
            </a:r>
            <a:endParaRPr lang="en-IN" dirty="0"/>
          </a:p>
        </p:txBody>
      </p:sp>
      <p:pic>
        <p:nvPicPr>
          <p:cNvPr id="4" name="Content Placeholder 3"/>
          <p:cNvPicPr>
            <a:picLocks noGrp="1"/>
          </p:cNvPicPr>
          <p:nvPr>
            <p:ph sz="quarter" idx="1"/>
          </p:nvPr>
        </p:nvPicPr>
        <p:blipFill>
          <a:blip r:embed="rId2" cstate="print"/>
          <a:srcRect/>
          <a:stretch>
            <a:fillRect/>
          </a:stretch>
        </p:blipFill>
        <p:spPr bwMode="auto">
          <a:xfrm>
            <a:off x="3200400" y="1447800"/>
            <a:ext cx="3124200" cy="4800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TotalTime>
  <Words>383</Words>
  <Application>Microsoft Office PowerPoint</Application>
  <PresentationFormat>On-screen Show (4:3)</PresentationFormat>
  <Paragraphs>31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Contacts App</vt:lpstr>
      <vt:lpstr>Problem</vt:lpstr>
      <vt:lpstr>Aim</vt:lpstr>
      <vt:lpstr>Objectives of Research</vt:lpstr>
      <vt:lpstr>Solution</vt:lpstr>
      <vt:lpstr>Features of the project</vt:lpstr>
      <vt:lpstr>Hardware and Software Requirements</vt:lpstr>
      <vt:lpstr>Save Contacts in Excel Format</vt:lpstr>
      <vt:lpstr>Import/Export Contacts to Xls Format</vt:lpstr>
      <vt:lpstr>Email to a specific Email address</vt:lpstr>
      <vt:lpstr>Emailing Through Gmail App</vt:lpstr>
      <vt:lpstr>Email Sending Triggering time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Contacts App</dc:title>
  <dc:creator>harinath reddy chemmala</dc:creator>
  <cp:lastModifiedBy>harinath reddy chemmala</cp:lastModifiedBy>
  <cp:revision>13</cp:revision>
  <dcterms:created xsi:type="dcterms:W3CDTF">2006-08-16T00:00:00Z</dcterms:created>
  <dcterms:modified xsi:type="dcterms:W3CDTF">2014-11-18T08:28:03Z</dcterms:modified>
</cp:coreProperties>
</file>