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CE909-0E6E-4F61-96F3-AB71A5D678F2}" type="datetimeFigureOut">
              <a:rPr lang="en-US" smtClean="0"/>
              <a:pPr/>
              <a:t>8/22/2012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3A63-962B-4EFB-887F-8EF06B70506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D3A63-962B-4EFB-887F-8EF06B70506F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458200" cy="18288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SAM(Surveyor Agency Management)</a:t>
            </a:r>
            <a:br>
              <a:rPr lang="en-GB" sz="4000" dirty="0" smtClean="0"/>
            </a:br>
            <a:r>
              <a:rPr lang="en-GB" sz="4000" dirty="0" smtClean="0"/>
              <a:t>WORK FLOW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854696" cy="1752600"/>
          </a:xfrm>
        </p:spPr>
        <p:txBody>
          <a:bodyPr/>
          <a:lstStyle/>
          <a:p>
            <a:r>
              <a:rPr lang="en-GB" dirty="0" smtClean="0"/>
              <a:t>Admin </a:t>
            </a:r>
            <a:endParaRPr lang="en-GB" dirty="0"/>
          </a:p>
        </p:txBody>
      </p:sp>
      <p:pic>
        <p:nvPicPr>
          <p:cNvPr id="4" name="Picture 2" descr="I:\Users\srinnivas\Desktop\SAM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110066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dirty="0" smtClean="0"/>
              <a:t>Content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886200" cy="411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GB" dirty="0" smtClean="0"/>
              <a:t>Dashboard</a:t>
            </a:r>
          </a:p>
          <a:p>
            <a:endParaRPr lang="en-GB" dirty="0" smtClean="0"/>
          </a:p>
          <a:p>
            <a:r>
              <a:rPr lang="en-GB" dirty="0" smtClean="0"/>
              <a:t>Product </a:t>
            </a:r>
            <a:r>
              <a:rPr lang="en-GB" dirty="0" smtClean="0"/>
              <a:t>Management</a:t>
            </a:r>
          </a:p>
          <a:p>
            <a:endParaRPr lang="en-GB" dirty="0" smtClean="0"/>
          </a:p>
          <a:p>
            <a:r>
              <a:rPr lang="en-GB" dirty="0" smtClean="0"/>
              <a:t>Report </a:t>
            </a:r>
            <a:r>
              <a:rPr lang="en-GB" dirty="0" smtClean="0"/>
              <a:t>Management</a:t>
            </a:r>
          </a:p>
          <a:p>
            <a:endParaRPr lang="en-GB" dirty="0" smtClean="0"/>
          </a:p>
          <a:p>
            <a:r>
              <a:rPr lang="en-GB" dirty="0" smtClean="0"/>
              <a:t>Surveyor Commissions</a:t>
            </a:r>
          </a:p>
          <a:p>
            <a:endParaRPr lang="en-GB" dirty="0" smtClean="0"/>
          </a:p>
          <a:p>
            <a:r>
              <a:rPr lang="en-GB" dirty="0" smtClean="0"/>
              <a:t>Downloads	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2" descr="I:\Users\srinnivas\Desktop\SAM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110066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pic>
        <p:nvPicPr>
          <p:cNvPr id="4" name="Picture 2" descr="C:\Users\SRINIVAS\Music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38400"/>
            <a:ext cx="2305050" cy="279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Dashboard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930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 smtClean="0"/>
              <a:t>Profile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18452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GB" b="1" dirty="0" smtClean="0"/>
              <a:t>Over All Survey</a:t>
            </a:r>
          </a:p>
          <a:p>
            <a:pPr algn="ctr"/>
            <a:r>
              <a:rPr lang="en-GB" b="1" dirty="0" smtClean="0"/>
              <a:t>Report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48400" y="2209800"/>
            <a:ext cx="218970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GB" b="1" dirty="0" smtClean="0"/>
              <a:t>Week Wise Survey </a:t>
            </a:r>
          </a:p>
          <a:p>
            <a:pPr algn="ctr"/>
            <a:r>
              <a:rPr lang="en-GB" b="1" dirty="0" smtClean="0"/>
              <a:t>Submissions</a:t>
            </a:r>
            <a:endParaRPr lang="en-GB" dirty="0"/>
          </a:p>
        </p:txBody>
      </p:sp>
      <p:pic>
        <p:nvPicPr>
          <p:cNvPr id="10" name="Picture 2" descr="I:\Users\srinnivas\Desktop\SAM\Captur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81200" cy="110066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pic>
        <p:nvPicPr>
          <p:cNvPr id="2050" name="Picture 2" descr="C:\Users\SRINIVAS\Music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276601"/>
            <a:ext cx="1964826" cy="1143000"/>
          </a:xfrm>
          <a:prstGeom prst="rect">
            <a:avLst/>
          </a:prstGeom>
          <a:noFill/>
        </p:spPr>
      </p:pic>
      <p:pic>
        <p:nvPicPr>
          <p:cNvPr id="2051" name="Picture 3" descr="C:\Users\SRINIVAS\Music\Cap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4495800"/>
            <a:ext cx="2956207" cy="1543861"/>
          </a:xfrm>
          <a:prstGeom prst="rect">
            <a:avLst/>
          </a:prstGeom>
          <a:noFill/>
        </p:spPr>
      </p:pic>
      <p:pic>
        <p:nvPicPr>
          <p:cNvPr id="2052" name="Picture 4" descr="C:\Users\SRINIVAS\Music\Cap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3200400"/>
            <a:ext cx="3810000" cy="19812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52400" y="3962400"/>
            <a:ext cx="2438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Check Personal Profile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791200"/>
            <a:ext cx="37285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Total Submissions GTG Pending etc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4191000"/>
            <a:ext cx="34904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Graphical Representation of GTG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9600" y="2667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2051" idx="0"/>
          </p:cNvCxnSpPr>
          <p:nvPr/>
        </p:nvCxnSpPr>
        <p:spPr>
          <a:xfrm flipH="1">
            <a:off x="3459304" y="3160931"/>
            <a:ext cx="54121" cy="1334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052" idx="0"/>
          </p:cNvCxnSpPr>
          <p:nvPr/>
        </p:nvCxnSpPr>
        <p:spPr>
          <a:xfrm>
            <a:off x="7216922" y="2819400"/>
            <a:ext cx="22078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2"/>
            <a:endCxn id="4" idx="0"/>
          </p:cNvCxnSpPr>
          <p:nvPr/>
        </p:nvCxnSpPr>
        <p:spPr>
          <a:xfrm rot="5400000">
            <a:off x="2251928" y="-34072"/>
            <a:ext cx="685800" cy="39543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" idx="2"/>
            <a:endCxn id="7" idx="0"/>
          </p:cNvCxnSpPr>
          <p:nvPr/>
        </p:nvCxnSpPr>
        <p:spPr>
          <a:xfrm rot="16200000" flipH="1">
            <a:off x="5652825" y="519374"/>
            <a:ext cx="609600" cy="27712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0"/>
          </p:cNvCxnSpPr>
          <p:nvPr/>
        </p:nvCxnSpPr>
        <p:spPr>
          <a:xfrm>
            <a:off x="3505200" y="1981200"/>
            <a:ext cx="82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Product Management</a:t>
            </a:r>
            <a:endParaRPr lang="en-GB" dirty="0"/>
          </a:p>
        </p:txBody>
      </p:sp>
      <p:pic>
        <p:nvPicPr>
          <p:cNvPr id="4" name="Picture 2" descr="I:\Users\srinnivas\Desktop\SAM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110066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pic>
        <p:nvPicPr>
          <p:cNvPr id="3074" name="Picture 2" descr="C:\Users\SRINIVAS\Music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3255818" cy="2209800"/>
          </a:xfrm>
          <a:prstGeom prst="rect">
            <a:avLst/>
          </a:prstGeom>
          <a:noFill/>
        </p:spPr>
      </p:pic>
      <p:pic>
        <p:nvPicPr>
          <p:cNvPr id="3075" name="Picture 3" descr="C:\Users\SRINIVAS\Music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133601"/>
            <a:ext cx="3962400" cy="1139976"/>
          </a:xfrm>
          <a:prstGeom prst="rect">
            <a:avLst/>
          </a:prstGeom>
          <a:noFill/>
        </p:spPr>
      </p:pic>
      <p:pic>
        <p:nvPicPr>
          <p:cNvPr id="3076" name="Picture 4" descr="C:\Users\SRINIVAS\Music\Cap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429000"/>
            <a:ext cx="4495800" cy="1143000"/>
          </a:xfrm>
          <a:prstGeom prst="rect">
            <a:avLst/>
          </a:prstGeom>
          <a:noFill/>
        </p:spPr>
      </p:pic>
      <p:pic>
        <p:nvPicPr>
          <p:cNvPr id="3077" name="Picture 5" descr="C:\Users\SRINIVAS\Music\Cap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4724400"/>
            <a:ext cx="6486525" cy="1618611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3074" idx="2"/>
          </p:cNvCxnSpPr>
          <p:nvPr/>
        </p:nvCxnSpPr>
        <p:spPr>
          <a:xfrm>
            <a:off x="1932709" y="4038600"/>
            <a:ext cx="124691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076" idx="1"/>
          </p:cNvCxnSpPr>
          <p:nvPr/>
        </p:nvCxnSpPr>
        <p:spPr>
          <a:xfrm>
            <a:off x="2667000" y="3352800"/>
            <a:ext cx="9144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075" idx="1"/>
          </p:cNvCxnSpPr>
          <p:nvPr/>
        </p:nvCxnSpPr>
        <p:spPr>
          <a:xfrm flipV="1">
            <a:off x="2667000" y="2703589"/>
            <a:ext cx="1066800" cy="192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4600" y="2667000"/>
            <a:ext cx="22444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Upload Survey Sheet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3886200"/>
            <a:ext cx="21563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Create Survey Sheet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5867400"/>
            <a:ext cx="22913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Update Weekly </a:t>
            </a:r>
            <a:r>
              <a:rPr lang="en-GB" dirty="0" err="1" smtClean="0"/>
              <a:t>Rota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Report Management</a:t>
            </a:r>
          </a:p>
        </p:txBody>
      </p:sp>
      <p:pic>
        <p:nvPicPr>
          <p:cNvPr id="4" name="Picture 2" descr="I:\Users\srinnivas\Desktop\SAM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110066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pic>
        <p:nvPicPr>
          <p:cNvPr id="4098" name="Picture 2" descr="C:\Users\SRINIVAS\Music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2181225" cy="1057275"/>
          </a:xfrm>
          <a:prstGeom prst="rect">
            <a:avLst/>
          </a:prstGeom>
          <a:noFill/>
        </p:spPr>
      </p:pic>
      <p:pic>
        <p:nvPicPr>
          <p:cNvPr id="4099" name="Picture 3" descr="C:\Users\SRINIVAS\Music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133600"/>
            <a:ext cx="3286125" cy="150034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00600" y="2514600"/>
            <a:ext cx="22011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Search Submissions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191000"/>
            <a:ext cx="21507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Update weekly </a:t>
            </a:r>
            <a:r>
              <a:rPr lang="en-GB" dirty="0" err="1" smtClean="0"/>
              <a:t>Rota</a:t>
            </a:r>
            <a:endParaRPr lang="en-GB" dirty="0"/>
          </a:p>
        </p:txBody>
      </p:sp>
      <p:cxnSp>
        <p:nvCxnSpPr>
          <p:cNvPr id="9" name="Straight Arrow Connector 8"/>
          <p:cNvCxnSpPr>
            <a:stCxn id="4098" idx="2"/>
            <a:endCxn id="8" idx="0"/>
          </p:cNvCxnSpPr>
          <p:nvPr/>
        </p:nvCxnSpPr>
        <p:spPr>
          <a:xfrm>
            <a:off x="1319213" y="3267075"/>
            <a:ext cx="60946" cy="923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098" idx="3"/>
            <a:endCxn id="4099" idx="1"/>
          </p:cNvCxnSpPr>
          <p:nvPr/>
        </p:nvCxnSpPr>
        <p:spPr>
          <a:xfrm>
            <a:off x="2409825" y="2738438"/>
            <a:ext cx="1019175" cy="145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Surveyor Commissions</a:t>
            </a:r>
          </a:p>
        </p:txBody>
      </p:sp>
      <p:pic>
        <p:nvPicPr>
          <p:cNvPr id="4" name="Picture 2" descr="I:\Users\srinnivas\Desktop\SAM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110066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29000" y="3962400"/>
            <a:ext cx="25078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Surveyor Commissions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191000"/>
            <a:ext cx="15315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Cancellations</a:t>
            </a:r>
            <a:endParaRPr lang="en-GB" dirty="0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 flipH="1">
            <a:off x="1070555" y="3267075"/>
            <a:ext cx="248661" cy="923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24000" y="2819400"/>
            <a:ext cx="1981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C:\Users\SRINIVAS\Music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2152650" cy="132397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124200" y="2373868"/>
            <a:ext cx="15180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Pay Structure</a:t>
            </a:r>
            <a:endParaRPr lang="en-GB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1828800" y="2514600"/>
            <a:ext cx="12954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dirty="0" smtClean="0"/>
              <a:t>Downloads</a:t>
            </a:r>
          </a:p>
        </p:txBody>
      </p:sp>
      <p:pic>
        <p:nvPicPr>
          <p:cNvPr id="4" name="Picture 2" descr="I:\Users\srinnivas\Desktop\SAM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110066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52800" y="3810000"/>
            <a:ext cx="11291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SAM PPT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810000"/>
            <a:ext cx="27179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Agency Presentation PDF</a:t>
            </a:r>
            <a:endParaRPr lang="en-GB" dirty="0"/>
          </a:p>
        </p:txBody>
      </p:sp>
      <p:cxnSp>
        <p:nvCxnSpPr>
          <p:cNvPr id="9" name="Straight Arrow Connector 8"/>
          <p:cNvCxnSpPr>
            <a:stCxn id="2" idx="2"/>
            <a:endCxn id="8" idx="0"/>
          </p:cNvCxnSpPr>
          <p:nvPr/>
        </p:nvCxnSpPr>
        <p:spPr>
          <a:xfrm flipH="1">
            <a:off x="1435162" y="1847088"/>
            <a:ext cx="3136838" cy="1962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  <a:endCxn id="7" idx="0"/>
          </p:cNvCxnSpPr>
          <p:nvPr/>
        </p:nvCxnSpPr>
        <p:spPr>
          <a:xfrm flipH="1">
            <a:off x="3917378" y="1847088"/>
            <a:ext cx="654622" cy="1962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3733800"/>
            <a:ext cx="2057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Admin Email ID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2" idx="2"/>
            <a:endCxn id="15" idx="0"/>
          </p:cNvCxnSpPr>
          <p:nvPr/>
        </p:nvCxnSpPr>
        <p:spPr>
          <a:xfrm>
            <a:off x="4572000" y="1847088"/>
            <a:ext cx="2781300" cy="1886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</TotalTime>
  <Words>70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SAM(Surveyor Agency Management) WORK FLOW</vt:lpstr>
      <vt:lpstr>Content </vt:lpstr>
      <vt:lpstr> Dashboard</vt:lpstr>
      <vt:lpstr>Product Management</vt:lpstr>
      <vt:lpstr>Report Management</vt:lpstr>
      <vt:lpstr>Surveyor Commissions</vt:lpstr>
      <vt:lpstr>Downloads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SAM(Surveyor Agency Management)</dc:title>
  <dc:creator>SRINIVAS</dc:creator>
  <cp:lastModifiedBy>SRINIVAS</cp:lastModifiedBy>
  <cp:revision>28</cp:revision>
  <dcterms:created xsi:type="dcterms:W3CDTF">2006-08-16T00:00:00Z</dcterms:created>
  <dcterms:modified xsi:type="dcterms:W3CDTF">2012-08-22T16:57:58Z</dcterms:modified>
</cp:coreProperties>
</file>