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84" r:id="rId4"/>
  </p:sldMasterIdLst>
  <p:notesMasterIdLst>
    <p:notesMasterId r:id="rId5"/>
  </p:notesMasterIdLst>
  <p:sldIdLst>
    <p:sldId id="256" r:id="rId6"/>
    <p:sldId id="257" r:id="rId7"/>
    <p:sldId id="258" r:id="rId8"/>
    <p:sldId id="259" r:id="rId9"/>
    <p:sldId id="260" r:id="rId10"/>
    <p:sldId id="261" r:id="rId11"/>
    <p:sldId id="262" r:id="rId12"/>
  </p:sldIdLst>
  <p:sldSz cy="6858000" cx="12188825"/>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831AEE0-637A-486E-A558-01D26DB4BCBE}">
  <a:tblStyle styleId="{0831AEE0-637A-486E-A558-01D26DB4BCB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1C93B57-DE8E-4734-AB13-53115256EC54}"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F0F9"/>
          </a:solidFill>
        </a:fill>
      </a:tcStyle>
    </a:wholeTbl>
    <a:band1H>
      <a:tcTxStyle/>
      <a:tcStyle>
        <a:fill>
          <a:solidFill>
            <a:srgbClr val="CADFF3"/>
          </a:solidFill>
        </a:fill>
      </a:tcStyle>
    </a:band1H>
    <a:band2H>
      <a:tcTxStyle/>
    </a:band2H>
    <a:band1V>
      <a:tcTxStyle/>
      <a:tcStyle>
        <a:fill>
          <a:solidFill>
            <a:srgbClr val="CADFF3"/>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1" y="0"/>
            <a:ext cx="5049795" cy="46482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800" u="none" cap="none" strike="noStrike">
                <a:solidFill>
                  <a:schemeClr val="accent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5766485" y="0"/>
            <a:ext cx="1243915" cy="46482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800" u="none" cap="none" strike="noStrike">
                <a:solidFill>
                  <a:srgbClr val="929292"/>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407988" y="696913"/>
            <a:ext cx="6194425" cy="3486150"/>
          </a:xfrm>
          <a:custGeom>
            <a:pathLst>
              <a:path extrusionOk="0" h="120000" w="120000">
                <a:moveTo>
                  <a:pt x="0" y="0"/>
                </a:moveTo>
                <a:lnTo>
                  <a:pt x="120000" y="0"/>
                </a:lnTo>
                <a:lnTo>
                  <a:pt x="120000" y="120000"/>
                </a:lnTo>
                <a:lnTo>
                  <a:pt x="0" y="120000"/>
                </a:lnTo>
                <a:close/>
              </a:path>
            </a:pathLst>
          </a:custGeom>
          <a:noFill/>
          <a:ln cap="flat" cmpd="sng" w="9525">
            <a:solidFill>
              <a:schemeClr val="accent2"/>
            </a:solidFill>
            <a:prstDash val="solid"/>
            <a:round/>
            <a:headEnd len="sm" w="sm" type="none"/>
            <a:tailEnd len="sm" w="sm" type="none"/>
          </a:ln>
        </p:spPr>
      </p:sp>
      <p:sp>
        <p:nvSpPr>
          <p:cNvPr id="6" name="Shape 6"/>
          <p:cNvSpPr txBox="1"/>
          <p:nvPr>
            <p:ph idx="1" type="body"/>
          </p:nvPr>
        </p:nvSpPr>
        <p:spPr>
          <a:xfrm>
            <a:off x="407987" y="4415790"/>
            <a:ext cx="6194425" cy="418338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Shape 7"/>
          <p:cNvSpPr/>
          <p:nvPr/>
        </p:nvSpPr>
        <p:spPr>
          <a:xfrm flipH="1" rot="10800000">
            <a:off x="1" y="9225416"/>
            <a:ext cx="7010400" cy="7098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 name="Shape 8"/>
          <p:cNvSpPr txBox="1"/>
          <p:nvPr>
            <p:ph idx="11" type="ftr"/>
          </p:nvPr>
        </p:nvSpPr>
        <p:spPr>
          <a:xfrm>
            <a:off x="0" y="8996337"/>
            <a:ext cx="3038475" cy="215444"/>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800" u="none" cap="none" strike="noStrike">
                <a:solidFill>
                  <a:srgbClr val="5B5B5B"/>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grpSp>
        <p:nvGrpSpPr>
          <p:cNvPr id="9" name="Shape 9"/>
          <p:cNvGrpSpPr/>
          <p:nvPr/>
        </p:nvGrpSpPr>
        <p:grpSpPr>
          <a:xfrm>
            <a:off x="6393468" y="8874285"/>
            <a:ext cx="417887" cy="292591"/>
            <a:chOff x="267" y="-340"/>
            <a:chExt cx="7144" cy="5002"/>
          </a:xfrm>
        </p:grpSpPr>
        <p:sp>
          <p:nvSpPr>
            <p:cNvPr id="10" name="Shape 10"/>
            <p:cNvSpPr/>
            <p:nvPr/>
          </p:nvSpPr>
          <p:spPr>
            <a:xfrm>
              <a:off x="267" y="-340"/>
              <a:ext cx="7144" cy="5002"/>
            </a:xfrm>
            <a:custGeom>
              <a:pathLst>
                <a:path extrusionOk="0" h="120000" w="120000">
                  <a:moveTo>
                    <a:pt x="49930" y="13055"/>
                  </a:moveTo>
                  <a:cubicBezTo>
                    <a:pt x="53823" y="7322"/>
                    <a:pt x="59185" y="3746"/>
                    <a:pt x="65143" y="3746"/>
                  </a:cubicBezTo>
                  <a:cubicBezTo>
                    <a:pt x="73088" y="3746"/>
                    <a:pt x="80000" y="10047"/>
                    <a:pt x="83654" y="19413"/>
                  </a:cubicBezTo>
                  <a:cubicBezTo>
                    <a:pt x="86871" y="17369"/>
                    <a:pt x="90407" y="16234"/>
                    <a:pt x="94101" y="16234"/>
                  </a:cubicBezTo>
                  <a:cubicBezTo>
                    <a:pt x="108401" y="16234"/>
                    <a:pt x="119999" y="32923"/>
                    <a:pt x="119999" y="53528"/>
                  </a:cubicBezTo>
                  <a:cubicBezTo>
                    <a:pt x="119999" y="74134"/>
                    <a:pt x="108401" y="90823"/>
                    <a:pt x="94101" y="90823"/>
                  </a:cubicBezTo>
                  <a:cubicBezTo>
                    <a:pt x="92393" y="90823"/>
                    <a:pt x="90685" y="90539"/>
                    <a:pt x="89016" y="90085"/>
                  </a:cubicBezTo>
                  <a:cubicBezTo>
                    <a:pt x="85799" y="98372"/>
                    <a:pt x="79602" y="103935"/>
                    <a:pt x="72532" y="103935"/>
                  </a:cubicBezTo>
                  <a:cubicBezTo>
                    <a:pt x="69553" y="103935"/>
                    <a:pt x="66732" y="102970"/>
                    <a:pt x="64270" y="101210"/>
                  </a:cubicBezTo>
                  <a:cubicBezTo>
                    <a:pt x="60973" y="112223"/>
                    <a:pt x="53306" y="120000"/>
                    <a:pt x="44409" y="120000"/>
                  </a:cubicBezTo>
                  <a:cubicBezTo>
                    <a:pt x="35114" y="120000"/>
                    <a:pt x="27209" y="111598"/>
                    <a:pt x="24150" y="99791"/>
                  </a:cubicBezTo>
                  <a:cubicBezTo>
                    <a:pt x="22840" y="100189"/>
                    <a:pt x="21449" y="100416"/>
                    <a:pt x="20019" y="100416"/>
                  </a:cubicBezTo>
                  <a:cubicBezTo>
                    <a:pt x="8977" y="100416"/>
                    <a:pt x="0" y="87473"/>
                    <a:pt x="0" y="71523"/>
                  </a:cubicBezTo>
                  <a:cubicBezTo>
                    <a:pt x="0" y="60794"/>
                    <a:pt x="4051" y="51485"/>
                    <a:pt x="10009" y="46490"/>
                  </a:cubicBezTo>
                  <a:cubicBezTo>
                    <a:pt x="8778" y="42403"/>
                    <a:pt x="8103" y="37918"/>
                    <a:pt x="8103" y="33263"/>
                  </a:cubicBezTo>
                  <a:cubicBezTo>
                    <a:pt x="8103" y="14872"/>
                    <a:pt x="18550" y="0"/>
                    <a:pt x="31420" y="0"/>
                  </a:cubicBezTo>
                  <a:cubicBezTo>
                    <a:pt x="38967" y="0"/>
                    <a:pt x="45680" y="5108"/>
                    <a:pt x="49930" y="13055"/>
                  </a:cubicBezTo>
                  <a:close/>
                </a:path>
              </a:pathLst>
            </a:custGeom>
            <a:solidFill>
              <a:srgbClr val="0A9A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 name="Shape 11"/>
            <p:cNvSpPr/>
            <p:nvPr/>
          </p:nvSpPr>
          <p:spPr>
            <a:xfrm>
              <a:off x="1298" y="1671"/>
              <a:ext cx="499" cy="672"/>
            </a:xfrm>
            <a:custGeom>
              <a:pathLst>
                <a:path extrusionOk="0" h="120000" w="120000">
                  <a:moveTo>
                    <a:pt x="1137" y="103943"/>
                  </a:moveTo>
                  <a:cubicBezTo>
                    <a:pt x="0" y="106056"/>
                    <a:pt x="1137" y="106478"/>
                    <a:pt x="1706" y="106901"/>
                  </a:cubicBezTo>
                  <a:cubicBezTo>
                    <a:pt x="5118" y="108591"/>
                    <a:pt x="8530" y="109859"/>
                    <a:pt x="11374" y="111126"/>
                  </a:cubicBezTo>
                  <a:cubicBezTo>
                    <a:pt x="29004" y="118309"/>
                    <a:pt x="45497" y="120000"/>
                    <a:pt x="63127" y="120000"/>
                  </a:cubicBezTo>
                  <a:cubicBezTo>
                    <a:pt x="98388" y="120000"/>
                    <a:pt x="120000" y="106478"/>
                    <a:pt x="120000" y="84084"/>
                  </a:cubicBezTo>
                  <a:cubicBezTo>
                    <a:pt x="120000" y="83239"/>
                    <a:pt x="120000" y="83239"/>
                    <a:pt x="120000" y="83239"/>
                  </a:cubicBezTo>
                  <a:cubicBezTo>
                    <a:pt x="120000" y="62535"/>
                    <a:pt x="95545" y="55352"/>
                    <a:pt x="72227" y="49859"/>
                  </a:cubicBezTo>
                  <a:cubicBezTo>
                    <a:pt x="69383" y="49014"/>
                    <a:pt x="69383" y="49014"/>
                    <a:pt x="69383" y="49014"/>
                  </a:cubicBezTo>
                  <a:cubicBezTo>
                    <a:pt x="51753" y="44788"/>
                    <a:pt x="36398" y="40985"/>
                    <a:pt x="36398" y="32535"/>
                  </a:cubicBezTo>
                  <a:cubicBezTo>
                    <a:pt x="36398" y="32112"/>
                    <a:pt x="36398" y="32112"/>
                    <a:pt x="36398" y="32112"/>
                  </a:cubicBezTo>
                  <a:cubicBezTo>
                    <a:pt x="36398" y="24929"/>
                    <a:pt x="45497" y="19436"/>
                    <a:pt x="59146" y="19436"/>
                  </a:cubicBezTo>
                  <a:cubicBezTo>
                    <a:pt x="74502" y="19436"/>
                    <a:pt x="92132" y="23239"/>
                    <a:pt x="104075" y="27887"/>
                  </a:cubicBezTo>
                  <a:cubicBezTo>
                    <a:pt x="104075" y="27887"/>
                    <a:pt x="107488" y="29577"/>
                    <a:pt x="108625" y="27042"/>
                  </a:cubicBezTo>
                  <a:cubicBezTo>
                    <a:pt x="109194" y="25774"/>
                    <a:pt x="114881" y="13943"/>
                    <a:pt x="115450" y="12676"/>
                  </a:cubicBezTo>
                  <a:cubicBezTo>
                    <a:pt x="116587" y="11408"/>
                    <a:pt x="115450" y="10563"/>
                    <a:pt x="113744" y="9718"/>
                  </a:cubicBezTo>
                  <a:cubicBezTo>
                    <a:pt x="100663" y="3802"/>
                    <a:pt x="82464" y="0"/>
                    <a:pt x="63696" y="0"/>
                  </a:cubicBezTo>
                  <a:cubicBezTo>
                    <a:pt x="59715" y="0"/>
                    <a:pt x="59715" y="0"/>
                    <a:pt x="59715" y="0"/>
                  </a:cubicBezTo>
                  <a:cubicBezTo>
                    <a:pt x="27867" y="0"/>
                    <a:pt x="5118" y="14366"/>
                    <a:pt x="5118" y="35070"/>
                  </a:cubicBezTo>
                  <a:cubicBezTo>
                    <a:pt x="5118" y="35492"/>
                    <a:pt x="5118" y="35492"/>
                    <a:pt x="5118" y="35492"/>
                  </a:cubicBezTo>
                  <a:cubicBezTo>
                    <a:pt x="5118" y="57464"/>
                    <a:pt x="30142" y="64647"/>
                    <a:pt x="53459" y="69295"/>
                  </a:cubicBezTo>
                  <a:cubicBezTo>
                    <a:pt x="56872" y="70140"/>
                    <a:pt x="56872" y="70140"/>
                    <a:pt x="56872" y="70140"/>
                  </a:cubicBezTo>
                  <a:cubicBezTo>
                    <a:pt x="73933" y="73943"/>
                    <a:pt x="88720" y="77323"/>
                    <a:pt x="88720" y="86197"/>
                  </a:cubicBezTo>
                  <a:cubicBezTo>
                    <a:pt x="88720" y="86619"/>
                    <a:pt x="88720" y="86619"/>
                    <a:pt x="88720" y="86619"/>
                  </a:cubicBezTo>
                  <a:cubicBezTo>
                    <a:pt x="88720" y="95070"/>
                    <a:pt x="79052" y="100985"/>
                    <a:pt x="63696" y="100985"/>
                  </a:cubicBezTo>
                  <a:cubicBezTo>
                    <a:pt x="58009" y="100985"/>
                    <a:pt x="38672" y="100985"/>
                    <a:pt x="18199" y="91267"/>
                  </a:cubicBezTo>
                  <a:cubicBezTo>
                    <a:pt x="15924" y="90000"/>
                    <a:pt x="14786" y="89154"/>
                    <a:pt x="12511" y="88309"/>
                  </a:cubicBezTo>
                  <a:cubicBezTo>
                    <a:pt x="11374" y="87887"/>
                    <a:pt x="9099" y="87042"/>
                    <a:pt x="7962" y="89577"/>
                  </a:cubicBezTo>
                  <a:lnTo>
                    <a:pt x="1137" y="10394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 name="Shape 12"/>
            <p:cNvSpPr/>
            <p:nvPr/>
          </p:nvSpPr>
          <p:spPr>
            <a:xfrm>
              <a:off x="3443" y="1671"/>
              <a:ext cx="499" cy="672"/>
            </a:xfrm>
            <a:custGeom>
              <a:pathLst>
                <a:path extrusionOk="0" h="120000" w="120000">
                  <a:moveTo>
                    <a:pt x="1137" y="103943"/>
                  </a:moveTo>
                  <a:cubicBezTo>
                    <a:pt x="0" y="106056"/>
                    <a:pt x="1137" y="106478"/>
                    <a:pt x="1706" y="106901"/>
                  </a:cubicBezTo>
                  <a:cubicBezTo>
                    <a:pt x="5118" y="108591"/>
                    <a:pt x="8530" y="109859"/>
                    <a:pt x="11374" y="111126"/>
                  </a:cubicBezTo>
                  <a:cubicBezTo>
                    <a:pt x="29004" y="118309"/>
                    <a:pt x="45497" y="120000"/>
                    <a:pt x="63127" y="120000"/>
                  </a:cubicBezTo>
                  <a:cubicBezTo>
                    <a:pt x="98388" y="120000"/>
                    <a:pt x="120000" y="106478"/>
                    <a:pt x="120000" y="84084"/>
                  </a:cubicBezTo>
                  <a:cubicBezTo>
                    <a:pt x="120000" y="83239"/>
                    <a:pt x="120000" y="83239"/>
                    <a:pt x="120000" y="83239"/>
                  </a:cubicBezTo>
                  <a:cubicBezTo>
                    <a:pt x="120000" y="62535"/>
                    <a:pt x="95545" y="55352"/>
                    <a:pt x="72227" y="49859"/>
                  </a:cubicBezTo>
                  <a:cubicBezTo>
                    <a:pt x="69383" y="49014"/>
                    <a:pt x="69383" y="49014"/>
                    <a:pt x="69383" y="49014"/>
                  </a:cubicBezTo>
                  <a:cubicBezTo>
                    <a:pt x="51753" y="44788"/>
                    <a:pt x="36398" y="40985"/>
                    <a:pt x="36398" y="32535"/>
                  </a:cubicBezTo>
                  <a:cubicBezTo>
                    <a:pt x="36398" y="32112"/>
                    <a:pt x="36398" y="32112"/>
                    <a:pt x="36398" y="32112"/>
                  </a:cubicBezTo>
                  <a:cubicBezTo>
                    <a:pt x="36398" y="24929"/>
                    <a:pt x="45497" y="19436"/>
                    <a:pt x="59146" y="19436"/>
                  </a:cubicBezTo>
                  <a:cubicBezTo>
                    <a:pt x="74502" y="19436"/>
                    <a:pt x="92132" y="23239"/>
                    <a:pt x="104075" y="27887"/>
                  </a:cubicBezTo>
                  <a:cubicBezTo>
                    <a:pt x="104075" y="27887"/>
                    <a:pt x="107488" y="29577"/>
                    <a:pt x="108625" y="27042"/>
                  </a:cubicBezTo>
                  <a:cubicBezTo>
                    <a:pt x="109194" y="25774"/>
                    <a:pt x="114881" y="13943"/>
                    <a:pt x="115450" y="12676"/>
                  </a:cubicBezTo>
                  <a:cubicBezTo>
                    <a:pt x="116587" y="11408"/>
                    <a:pt x="115450" y="10563"/>
                    <a:pt x="113744" y="9718"/>
                  </a:cubicBezTo>
                  <a:cubicBezTo>
                    <a:pt x="100663" y="3802"/>
                    <a:pt x="82464" y="0"/>
                    <a:pt x="63696" y="0"/>
                  </a:cubicBezTo>
                  <a:cubicBezTo>
                    <a:pt x="59715" y="0"/>
                    <a:pt x="59715" y="0"/>
                    <a:pt x="59715" y="0"/>
                  </a:cubicBezTo>
                  <a:cubicBezTo>
                    <a:pt x="27867" y="0"/>
                    <a:pt x="5118" y="14366"/>
                    <a:pt x="5118" y="35070"/>
                  </a:cubicBezTo>
                  <a:cubicBezTo>
                    <a:pt x="5118" y="35492"/>
                    <a:pt x="5118" y="35492"/>
                    <a:pt x="5118" y="35492"/>
                  </a:cubicBezTo>
                  <a:cubicBezTo>
                    <a:pt x="5118" y="57464"/>
                    <a:pt x="30142" y="64647"/>
                    <a:pt x="53459" y="69295"/>
                  </a:cubicBezTo>
                  <a:cubicBezTo>
                    <a:pt x="56872" y="70140"/>
                    <a:pt x="56872" y="70140"/>
                    <a:pt x="56872" y="70140"/>
                  </a:cubicBezTo>
                  <a:cubicBezTo>
                    <a:pt x="73933" y="73943"/>
                    <a:pt x="88720" y="77323"/>
                    <a:pt x="88720" y="86197"/>
                  </a:cubicBezTo>
                  <a:cubicBezTo>
                    <a:pt x="88720" y="86619"/>
                    <a:pt x="88720" y="86619"/>
                    <a:pt x="88720" y="86619"/>
                  </a:cubicBezTo>
                  <a:cubicBezTo>
                    <a:pt x="88720" y="95070"/>
                    <a:pt x="79052" y="100985"/>
                    <a:pt x="63696" y="100985"/>
                  </a:cubicBezTo>
                  <a:cubicBezTo>
                    <a:pt x="58009" y="100985"/>
                    <a:pt x="38672" y="100985"/>
                    <a:pt x="18199" y="91267"/>
                  </a:cubicBezTo>
                  <a:cubicBezTo>
                    <a:pt x="15924" y="90000"/>
                    <a:pt x="14218" y="89577"/>
                    <a:pt x="12511" y="88309"/>
                  </a:cubicBezTo>
                  <a:cubicBezTo>
                    <a:pt x="11943" y="88309"/>
                    <a:pt x="9099" y="87464"/>
                    <a:pt x="7962" y="89577"/>
                  </a:cubicBezTo>
                  <a:lnTo>
                    <a:pt x="1137" y="10394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 name="Shape 13"/>
            <p:cNvSpPr/>
            <p:nvPr/>
          </p:nvSpPr>
          <p:spPr>
            <a:xfrm>
              <a:off x="4455" y="1671"/>
              <a:ext cx="596" cy="672"/>
            </a:xfrm>
            <a:custGeom>
              <a:pathLst>
                <a:path extrusionOk="0" h="120000" w="120000">
                  <a:moveTo>
                    <a:pt x="116666" y="36760"/>
                  </a:moveTo>
                  <a:cubicBezTo>
                    <a:pt x="114285" y="29154"/>
                    <a:pt x="110476" y="22816"/>
                    <a:pt x="105238" y="17746"/>
                  </a:cubicBezTo>
                  <a:cubicBezTo>
                    <a:pt x="100476" y="12253"/>
                    <a:pt x="93809" y="8028"/>
                    <a:pt x="86190" y="5070"/>
                  </a:cubicBezTo>
                  <a:cubicBezTo>
                    <a:pt x="79047" y="1690"/>
                    <a:pt x="70000" y="0"/>
                    <a:pt x="60000" y="0"/>
                  </a:cubicBezTo>
                  <a:cubicBezTo>
                    <a:pt x="50000" y="0"/>
                    <a:pt x="40952" y="1690"/>
                    <a:pt x="33809" y="5070"/>
                  </a:cubicBezTo>
                  <a:cubicBezTo>
                    <a:pt x="26190" y="8028"/>
                    <a:pt x="19523" y="12253"/>
                    <a:pt x="14761" y="17746"/>
                  </a:cubicBezTo>
                  <a:cubicBezTo>
                    <a:pt x="9523" y="22816"/>
                    <a:pt x="5714" y="29154"/>
                    <a:pt x="3333" y="36760"/>
                  </a:cubicBezTo>
                  <a:cubicBezTo>
                    <a:pt x="952" y="43943"/>
                    <a:pt x="0" y="51549"/>
                    <a:pt x="0" y="60000"/>
                  </a:cubicBezTo>
                  <a:cubicBezTo>
                    <a:pt x="0" y="68450"/>
                    <a:pt x="952" y="76478"/>
                    <a:pt x="3333" y="83661"/>
                  </a:cubicBezTo>
                  <a:cubicBezTo>
                    <a:pt x="5714" y="90845"/>
                    <a:pt x="9523" y="97183"/>
                    <a:pt x="14761" y="102676"/>
                  </a:cubicBezTo>
                  <a:cubicBezTo>
                    <a:pt x="19523" y="107746"/>
                    <a:pt x="26190" y="111971"/>
                    <a:pt x="33809" y="115352"/>
                  </a:cubicBezTo>
                  <a:cubicBezTo>
                    <a:pt x="40952" y="118309"/>
                    <a:pt x="50000" y="120000"/>
                    <a:pt x="60000" y="120000"/>
                  </a:cubicBezTo>
                  <a:cubicBezTo>
                    <a:pt x="70000" y="120000"/>
                    <a:pt x="79047" y="118309"/>
                    <a:pt x="86190" y="115352"/>
                  </a:cubicBezTo>
                  <a:cubicBezTo>
                    <a:pt x="93809" y="111971"/>
                    <a:pt x="100476" y="107746"/>
                    <a:pt x="105238" y="102676"/>
                  </a:cubicBezTo>
                  <a:cubicBezTo>
                    <a:pt x="110476" y="97183"/>
                    <a:pt x="114285" y="90845"/>
                    <a:pt x="116666" y="83661"/>
                  </a:cubicBezTo>
                  <a:cubicBezTo>
                    <a:pt x="119047" y="76478"/>
                    <a:pt x="120000" y="68450"/>
                    <a:pt x="120000" y="60000"/>
                  </a:cubicBezTo>
                  <a:cubicBezTo>
                    <a:pt x="120000" y="51549"/>
                    <a:pt x="119047" y="43943"/>
                    <a:pt x="116666" y="36760"/>
                  </a:cubicBezTo>
                  <a:moveTo>
                    <a:pt x="91904" y="60000"/>
                  </a:moveTo>
                  <a:cubicBezTo>
                    <a:pt x="91904" y="72676"/>
                    <a:pt x="89047" y="82816"/>
                    <a:pt x="83809" y="90000"/>
                  </a:cubicBezTo>
                  <a:cubicBezTo>
                    <a:pt x="78571" y="96760"/>
                    <a:pt x="70952" y="100140"/>
                    <a:pt x="60000" y="100140"/>
                  </a:cubicBezTo>
                  <a:cubicBezTo>
                    <a:pt x="49047" y="100140"/>
                    <a:pt x="41428" y="96760"/>
                    <a:pt x="36190" y="90000"/>
                  </a:cubicBezTo>
                  <a:cubicBezTo>
                    <a:pt x="30952" y="82816"/>
                    <a:pt x="28571" y="72676"/>
                    <a:pt x="28571" y="60000"/>
                  </a:cubicBezTo>
                  <a:cubicBezTo>
                    <a:pt x="28571" y="47323"/>
                    <a:pt x="30952" y="37605"/>
                    <a:pt x="36190" y="30422"/>
                  </a:cubicBezTo>
                  <a:cubicBezTo>
                    <a:pt x="41428" y="23661"/>
                    <a:pt x="49047" y="20281"/>
                    <a:pt x="60000" y="20281"/>
                  </a:cubicBezTo>
                  <a:cubicBezTo>
                    <a:pt x="70952" y="20281"/>
                    <a:pt x="78571" y="23661"/>
                    <a:pt x="83809" y="30422"/>
                  </a:cubicBezTo>
                  <a:cubicBezTo>
                    <a:pt x="89047" y="37605"/>
                    <a:pt x="91904" y="47323"/>
                    <a:pt x="91904" y="6000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 name="Shape 14"/>
            <p:cNvSpPr/>
            <p:nvPr/>
          </p:nvSpPr>
          <p:spPr>
            <a:xfrm>
              <a:off x="5566" y="1671"/>
              <a:ext cx="507" cy="670"/>
            </a:xfrm>
            <a:custGeom>
              <a:pathLst>
                <a:path extrusionOk="0" h="120000" w="120000">
                  <a:moveTo>
                    <a:pt x="111588" y="97102"/>
                  </a:moveTo>
                  <a:cubicBezTo>
                    <a:pt x="111028" y="94982"/>
                    <a:pt x="108224" y="95830"/>
                    <a:pt x="108224" y="95830"/>
                  </a:cubicBezTo>
                  <a:cubicBezTo>
                    <a:pt x="103738" y="97102"/>
                    <a:pt x="99252" y="97950"/>
                    <a:pt x="94766" y="98798"/>
                  </a:cubicBezTo>
                  <a:cubicBezTo>
                    <a:pt x="89719" y="99222"/>
                    <a:pt x="84672" y="99646"/>
                    <a:pt x="78504" y="99646"/>
                  </a:cubicBezTo>
                  <a:cubicBezTo>
                    <a:pt x="64485" y="99646"/>
                    <a:pt x="53271" y="96254"/>
                    <a:pt x="45420" y="90318"/>
                  </a:cubicBezTo>
                  <a:cubicBezTo>
                    <a:pt x="37570" y="83957"/>
                    <a:pt x="33084" y="73780"/>
                    <a:pt x="33084" y="60212"/>
                  </a:cubicBezTo>
                  <a:cubicBezTo>
                    <a:pt x="33084" y="47915"/>
                    <a:pt x="37009" y="38586"/>
                    <a:pt x="44299" y="31378"/>
                  </a:cubicBezTo>
                  <a:cubicBezTo>
                    <a:pt x="51028" y="24169"/>
                    <a:pt x="62242" y="20777"/>
                    <a:pt x="76261" y="20777"/>
                  </a:cubicBezTo>
                  <a:cubicBezTo>
                    <a:pt x="88598" y="20777"/>
                    <a:pt x="97570" y="21625"/>
                    <a:pt x="107102" y="23745"/>
                  </a:cubicBezTo>
                  <a:cubicBezTo>
                    <a:pt x="107102" y="23745"/>
                    <a:pt x="109345" y="24593"/>
                    <a:pt x="110467" y="22473"/>
                  </a:cubicBezTo>
                  <a:cubicBezTo>
                    <a:pt x="112710" y="16961"/>
                    <a:pt x="114953" y="13144"/>
                    <a:pt x="117757" y="7632"/>
                  </a:cubicBezTo>
                  <a:cubicBezTo>
                    <a:pt x="118317" y="5936"/>
                    <a:pt x="116635" y="5088"/>
                    <a:pt x="115514" y="4664"/>
                  </a:cubicBezTo>
                  <a:cubicBezTo>
                    <a:pt x="112149" y="3816"/>
                    <a:pt x="103177" y="2120"/>
                    <a:pt x="96448" y="1272"/>
                  </a:cubicBezTo>
                  <a:cubicBezTo>
                    <a:pt x="90280" y="424"/>
                    <a:pt x="82990" y="0"/>
                    <a:pt x="74579" y="0"/>
                  </a:cubicBezTo>
                  <a:cubicBezTo>
                    <a:pt x="62242" y="0"/>
                    <a:pt x="51588" y="1696"/>
                    <a:pt x="42056" y="4664"/>
                  </a:cubicBezTo>
                  <a:cubicBezTo>
                    <a:pt x="33084" y="8056"/>
                    <a:pt x="25233" y="12296"/>
                    <a:pt x="19065" y="17385"/>
                  </a:cubicBezTo>
                  <a:cubicBezTo>
                    <a:pt x="12897" y="22897"/>
                    <a:pt x="7850" y="29257"/>
                    <a:pt x="5046" y="36466"/>
                  </a:cubicBezTo>
                  <a:cubicBezTo>
                    <a:pt x="1682" y="43674"/>
                    <a:pt x="0" y="51731"/>
                    <a:pt x="0" y="60212"/>
                  </a:cubicBezTo>
                  <a:cubicBezTo>
                    <a:pt x="0" y="78445"/>
                    <a:pt x="6728" y="93286"/>
                    <a:pt x="19626" y="103886"/>
                  </a:cubicBezTo>
                  <a:cubicBezTo>
                    <a:pt x="32523" y="114487"/>
                    <a:pt x="51588" y="120000"/>
                    <a:pt x="76822" y="120000"/>
                  </a:cubicBezTo>
                  <a:cubicBezTo>
                    <a:pt x="91401" y="120000"/>
                    <a:pt x="106542" y="117879"/>
                    <a:pt x="117757" y="114487"/>
                  </a:cubicBezTo>
                  <a:cubicBezTo>
                    <a:pt x="117757" y="114487"/>
                    <a:pt x="120000" y="113639"/>
                    <a:pt x="118878" y="111943"/>
                  </a:cubicBezTo>
                  <a:lnTo>
                    <a:pt x="111588" y="97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 name="Shape 15"/>
            <p:cNvSpPr/>
            <p:nvPr/>
          </p:nvSpPr>
          <p:spPr>
            <a:xfrm>
              <a:off x="6108" y="1671"/>
              <a:ext cx="582" cy="672"/>
            </a:xfrm>
            <a:custGeom>
              <a:pathLst>
                <a:path extrusionOk="0" h="120000" w="120000">
                  <a:moveTo>
                    <a:pt x="114634" y="32535"/>
                  </a:moveTo>
                  <a:cubicBezTo>
                    <a:pt x="112682" y="25352"/>
                    <a:pt x="107317" y="18591"/>
                    <a:pt x="103902" y="15211"/>
                  </a:cubicBezTo>
                  <a:cubicBezTo>
                    <a:pt x="98048" y="10140"/>
                    <a:pt x="92682" y="6338"/>
                    <a:pt x="87317" y="4647"/>
                  </a:cubicBezTo>
                  <a:cubicBezTo>
                    <a:pt x="80487" y="1690"/>
                    <a:pt x="72195" y="0"/>
                    <a:pt x="62926" y="0"/>
                  </a:cubicBezTo>
                  <a:cubicBezTo>
                    <a:pt x="52195" y="0"/>
                    <a:pt x="42439" y="1690"/>
                    <a:pt x="34634" y="5070"/>
                  </a:cubicBezTo>
                  <a:cubicBezTo>
                    <a:pt x="26829" y="8028"/>
                    <a:pt x="20487" y="12676"/>
                    <a:pt x="15121" y="17746"/>
                  </a:cubicBezTo>
                  <a:cubicBezTo>
                    <a:pt x="9756" y="23239"/>
                    <a:pt x="5853" y="30000"/>
                    <a:pt x="3414" y="37183"/>
                  </a:cubicBezTo>
                  <a:cubicBezTo>
                    <a:pt x="975" y="44366"/>
                    <a:pt x="0" y="52394"/>
                    <a:pt x="0" y="60845"/>
                  </a:cubicBezTo>
                  <a:cubicBezTo>
                    <a:pt x="0" y="69295"/>
                    <a:pt x="975" y="77323"/>
                    <a:pt x="3902" y="84507"/>
                  </a:cubicBezTo>
                  <a:cubicBezTo>
                    <a:pt x="6341" y="91690"/>
                    <a:pt x="10243" y="98028"/>
                    <a:pt x="16097" y="103098"/>
                  </a:cubicBezTo>
                  <a:cubicBezTo>
                    <a:pt x="21463" y="108591"/>
                    <a:pt x="28780" y="112394"/>
                    <a:pt x="37560" y="115352"/>
                  </a:cubicBezTo>
                  <a:cubicBezTo>
                    <a:pt x="46341" y="118309"/>
                    <a:pt x="56585" y="120000"/>
                    <a:pt x="68780" y="120000"/>
                  </a:cubicBezTo>
                  <a:cubicBezTo>
                    <a:pt x="93170" y="119577"/>
                    <a:pt x="106341" y="114929"/>
                    <a:pt x="111707" y="112394"/>
                  </a:cubicBezTo>
                  <a:cubicBezTo>
                    <a:pt x="112682" y="111971"/>
                    <a:pt x="113170" y="111126"/>
                    <a:pt x="112195" y="109014"/>
                  </a:cubicBezTo>
                  <a:cubicBezTo>
                    <a:pt x="106829" y="95492"/>
                    <a:pt x="106829" y="95492"/>
                    <a:pt x="106829" y="95492"/>
                  </a:cubicBezTo>
                  <a:cubicBezTo>
                    <a:pt x="105853" y="93380"/>
                    <a:pt x="103414" y="94225"/>
                    <a:pt x="103414" y="94225"/>
                  </a:cubicBezTo>
                  <a:cubicBezTo>
                    <a:pt x="97560" y="95915"/>
                    <a:pt x="88780" y="99718"/>
                    <a:pt x="68292" y="99718"/>
                  </a:cubicBezTo>
                  <a:cubicBezTo>
                    <a:pt x="55121" y="99295"/>
                    <a:pt x="45365" y="95915"/>
                    <a:pt x="39024" y="90845"/>
                  </a:cubicBezTo>
                  <a:cubicBezTo>
                    <a:pt x="32682" y="85352"/>
                    <a:pt x="29756" y="77323"/>
                    <a:pt x="29268" y="66338"/>
                  </a:cubicBezTo>
                  <a:cubicBezTo>
                    <a:pt x="114634" y="66338"/>
                    <a:pt x="114634" y="66338"/>
                    <a:pt x="114634" y="66338"/>
                  </a:cubicBezTo>
                  <a:cubicBezTo>
                    <a:pt x="114634" y="66338"/>
                    <a:pt x="117073" y="66338"/>
                    <a:pt x="117073" y="64225"/>
                  </a:cubicBezTo>
                  <a:cubicBezTo>
                    <a:pt x="117073" y="63380"/>
                    <a:pt x="120000" y="49014"/>
                    <a:pt x="114634" y="32535"/>
                  </a:cubicBezTo>
                  <a:close/>
                  <a:moveTo>
                    <a:pt x="29756" y="47746"/>
                  </a:moveTo>
                  <a:cubicBezTo>
                    <a:pt x="30731" y="40985"/>
                    <a:pt x="33170" y="35070"/>
                    <a:pt x="36585" y="30422"/>
                  </a:cubicBezTo>
                  <a:cubicBezTo>
                    <a:pt x="41951" y="23661"/>
                    <a:pt x="49756" y="19859"/>
                    <a:pt x="60975" y="19859"/>
                  </a:cubicBezTo>
                  <a:cubicBezTo>
                    <a:pt x="72195" y="19859"/>
                    <a:pt x="79512" y="23661"/>
                    <a:pt x="84878" y="30422"/>
                  </a:cubicBezTo>
                  <a:cubicBezTo>
                    <a:pt x="88292" y="35070"/>
                    <a:pt x="89756" y="40985"/>
                    <a:pt x="90731" y="47746"/>
                  </a:cubicBezTo>
                  <a:lnTo>
                    <a:pt x="29756" y="4774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 name="Shape 16"/>
            <p:cNvSpPr/>
            <p:nvPr/>
          </p:nvSpPr>
          <p:spPr>
            <a:xfrm>
              <a:off x="2793" y="1671"/>
              <a:ext cx="581" cy="672"/>
            </a:xfrm>
            <a:custGeom>
              <a:pathLst>
                <a:path extrusionOk="0" h="120000" w="120000">
                  <a:moveTo>
                    <a:pt x="114634" y="32535"/>
                  </a:moveTo>
                  <a:cubicBezTo>
                    <a:pt x="112682" y="25352"/>
                    <a:pt x="107317" y="18591"/>
                    <a:pt x="103902" y="15211"/>
                  </a:cubicBezTo>
                  <a:cubicBezTo>
                    <a:pt x="98048" y="10140"/>
                    <a:pt x="92682" y="6338"/>
                    <a:pt x="87317" y="4647"/>
                  </a:cubicBezTo>
                  <a:cubicBezTo>
                    <a:pt x="80487" y="1690"/>
                    <a:pt x="72195" y="0"/>
                    <a:pt x="62926" y="0"/>
                  </a:cubicBezTo>
                  <a:cubicBezTo>
                    <a:pt x="52195" y="0"/>
                    <a:pt x="42439" y="1690"/>
                    <a:pt x="34634" y="5070"/>
                  </a:cubicBezTo>
                  <a:cubicBezTo>
                    <a:pt x="26829" y="8028"/>
                    <a:pt x="20487" y="12676"/>
                    <a:pt x="15121" y="17746"/>
                  </a:cubicBezTo>
                  <a:cubicBezTo>
                    <a:pt x="9756" y="23239"/>
                    <a:pt x="5853" y="30000"/>
                    <a:pt x="3414" y="37183"/>
                  </a:cubicBezTo>
                  <a:cubicBezTo>
                    <a:pt x="975" y="44366"/>
                    <a:pt x="0" y="52394"/>
                    <a:pt x="0" y="60845"/>
                  </a:cubicBezTo>
                  <a:cubicBezTo>
                    <a:pt x="0" y="69295"/>
                    <a:pt x="975" y="77323"/>
                    <a:pt x="3902" y="84507"/>
                  </a:cubicBezTo>
                  <a:cubicBezTo>
                    <a:pt x="6341" y="91690"/>
                    <a:pt x="10243" y="98028"/>
                    <a:pt x="16097" y="103098"/>
                  </a:cubicBezTo>
                  <a:cubicBezTo>
                    <a:pt x="21463" y="108591"/>
                    <a:pt x="28780" y="112394"/>
                    <a:pt x="37560" y="115352"/>
                  </a:cubicBezTo>
                  <a:cubicBezTo>
                    <a:pt x="46341" y="118309"/>
                    <a:pt x="56585" y="120000"/>
                    <a:pt x="68780" y="120000"/>
                  </a:cubicBezTo>
                  <a:cubicBezTo>
                    <a:pt x="93170" y="119577"/>
                    <a:pt x="106341" y="114929"/>
                    <a:pt x="111707" y="112394"/>
                  </a:cubicBezTo>
                  <a:cubicBezTo>
                    <a:pt x="112682" y="111971"/>
                    <a:pt x="113170" y="111126"/>
                    <a:pt x="112195" y="109014"/>
                  </a:cubicBezTo>
                  <a:cubicBezTo>
                    <a:pt x="106829" y="95492"/>
                    <a:pt x="106829" y="95492"/>
                    <a:pt x="106829" y="95492"/>
                  </a:cubicBezTo>
                  <a:cubicBezTo>
                    <a:pt x="105853" y="93380"/>
                    <a:pt x="103414" y="94225"/>
                    <a:pt x="103414" y="94225"/>
                  </a:cubicBezTo>
                  <a:cubicBezTo>
                    <a:pt x="97560" y="95915"/>
                    <a:pt x="88780" y="99718"/>
                    <a:pt x="68292" y="99718"/>
                  </a:cubicBezTo>
                  <a:cubicBezTo>
                    <a:pt x="55121" y="99295"/>
                    <a:pt x="45365" y="95915"/>
                    <a:pt x="39024" y="90845"/>
                  </a:cubicBezTo>
                  <a:cubicBezTo>
                    <a:pt x="32682" y="85352"/>
                    <a:pt x="29756" y="77323"/>
                    <a:pt x="29268" y="66338"/>
                  </a:cubicBezTo>
                  <a:cubicBezTo>
                    <a:pt x="114634" y="66338"/>
                    <a:pt x="114634" y="66338"/>
                    <a:pt x="114634" y="66338"/>
                  </a:cubicBezTo>
                  <a:cubicBezTo>
                    <a:pt x="114634" y="66338"/>
                    <a:pt x="117073" y="66338"/>
                    <a:pt x="117073" y="64225"/>
                  </a:cubicBezTo>
                  <a:cubicBezTo>
                    <a:pt x="117073" y="63380"/>
                    <a:pt x="120000" y="49014"/>
                    <a:pt x="114634" y="32535"/>
                  </a:cubicBezTo>
                  <a:close/>
                  <a:moveTo>
                    <a:pt x="29756" y="47746"/>
                  </a:moveTo>
                  <a:cubicBezTo>
                    <a:pt x="30731" y="40985"/>
                    <a:pt x="33170" y="35070"/>
                    <a:pt x="36585" y="30422"/>
                  </a:cubicBezTo>
                  <a:cubicBezTo>
                    <a:pt x="41951" y="23661"/>
                    <a:pt x="49756" y="19859"/>
                    <a:pt x="60975" y="19859"/>
                  </a:cubicBezTo>
                  <a:cubicBezTo>
                    <a:pt x="72195" y="19859"/>
                    <a:pt x="79512" y="23661"/>
                    <a:pt x="84878" y="30422"/>
                  </a:cubicBezTo>
                  <a:cubicBezTo>
                    <a:pt x="88292" y="35070"/>
                    <a:pt x="89756" y="40985"/>
                    <a:pt x="90731" y="47746"/>
                  </a:cubicBezTo>
                  <a:lnTo>
                    <a:pt x="29756" y="4774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 name="Shape 17"/>
            <p:cNvSpPr/>
            <p:nvPr/>
          </p:nvSpPr>
          <p:spPr>
            <a:xfrm>
              <a:off x="1870" y="1671"/>
              <a:ext cx="537" cy="672"/>
            </a:xfrm>
            <a:custGeom>
              <a:pathLst>
                <a:path extrusionOk="0" h="120000" w="120000">
                  <a:moveTo>
                    <a:pt x="75066" y="44366"/>
                  </a:moveTo>
                  <a:cubicBezTo>
                    <a:pt x="71365" y="44366"/>
                    <a:pt x="66607" y="43943"/>
                    <a:pt x="60792" y="43943"/>
                  </a:cubicBezTo>
                  <a:cubicBezTo>
                    <a:pt x="52863" y="43943"/>
                    <a:pt x="44933" y="44788"/>
                    <a:pt x="38061" y="46478"/>
                  </a:cubicBezTo>
                  <a:cubicBezTo>
                    <a:pt x="30660" y="48169"/>
                    <a:pt x="24317" y="50281"/>
                    <a:pt x="18502" y="53661"/>
                  </a:cubicBezTo>
                  <a:cubicBezTo>
                    <a:pt x="12687" y="56619"/>
                    <a:pt x="8458" y="60845"/>
                    <a:pt x="5286" y="65915"/>
                  </a:cubicBezTo>
                  <a:cubicBezTo>
                    <a:pt x="2114" y="70563"/>
                    <a:pt x="0" y="76478"/>
                    <a:pt x="0" y="82816"/>
                  </a:cubicBezTo>
                  <a:cubicBezTo>
                    <a:pt x="0" y="89577"/>
                    <a:pt x="1585" y="95070"/>
                    <a:pt x="4229" y="99718"/>
                  </a:cubicBezTo>
                  <a:cubicBezTo>
                    <a:pt x="7400" y="104366"/>
                    <a:pt x="11101" y="108169"/>
                    <a:pt x="16387" y="111126"/>
                  </a:cubicBezTo>
                  <a:cubicBezTo>
                    <a:pt x="21674" y="114084"/>
                    <a:pt x="28017" y="116619"/>
                    <a:pt x="35418" y="117887"/>
                  </a:cubicBezTo>
                  <a:cubicBezTo>
                    <a:pt x="42819" y="119154"/>
                    <a:pt x="50748" y="120000"/>
                    <a:pt x="59735" y="120000"/>
                  </a:cubicBezTo>
                  <a:cubicBezTo>
                    <a:pt x="69251" y="120000"/>
                    <a:pt x="78766" y="119154"/>
                    <a:pt x="87753" y="117887"/>
                  </a:cubicBezTo>
                  <a:cubicBezTo>
                    <a:pt x="97268" y="116619"/>
                    <a:pt x="108370" y="114929"/>
                    <a:pt x="111013" y="114507"/>
                  </a:cubicBezTo>
                  <a:cubicBezTo>
                    <a:pt x="114185" y="113661"/>
                    <a:pt x="117885" y="112816"/>
                    <a:pt x="117885" y="112816"/>
                  </a:cubicBezTo>
                  <a:cubicBezTo>
                    <a:pt x="120000" y="112394"/>
                    <a:pt x="120000" y="110704"/>
                    <a:pt x="120000" y="110704"/>
                  </a:cubicBezTo>
                  <a:cubicBezTo>
                    <a:pt x="120000" y="43098"/>
                    <a:pt x="120000" y="43098"/>
                    <a:pt x="120000" y="43098"/>
                  </a:cubicBezTo>
                  <a:cubicBezTo>
                    <a:pt x="120000" y="28309"/>
                    <a:pt x="114713" y="16901"/>
                    <a:pt x="105198" y="10140"/>
                  </a:cubicBezTo>
                  <a:cubicBezTo>
                    <a:pt x="95154" y="3380"/>
                    <a:pt x="80881" y="0"/>
                    <a:pt x="62378" y="0"/>
                  </a:cubicBezTo>
                  <a:cubicBezTo>
                    <a:pt x="55506" y="0"/>
                    <a:pt x="44405" y="845"/>
                    <a:pt x="38061" y="1690"/>
                  </a:cubicBezTo>
                  <a:cubicBezTo>
                    <a:pt x="38061" y="1690"/>
                    <a:pt x="17444" y="5070"/>
                    <a:pt x="9515" y="10140"/>
                  </a:cubicBezTo>
                  <a:cubicBezTo>
                    <a:pt x="9515" y="10140"/>
                    <a:pt x="7400" y="10985"/>
                    <a:pt x="8458" y="13098"/>
                  </a:cubicBezTo>
                  <a:cubicBezTo>
                    <a:pt x="14801" y="27042"/>
                    <a:pt x="14801" y="27042"/>
                    <a:pt x="14801" y="27042"/>
                  </a:cubicBezTo>
                  <a:cubicBezTo>
                    <a:pt x="15859" y="29154"/>
                    <a:pt x="17973" y="28309"/>
                    <a:pt x="17973" y="28309"/>
                  </a:cubicBezTo>
                  <a:cubicBezTo>
                    <a:pt x="17973" y="28309"/>
                    <a:pt x="18502" y="28309"/>
                    <a:pt x="19559" y="27887"/>
                  </a:cubicBezTo>
                  <a:cubicBezTo>
                    <a:pt x="37533" y="20281"/>
                    <a:pt x="59735" y="20281"/>
                    <a:pt x="59735" y="20281"/>
                  </a:cubicBezTo>
                  <a:cubicBezTo>
                    <a:pt x="69779" y="20281"/>
                    <a:pt x="77709" y="21971"/>
                    <a:pt x="82995" y="24929"/>
                  </a:cubicBezTo>
                  <a:cubicBezTo>
                    <a:pt x="87753" y="28309"/>
                    <a:pt x="90396" y="32957"/>
                    <a:pt x="90396" y="42676"/>
                  </a:cubicBezTo>
                  <a:cubicBezTo>
                    <a:pt x="90396" y="46056"/>
                    <a:pt x="90396" y="46056"/>
                    <a:pt x="90396" y="46056"/>
                  </a:cubicBezTo>
                  <a:cubicBezTo>
                    <a:pt x="82466" y="44788"/>
                    <a:pt x="75066" y="44366"/>
                    <a:pt x="75066" y="44366"/>
                  </a:cubicBezTo>
                  <a:close/>
                  <a:moveTo>
                    <a:pt x="38061" y="96338"/>
                  </a:moveTo>
                  <a:cubicBezTo>
                    <a:pt x="34889" y="94225"/>
                    <a:pt x="34361" y="93380"/>
                    <a:pt x="32775" y="92112"/>
                  </a:cubicBezTo>
                  <a:cubicBezTo>
                    <a:pt x="31189" y="89577"/>
                    <a:pt x="30132" y="86619"/>
                    <a:pt x="30132" y="82394"/>
                  </a:cubicBezTo>
                  <a:cubicBezTo>
                    <a:pt x="30132" y="76056"/>
                    <a:pt x="32775" y="71408"/>
                    <a:pt x="38590" y="68028"/>
                  </a:cubicBezTo>
                  <a:cubicBezTo>
                    <a:pt x="38590" y="68028"/>
                    <a:pt x="46519" y="62535"/>
                    <a:pt x="65022" y="62535"/>
                  </a:cubicBezTo>
                  <a:cubicBezTo>
                    <a:pt x="78766" y="62957"/>
                    <a:pt x="90396" y="64225"/>
                    <a:pt x="90396" y="64225"/>
                  </a:cubicBezTo>
                  <a:cubicBezTo>
                    <a:pt x="90396" y="98028"/>
                    <a:pt x="90396" y="98028"/>
                    <a:pt x="90396" y="98028"/>
                  </a:cubicBezTo>
                  <a:cubicBezTo>
                    <a:pt x="90396" y="98028"/>
                    <a:pt x="90396" y="98028"/>
                    <a:pt x="90396" y="98028"/>
                  </a:cubicBezTo>
                  <a:cubicBezTo>
                    <a:pt x="90396" y="98028"/>
                    <a:pt x="78766" y="100140"/>
                    <a:pt x="65550" y="100563"/>
                  </a:cubicBezTo>
                  <a:cubicBezTo>
                    <a:pt x="46519" y="101408"/>
                    <a:pt x="38061" y="96338"/>
                    <a:pt x="38061" y="9633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 name="Shape 18"/>
            <p:cNvSpPr/>
            <p:nvPr/>
          </p:nvSpPr>
          <p:spPr>
            <a:xfrm>
              <a:off x="5162" y="1676"/>
              <a:ext cx="386" cy="653"/>
            </a:xfrm>
            <a:custGeom>
              <a:pathLst>
                <a:path extrusionOk="0" h="120000" w="120000">
                  <a:moveTo>
                    <a:pt x="119263" y="5652"/>
                  </a:moveTo>
                  <a:cubicBezTo>
                    <a:pt x="120000" y="3913"/>
                    <a:pt x="118527" y="3043"/>
                    <a:pt x="117055" y="3043"/>
                  </a:cubicBezTo>
                  <a:cubicBezTo>
                    <a:pt x="114846" y="2173"/>
                    <a:pt x="104539" y="869"/>
                    <a:pt x="95705" y="869"/>
                  </a:cubicBezTo>
                  <a:cubicBezTo>
                    <a:pt x="79509" y="0"/>
                    <a:pt x="70674" y="1739"/>
                    <a:pt x="62576" y="3913"/>
                  </a:cubicBezTo>
                  <a:cubicBezTo>
                    <a:pt x="54478" y="6086"/>
                    <a:pt x="45644" y="9565"/>
                    <a:pt x="40490" y="13478"/>
                  </a:cubicBezTo>
                  <a:cubicBezTo>
                    <a:pt x="40490" y="3913"/>
                    <a:pt x="40490" y="3913"/>
                    <a:pt x="40490" y="3913"/>
                  </a:cubicBezTo>
                  <a:cubicBezTo>
                    <a:pt x="40490" y="2608"/>
                    <a:pt x="39018" y="1739"/>
                    <a:pt x="36809" y="1739"/>
                  </a:cubicBezTo>
                  <a:cubicBezTo>
                    <a:pt x="3680" y="1739"/>
                    <a:pt x="3680" y="1739"/>
                    <a:pt x="3680" y="1739"/>
                  </a:cubicBezTo>
                  <a:cubicBezTo>
                    <a:pt x="2208" y="1739"/>
                    <a:pt x="0" y="2608"/>
                    <a:pt x="0" y="3913"/>
                  </a:cubicBezTo>
                  <a:cubicBezTo>
                    <a:pt x="0" y="117391"/>
                    <a:pt x="0" y="117391"/>
                    <a:pt x="0" y="117391"/>
                  </a:cubicBezTo>
                  <a:cubicBezTo>
                    <a:pt x="0" y="118695"/>
                    <a:pt x="2208" y="120000"/>
                    <a:pt x="4417" y="120000"/>
                  </a:cubicBezTo>
                  <a:cubicBezTo>
                    <a:pt x="38282" y="120000"/>
                    <a:pt x="38282" y="120000"/>
                    <a:pt x="38282" y="120000"/>
                  </a:cubicBezTo>
                  <a:cubicBezTo>
                    <a:pt x="40490" y="120000"/>
                    <a:pt x="41963" y="118695"/>
                    <a:pt x="41963" y="117391"/>
                  </a:cubicBezTo>
                  <a:cubicBezTo>
                    <a:pt x="41963" y="60869"/>
                    <a:pt x="41963" y="60869"/>
                    <a:pt x="41963" y="60869"/>
                  </a:cubicBezTo>
                  <a:cubicBezTo>
                    <a:pt x="41963" y="53478"/>
                    <a:pt x="43435" y="45652"/>
                    <a:pt x="46380" y="40869"/>
                  </a:cubicBezTo>
                  <a:cubicBezTo>
                    <a:pt x="49325" y="36086"/>
                    <a:pt x="53006" y="32608"/>
                    <a:pt x="57423" y="29565"/>
                  </a:cubicBezTo>
                  <a:cubicBezTo>
                    <a:pt x="62576" y="26956"/>
                    <a:pt x="67730" y="25217"/>
                    <a:pt x="73619" y="23913"/>
                  </a:cubicBezTo>
                  <a:cubicBezTo>
                    <a:pt x="79509" y="23043"/>
                    <a:pt x="86134" y="22608"/>
                    <a:pt x="90552" y="22608"/>
                  </a:cubicBezTo>
                  <a:cubicBezTo>
                    <a:pt x="97177" y="22608"/>
                    <a:pt x="104539" y="23478"/>
                    <a:pt x="104539" y="23478"/>
                  </a:cubicBezTo>
                  <a:cubicBezTo>
                    <a:pt x="107484" y="23913"/>
                    <a:pt x="108957" y="23043"/>
                    <a:pt x="109693" y="21739"/>
                  </a:cubicBezTo>
                  <a:cubicBezTo>
                    <a:pt x="111901" y="18260"/>
                    <a:pt x="117791" y="7826"/>
                    <a:pt x="119263" y="565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 name="Shape 19"/>
            <p:cNvSpPr/>
            <p:nvPr/>
          </p:nvSpPr>
          <p:spPr>
            <a:xfrm>
              <a:off x="3807" y="1406"/>
              <a:ext cx="728" cy="1219"/>
            </a:xfrm>
            <a:custGeom>
              <a:pathLst>
                <a:path extrusionOk="0" h="120000" w="120000">
                  <a:moveTo>
                    <a:pt x="118051" y="1398"/>
                  </a:moveTo>
                  <a:cubicBezTo>
                    <a:pt x="116103" y="932"/>
                    <a:pt x="114155" y="699"/>
                    <a:pt x="111428" y="466"/>
                  </a:cubicBezTo>
                  <a:cubicBezTo>
                    <a:pt x="108701" y="233"/>
                    <a:pt x="105584" y="0"/>
                    <a:pt x="102077" y="0"/>
                  </a:cubicBezTo>
                  <a:cubicBezTo>
                    <a:pt x="90000" y="0"/>
                    <a:pt x="80259" y="2097"/>
                    <a:pt x="73246" y="6291"/>
                  </a:cubicBezTo>
                  <a:cubicBezTo>
                    <a:pt x="66623" y="10252"/>
                    <a:pt x="61948" y="16543"/>
                    <a:pt x="59610" y="24699"/>
                  </a:cubicBezTo>
                  <a:cubicBezTo>
                    <a:pt x="58831" y="27495"/>
                    <a:pt x="58831" y="27495"/>
                    <a:pt x="58831" y="27495"/>
                  </a:cubicBezTo>
                  <a:cubicBezTo>
                    <a:pt x="43246" y="27495"/>
                    <a:pt x="43246" y="27495"/>
                    <a:pt x="43246" y="27495"/>
                  </a:cubicBezTo>
                  <a:cubicBezTo>
                    <a:pt x="43246" y="27495"/>
                    <a:pt x="41298" y="27495"/>
                    <a:pt x="40909" y="28660"/>
                  </a:cubicBezTo>
                  <a:cubicBezTo>
                    <a:pt x="38571" y="37048"/>
                    <a:pt x="38571" y="37048"/>
                    <a:pt x="38571" y="37048"/>
                  </a:cubicBezTo>
                  <a:cubicBezTo>
                    <a:pt x="38181" y="37980"/>
                    <a:pt x="38961" y="38446"/>
                    <a:pt x="40519" y="38446"/>
                  </a:cubicBezTo>
                  <a:cubicBezTo>
                    <a:pt x="55714" y="38446"/>
                    <a:pt x="55714" y="38446"/>
                    <a:pt x="55714" y="38446"/>
                  </a:cubicBezTo>
                  <a:cubicBezTo>
                    <a:pt x="40519" y="89475"/>
                    <a:pt x="40519" y="89475"/>
                    <a:pt x="40519" y="89475"/>
                  </a:cubicBezTo>
                  <a:cubicBezTo>
                    <a:pt x="39350" y="93669"/>
                    <a:pt x="37792" y="96932"/>
                    <a:pt x="36233" y="99495"/>
                  </a:cubicBezTo>
                  <a:cubicBezTo>
                    <a:pt x="34675" y="102058"/>
                    <a:pt x="33506" y="103922"/>
                    <a:pt x="31558" y="105320"/>
                  </a:cubicBezTo>
                  <a:cubicBezTo>
                    <a:pt x="30000" y="106718"/>
                    <a:pt x="28051" y="107650"/>
                    <a:pt x="25324" y="108116"/>
                  </a:cubicBezTo>
                  <a:cubicBezTo>
                    <a:pt x="22987" y="108582"/>
                    <a:pt x="20259" y="108815"/>
                    <a:pt x="17142" y="108815"/>
                  </a:cubicBezTo>
                  <a:cubicBezTo>
                    <a:pt x="15584" y="108815"/>
                    <a:pt x="13636" y="108815"/>
                    <a:pt x="11688" y="108582"/>
                  </a:cubicBezTo>
                  <a:cubicBezTo>
                    <a:pt x="10129" y="108349"/>
                    <a:pt x="9350" y="108116"/>
                    <a:pt x="8181" y="107883"/>
                  </a:cubicBezTo>
                  <a:cubicBezTo>
                    <a:pt x="8181" y="107883"/>
                    <a:pt x="6233" y="107417"/>
                    <a:pt x="5844" y="108582"/>
                  </a:cubicBezTo>
                  <a:cubicBezTo>
                    <a:pt x="5064" y="109281"/>
                    <a:pt x="1168" y="116038"/>
                    <a:pt x="779" y="116737"/>
                  </a:cubicBezTo>
                  <a:cubicBezTo>
                    <a:pt x="0" y="117669"/>
                    <a:pt x="779" y="118135"/>
                    <a:pt x="1558" y="118368"/>
                  </a:cubicBezTo>
                  <a:cubicBezTo>
                    <a:pt x="3896" y="118834"/>
                    <a:pt x="5064" y="119067"/>
                    <a:pt x="7792" y="119533"/>
                  </a:cubicBezTo>
                  <a:cubicBezTo>
                    <a:pt x="11688" y="120000"/>
                    <a:pt x="14805" y="120000"/>
                    <a:pt x="17922" y="120000"/>
                  </a:cubicBezTo>
                  <a:cubicBezTo>
                    <a:pt x="24155" y="120000"/>
                    <a:pt x="30000" y="119533"/>
                    <a:pt x="34675" y="118601"/>
                  </a:cubicBezTo>
                  <a:cubicBezTo>
                    <a:pt x="39350" y="117436"/>
                    <a:pt x="43636" y="115572"/>
                    <a:pt x="47142" y="113242"/>
                  </a:cubicBezTo>
                  <a:cubicBezTo>
                    <a:pt x="51428" y="110679"/>
                    <a:pt x="53766" y="107883"/>
                    <a:pt x="56103" y="104155"/>
                  </a:cubicBezTo>
                  <a:cubicBezTo>
                    <a:pt x="58441" y="100427"/>
                    <a:pt x="60389" y="95766"/>
                    <a:pt x="61948" y="90407"/>
                  </a:cubicBezTo>
                  <a:cubicBezTo>
                    <a:pt x="77532" y="38446"/>
                    <a:pt x="77532" y="38446"/>
                    <a:pt x="77532" y="38446"/>
                  </a:cubicBezTo>
                  <a:cubicBezTo>
                    <a:pt x="100129" y="38446"/>
                    <a:pt x="100129" y="38446"/>
                    <a:pt x="100129" y="38446"/>
                  </a:cubicBezTo>
                  <a:cubicBezTo>
                    <a:pt x="100129" y="38446"/>
                    <a:pt x="101688" y="38446"/>
                    <a:pt x="102077" y="37281"/>
                  </a:cubicBezTo>
                  <a:cubicBezTo>
                    <a:pt x="104805" y="28660"/>
                    <a:pt x="104805" y="28660"/>
                    <a:pt x="104805" y="28660"/>
                  </a:cubicBezTo>
                  <a:cubicBezTo>
                    <a:pt x="104805" y="27961"/>
                    <a:pt x="104415" y="27495"/>
                    <a:pt x="102467" y="27495"/>
                  </a:cubicBezTo>
                  <a:cubicBezTo>
                    <a:pt x="80649" y="27495"/>
                    <a:pt x="80649" y="27495"/>
                    <a:pt x="80649" y="27495"/>
                  </a:cubicBezTo>
                  <a:cubicBezTo>
                    <a:pt x="81038" y="27262"/>
                    <a:pt x="81818" y="22601"/>
                    <a:pt x="84545" y="18174"/>
                  </a:cubicBezTo>
                  <a:cubicBezTo>
                    <a:pt x="85324" y="16310"/>
                    <a:pt x="87272" y="14912"/>
                    <a:pt x="89220" y="13980"/>
                  </a:cubicBezTo>
                  <a:cubicBezTo>
                    <a:pt x="90779" y="12815"/>
                    <a:pt x="92727" y="12116"/>
                    <a:pt x="94675" y="11883"/>
                  </a:cubicBezTo>
                  <a:cubicBezTo>
                    <a:pt x="97012" y="11417"/>
                    <a:pt x="99350" y="11184"/>
                    <a:pt x="102077" y="11184"/>
                  </a:cubicBezTo>
                  <a:cubicBezTo>
                    <a:pt x="104025" y="11184"/>
                    <a:pt x="106363" y="11184"/>
                    <a:pt x="107922" y="11417"/>
                  </a:cubicBezTo>
                  <a:cubicBezTo>
                    <a:pt x="109870" y="11650"/>
                    <a:pt x="110649" y="11883"/>
                    <a:pt x="111428" y="11883"/>
                  </a:cubicBezTo>
                  <a:cubicBezTo>
                    <a:pt x="113376" y="12349"/>
                    <a:pt x="113766" y="12116"/>
                    <a:pt x="114155" y="11417"/>
                  </a:cubicBezTo>
                  <a:cubicBezTo>
                    <a:pt x="119610" y="2796"/>
                    <a:pt x="119610" y="2796"/>
                    <a:pt x="119610" y="2796"/>
                  </a:cubicBezTo>
                  <a:cubicBezTo>
                    <a:pt x="120000" y="1864"/>
                    <a:pt x="118831" y="1398"/>
                    <a:pt x="118051" y="139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 name="Shape 20"/>
            <p:cNvSpPr/>
            <p:nvPr/>
          </p:nvSpPr>
          <p:spPr>
            <a:xfrm>
              <a:off x="2542" y="1421"/>
              <a:ext cx="132" cy="908"/>
            </a:xfrm>
            <a:custGeom>
              <a:pathLst>
                <a:path extrusionOk="0" h="120000" w="120000">
                  <a:moveTo>
                    <a:pt x="119999" y="118125"/>
                  </a:moveTo>
                  <a:cubicBezTo>
                    <a:pt x="119999" y="119062"/>
                    <a:pt x="115714" y="120000"/>
                    <a:pt x="109285" y="120000"/>
                  </a:cubicBezTo>
                  <a:cubicBezTo>
                    <a:pt x="10714" y="120000"/>
                    <a:pt x="10714" y="120000"/>
                    <a:pt x="10714" y="120000"/>
                  </a:cubicBezTo>
                  <a:cubicBezTo>
                    <a:pt x="4285" y="120000"/>
                    <a:pt x="0" y="119062"/>
                    <a:pt x="0" y="118125"/>
                  </a:cubicBezTo>
                  <a:cubicBezTo>
                    <a:pt x="0" y="1562"/>
                    <a:pt x="0" y="1562"/>
                    <a:pt x="0" y="1562"/>
                  </a:cubicBezTo>
                  <a:cubicBezTo>
                    <a:pt x="0" y="625"/>
                    <a:pt x="4285" y="0"/>
                    <a:pt x="10714" y="0"/>
                  </a:cubicBezTo>
                  <a:cubicBezTo>
                    <a:pt x="109285" y="0"/>
                    <a:pt x="109285" y="0"/>
                    <a:pt x="109285" y="0"/>
                  </a:cubicBezTo>
                  <a:cubicBezTo>
                    <a:pt x="115714" y="0"/>
                    <a:pt x="119999" y="625"/>
                    <a:pt x="119999" y="1562"/>
                  </a:cubicBezTo>
                  <a:lnTo>
                    <a:pt x="119999" y="11812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cxnSp>
        <p:nvCxnSpPr>
          <p:cNvPr id="21" name="Shape 21"/>
          <p:cNvCxnSpPr/>
          <p:nvPr/>
        </p:nvCxnSpPr>
        <p:spPr>
          <a:xfrm>
            <a:off x="5832389" y="0"/>
            <a:ext cx="0" cy="469557"/>
          </a:xfrm>
          <a:prstGeom prst="straightConnector1">
            <a:avLst/>
          </a:prstGeom>
          <a:noFill/>
          <a:ln cap="flat" cmpd="sng" w="9525">
            <a:solidFill>
              <a:schemeClr val="accent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6" name="Shape 646"/>
        <p:cNvGrpSpPr/>
        <p:nvPr/>
      </p:nvGrpSpPr>
      <p:grpSpPr>
        <a:xfrm>
          <a:off x="0" y="0"/>
          <a:ext cx="0" cy="0"/>
          <a:chOff x="0" y="0"/>
          <a:chExt cx="0" cy="0"/>
        </a:xfrm>
      </p:grpSpPr>
      <p:sp>
        <p:nvSpPr>
          <p:cNvPr id="647" name="Shape 647"/>
          <p:cNvSpPr txBox="1"/>
          <p:nvPr/>
        </p:nvSpPr>
        <p:spPr>
          <a:xfrm>
            <a:off x="3970938" y="8829967"/>
            <a:ext cx="3037840" cy="464820"/>
          </a:xfrm>
          <a:prstGeom prst="rect">
            <a:avLst/>
          </a:prstGeom>
          <a:noFill/>
          <a:ln>
            <a:noFill/>
          </a:ln>
        </p:spPr>
        <p:txBody>
          <a:bodyPr anchorCtr="0" anchor="b" bIns="46575" lIns="93150" spcFirstLastPara="1" rIns="93150" wrap="square" tIns="46575">
            <a:noAutofit/>
          </a:bodyPr>
          <a:lstStyle/>
          <a:p>
            <a:pPr indent="0" lvl="0" marL="0" marR="0" rtl="0" algn="r">
              <a:spcBef>
                <a:spcPts val="0"/>
              </a:spcBef>
              <a:spcAft>
                <a:spcPts val="0"/>
              </a:spcAft>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648" name="Shape 648"/>
          <p:cNvSpPr/>
          <p:nvPr>
            <p:ph idx="2" type="sldImg"/>
          </p:nvPr>
        </p:nvSpPr>
        <p:spPr>
          <a:xfrm>
            <a:off x="409575" y="696913"/>
            <a:ext cx="6194425" cy="3486150"/>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649" name="Shape 649"/>
          <p:cNvSpPr txBox="1"/>
          <p:nvPr>
            <p:ph idx="1" type="body"/>
          </p:nvPr>
        </p:nvSpPr>
        <p:spPr>
          <a:xfrm>
            <a:off x="407987" y="4415790"/>
            <a:ext cx="6194425" cy="4183380"/>
          </a:xfrm>
          <a:prstGeom prst="rect">
            <a:avLst/>
          </a:prstGeom>
          <a:noFill/>
          <a:ln>
            <a:noFill/>
          </a:ln>
        </p:spPr>
        <p:txBody>
          <a:bodyPr anchorCtr="0" anchor="t" bIns="46575" lIns="93150" spcFirstLastPara="1" rIns="93150" wrap="square" tIns="46575">
            <a:noAutofit/>
          </a:bodyPr>
          <a:lstStyle/>
          <a:p>
            <a:pPr indent="-118089" lvl="0" marL="118089" marR="0" rtl="0" algn="l">
              <a:lnSpc>
                <a:spcPct val="80000"/>
              </a:lnSpc>
              <a:spcBef>
                <a:spcPts val="0"/>
              </a:spcBef>
              <a:spcAft>
                <a:spcPts val="0"/>
              </a:spcAft>
              <a:buClr>
                <a:schemeClr val="dk1"/>
              </a:buClr>
              <a:buSzPts val="900"/>
              <a:buFont typeface="Arial"/>
              <a:buNone/>
            </a:pPr>
            <a:r>
              <a:t/>
            </a:r>
            <a:endParaRPr b="0" i="0" sz="9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0" name="Shape 670"/>
        <p:cNvGrpSpPr/>
        <p:nvPr/>
      </p:nvGrpSpPr>
      <p:grpSpPr>
        <a:xfrm>
          <a:off x="0" y="0"/>
          <a:ext cx="0" cy="0"/>
          <a:chOff x="0" y="0"/>
          <a:chExt cx="0" cy="0"/>
        </a:xfrm>
      </p:grpSpPr>
      <p:sp>
        <p:nvSpPr>
          <p:cNvPr id="671" name="Shape 671"/>
          <p:cNvSpPr/>
          <p:nvPr>
            <p:ph idx="2" type="sldImg"/>
          </p:nvPr>
        </p:nvSpPr>
        <p:spPr>
          <a:xfrm>
            <a:off x="409575" y="696913"/>
            <a:ext cx="6194425" cy="3486150"/>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672" name="Shape 672"/>
          <p:cNvSpPr txBox="1"/>
          <p:nvPr>
            <p:ph idx="1" type="body"/>
          </p:nvPr>
        </p:nvSpPr>
        <p:spPr>
          <a:xfrm>
            <a:off x="407987" y="4415790"/>
            <a:ext cx="6194425" cy="4183380"/>
          </a:xfrm>
          <a:prstGeom prst="rect">
            <a:avLst/>
          </a:prstGeom>
          <a:noFill/>
          <a:ln>
            <a:noFill/>
          </a:ln>
        </p:spPr>
        <p:txBody>
          <a:bodyPr anchorCtr="0" anchor="t" bIns="46575" lIns="93150" spcFirstLastPara="1" rIns="93150" wrap="square" tIns="46575">
            <a:noAutofit/>
          </a:bodyPr>
          <a:lstStyle/>
          <a:p>
            <a:pPr indent="0" lvl="0" marL="0" marR="0" rtl="0" algn="l">
              <a:spcBef>
                <a:spcPts val="0"/>
              </a:spcBef>
              <a:spcAft>
                <a:spcPts val="0"/>
              </a:spcAft>
              <a:buClr>
                <a:schemeClr val="dk1"/>
              </a:buClr>
              <a:buSzPts val="1000"/>
              <a:buFont typeface="Arial"/>
              <a:buNone/>
            </a:pPr>
            <a:r>
              <a:t/>
            </a:r>
            <a:endParaRPr b="0" i="0" sz="1000" u="none" cap="none" strike="noStrike">
              <a:solidFill>
                <a:schemeClr val="dk1"/>
              </a:solidFill>
              <a:latin typeface="Arial"/>
              <a:ea typeface="Arial"/>
              <a:cs typeface="Arial"/>
              <a:sym typeface="Arial"/>
            </a:endParaRPr>
          </a:p>
        </p:txBody>
      </p:sp>
      <p:sp>
        <p:nvSpPr>
          <p:cNvPr id="673" name="Shape 673"/>
          <p:cNvSpPr txBox="1"/>
          <p:nvPr/>
        </p:nvSpPr>
        <p:spPr>
          <a:xfrm>
            <a:off x="3970938" y="8829967"/>
            <a:ext cx="3037840" cy="464820"/>
          </a:xfrm>
          <a:prstGeom prst="rect">
            <a:avLst/>
          </a:prstGeom>
          <a:noFill/>
          <a:ln>
            <a:noFill/>
          </a:ln>
        </p:spPr>
        <p:txBody>
          <a:bodyPr anchorCtr="0" anchor="b" bIns="46575" lIns="93150" spcFirstLastPara="1" rIns="93150" wrap="square" tIns="46575">
            <a:noAutofit/>
          </a:bodyPr>
          <a:lstStyle/>
          <a:p>
            <a:pPr indent="0" lvl="0" marL="0" marR="0" rtl="0" algn="r">
              <a:spcBef>
                <a:spcPts val="0"/>
              </a:spcBef>
              <a:spcAft>
                <a:spcPts val="0"/>
              </a:spcAft>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Shape 684"/>
          <p:cNvSpPr/>
          <p:nvPr>
            <p:ph idx="2" type="sldImg"/>
          </p:nvPr>
        </p:nvSpPr>
        <p:spPr>
          <a:xfrm>
            <a:off x="407988" y="696913"/>
            <a:ext cx="6194425" cy="3486150"/>
          </a:xfrm>
          <a:custGeom>
            <a:pathLst>
              <a:path extrusionOk="0" h="120000" w="120000">
                <a:moveTo>
                  <a:pt x="0" y="0"/>
                </a:moveTo>
                <a:lnTo>
                  <a:pt x="120000" y="0"/>
                </a:lnTo>
                <a:lnTo>
                  <a:pt x="120000" y="120000"/>
                </a:lnTo>
                <a:lnTo>
                  <a:pt x="0" y="120000"/>
                </a:lnTo>
                <a:close/>
              </a:path>
            </a:pathLst>
          </a:custGeom>
          <a:noFill/>
          <a:ln>
            <a:noFill/>
          </a:ln>
        </p:spPr>
      </p:sp>
      <p:sp>
        <p:nvSpPr>
          <p:cNvPr id="685" name="Shape 685"/>
          <p:cNvSpPr txBox="1"/>
          <p:nvPr>
            <p:ph idx="1" type="body"/>
          </p:nvPr>
        </p:nvSpPr>
        <p:spPr>
          <a:xfrm>
            <a:off x="407987" y="4415790"/>
            <a:ext cx="6194425" cy="4183380"/>
          </a:xfrm>
          <a:prstGeom prst="rect">
            <a:avLst/>
          </a:prstGeom>
          <a:noFill/>
          <a:ln>
            <a:noFill/>
          </a:ln>
        </p:spPr>
        <p:txBody>
          <a:bodyPr anchorCtr="0" anchor="t" bIns="46575" lIns="93175" spcFirstLastPara="1" rIns="93175" wrap="square" tIns="46575">
            <a:noAutofit/>
          </a:bodyPr>
          <a:lstStyle/>
          <a:p>
            <a:pPr indent="0" lvl="0" marL="0" marR="0" rtl="0" algn="l">
              <a:spcBef>
                <a:spcPts val="0"/>
              </a:spcBef>
              <a:spcAft>
                <a:spcPts val="0"/>
              </a:spcAft>
              <a:buClr>
                <a:schemeClr val="dk1"/>
              </a:buClr>
              <a:buSzPts val="1000"/>
              <a:buFont typeface="Arial"/>
              <a:buNone/>
            </a:pPr>
            <a:r>
              <a:t/>
            </a:r>
            <a:endParaRPr b="0" i="0" sz="1000" u="none" cap="none" strike="noStrike">
              <a:solidFill>
                <a:schemeClr val="dk1"/>
              </a:solidFill>
              <a:latin typeface="Arial"/>
              <a:ea typeface="Arial"/>
              <a:cs typeface="Arial"/>
              <a:sym typeface="Arial"/>
            </a:endParaRPr>
          </a:p>
        </p:txBody>
      </p:sp>
      <p:sp>
        <p:nvSpPr>
          <p:cNvPr id="686" name="Shape 686"/>
          <p:cNvSpPr txBox="1"/>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marR="0" rtl="0" algn="r">
              <a:spcBef>
                <a:spcPts val="0"/>
              </a:spcBef>
              <a:spcAft>
                <a:spcPts val="0"/>
              </a:spcAft>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3" name="Shape 693"/>
        <p:cNvGrpSpPr/>
        <p:nvPr/>
      </p:nvGrpSpPr>
      <p:grpSpPr>
        <a:xfrm>
          <a:off x="0" y="0"/>
          <a:ext cx="0" cy="0"/>
          <a:chOff x="0" y="0"/>
          <a:chExt cx="0" cy="0"/>
        </a:xfrm>
      </p:grpSpPr>
      <p:sp>
        <p:nvSpPr>
          <p:cNvPr id="694" name="Shape 694"/>
          <p:cNvSpPr txBox="1"/>
          <p:nvPr>
            <p:ph idx="1" type="body"/>
          </p:nvPr>
        </p:nvSpPr>
        <p:spPr>
          <a:xfrm>
            <a:off x="407987" y="4415790"/>
            <a:ext cx="6194425" cy="418338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95" name="Shape 695"/>
          <p:cNvSpPr/>
          <p:nvPr>
            <p:ph idx="2" type="sldImg"/>
          </p:nvPr>
        </p:nvSpPr>
        <p:spPr>
          <a:xfrm>
            <a:off x="407988" y="696913"/>
            <a:ext cx="6194425"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2" name="Shape 702"/>
        <p:cNvGrpSpPr/>
        <p:nvPr/>
      </p:nvGrpSpPr>
      <p:grpSpPr>
        <a:xfrm>
          <a:off x="0" y="0"/>
          <a:ext cx="0" cy="0"/>
          <a:chOff x="0" y="0"/>
          <a:chExt cx="0" cy="0"/>
        </a:xfrm>
      </p:grpSpPr>
      <p:sp>
        <p:nvSpPr>
          <p:cNvPr id="703" name="Shape 703"/>
          <p:cNvSpPr txBox="1"/>
          <p:nvPr>
            <p:ph idx="1" type="body"/>
          </p:nvPr>
        </p:nvSpPr>
        <p:spPr>
          <a:xfrm>
            <a:off x="407987" y="4415790"/>
            <a:ext cx="6194425" cy="418338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04" name="Shape 704"/>
          <p:cNvSpPr/>
          <p:nvPr>
            <p:ph idx="2" type="sldImg"/>
          </p:nvPr>
        </p:nvSpPr>
        <p:spPr>
          <a:xfrm>
            <a:off x="407988" y="696913"/>
            <a:ext cx="6194425"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0" name="Shape 710"/>
        <p:cNvGrpSpPr/>
        <p:nvPr/>
      </p:nvGrpSpPr>
      <p:grpSpPr>
        <a:xfrm>
          <a:off x="0" y="0"/>
          <a:ext cx="0" cy="0"/>
          <a:chOff x="0" y="0"/>
          <a:chExt cx="0" cy="0"/>
        </a:xfrm>
      </p:grpSpPr>
      <p:sp>
        <p:nvSpPr>
          <p:cNvPr id="711" name="Shape 711"/>
          <p:cNvSpPr txBox="1"/>
          <p:nvPr>
            <p:ph idx="1" type="body"/>
          </p:nvPr>
        </p:nvSpPr>
        <p:spPr>
          <a:xfrm>
            <a:off x="407987" y="4415790"/>
            <a:ext cx="6194425" cy="418338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12" name="Shape 712"/>
          <p:cNvSpPr/>
          <p:nvPr>
            <p:ph idx="2" type="sldImg"/>
          </p:nvPr>
        </p:nvSpPr>
        <p:spPr>
          <a:xfrm>
            <a:off x="407988" y="696913"/>
            <a:ext cx="6194425" cy="348615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9" name="Shape 719"/>
        <p:cNvGrpSpPr/>
        <p:nvPr/>
      </p:nvGrpSpPr>
      <p:grpSpPr>
        <a:xfrm>
          <a:off x="0" y="0"/>
          <a:ext cx="0" cy="0"/>
          <a:chOff x="0" y="0"/>
          <a:chExt cx="0" cy="0"/>
        </a:xfrm>
      </p:grpSpPr>
      <p:sp>
        <p:nvSpPr>
          <p:cNvPr id="720" name="Shape 720"/>
          <p:cNvSpPr/>
          <p:nvPr>
            <p:ph idx="2" type="sldImg"/>
          </p:nvPr>
        </p:nvSpPr>
        <p:spPr>
          <a:xfrm>
            <a:off x="407988" y="696913"/>
            <a:ext cx="6194425" cy="3486150"/>
          </a:xfrm>
          <a:custGeom>
            <a:pathLst>
              <a:path extrusionOk="0" h="120000" w="120000">
                <a:moveTo>
                  <a:pt x="0" y="0"/>
                </a:moveTo>
                <a:lnTo>
                  <a:pt x="120000" y="0"/>
                </a:lnTo>
                <a:lnTo>
                  <a:pt x="120000" y="120000"/>
                </a:lnTo>
                <a:lnTo>
                  <a:pt x="0" y="120000"/>
                </a:lnTo>
                <a:close/>
              </a:path>
            </a:pathLst>
          </a:custGeom>
          <a:noFill/>
          <a:ln>
            <a:noFill/>
          </a:ln>
        </p:spPr>
      </p:sp>
      <p:sp>
        <p:nvSpPr>
          <p:cNvPr id="721" name="Shape 721"/>
          <p:cNvSpPr txBox="1"/>
          <p:nvPr>
            <p:ph idx="1" type="body"/>
          </p:nvPr>
        </p:nvSpPr>
        <p:spPr>
          <a:xfrm>
            <a:off x="407987" y="4415790"/>
            <a:ext cx="6194425" cy="4183380"/>
          </a:xfrm>
          <a:prstGeom prst="rect">
            <a:avLst/>
          </a:prstGeom>
          <a:noFill/>
          <a:ln>
            <a:noFill/>
          </a:ln>
        </p:spPr>
        <p:txBody>
          <a:bodyPr anchorCtr="0" anchor="t" bIns="46575" lIns="93175" spcFirstLastPara="1" rIns="93175" wrap="square" tIns="46575">
            <a:noAutofit/>
          </a:bodyPr>
          <a:lstStyle/>
          <a:p>
            <a:pPr indent="0" lvl="0" marL="0" marR="0" rtl="0" algn="l">
              <a:spcBef>
                <a:spcPts val="0"/>
              </a:spcBef>
              <a:spcAft>
                <a:spcPts val="0"/>
              </a:spcAft>
              <a:buClr>
                <a:schemeClr val="dk1"/>
              </a:buClr>
              <a:buSzPts val="1000"/>
              <a:buFont typeface="Arial"/>
              <a:buNone/>
            </a:pPr>
            <a:r>
              <a:t/>
            </a:r>
            <a:endParaRPr b="0" i="0" sz="1000" u="none" cap="none" strike="noStrike">
              <a:solidFill>
                <a:schemeClr val="dk1"/>
              </a:solidFill>
              <a:latin typeface="Arial"/>
              <a:ea typeface="Arial"/>
              <a:cs typeface="Arial"/>
              <a:sym typeface="Arial"/>
            </a:endParaRPr>
          </a:p>
        </p:txBody>
      </p:sp>
      <p:sp>
        <p:nvSpPr>
          <p:cNvPr id="722" name="Shape 722"/>
          <p:cNvSpPr txBox="1"/>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marR="0" rtl="0" algn="r">
              <a:spcBef>
                <a:spcPts val="0"/>
              </a:spcBef>
              <a:spcAft>
                <a:spcPts val="0"/>
              </a:spcAft>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8.png"/><Relationship Id="rId6" Type="http://schemas.openxmlformats.org/officeDocument/2006/relationships/image" Target="../media/image1.png"/><Relationship Id="rId7"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jpg"/><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jpg"/><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6.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6.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6.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jpg"/><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6.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jpg"/><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5.png"/><Relationship Id="rId7" Type="http://schemas.openxmlformats.org/officeDocument/2006/relationships/image" Target="../media/image6.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txBox="1"/>
          <p:nvPr>
            <p:ph type="title"/>
          </p:nvPr>
        </p:nvSpPr>
        <p:spPr>
          <a:xfrm>
            <a:off x="338327" y="90720"/>
            <a:ext cx="11515535" cy="908043"/>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accent1"/>
              </a:buClr>
              <a:buSzPts val="3200"/>
              <a:buFont typeface="Arial"/>
              <a:buNone/>
              <a:defRPr b="0" i="0" sz="3200" u="none" cap="none" strike="noStrike">
                <a:solidFill>
                  <a:schemeClr val="accen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column">
  <p:cSld name="4-column">
    <p:spTree>
      <p:nvGrpSpPr>
        <p:cNvPr id="236" name="Shape 236"/>
        <p:cNvGrpSpPr/>
        <p:nvPr/>
      </p:nvGrpSpPr>
      <p:grpSpPr>
        <a:xfrm>
          <a:off x="0" y="0"/>
          <a:ext cx="0" cy="0"/>
          <a:chOff x="0" y="0"/>
          <a:chExt cx="0" cy="0"/>
        </a:xfrm>
      </p:grpSpPr>
      <p:sp>
        <p:nvSpPr>
          <p:cNvPr id="237" name="Shape 237"/>
          <p:cNvSpPr/>
          <p:nvPr/>
        </p:nvSpPr>
        <p:spPr>
          <a:xfrm>
            <a:off x="6207877" y="381000"/>
            <a:ext cx="2923757" cy="355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8" name="Shape 238"/>
          <p:cNvSpPr txBox="1"/>
          <p:nvPr>
            <p:ph idx="1" type="body"/>
          </p:nvPr>
        </p:nvSpPr>
        <p:spPr>
          <a:xfrm>
            <a:off x="338328" y="1599480"/>
            <a:ext cx="2715768" cy="4627584"/>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400"/>
              </a:spcBef>
              <a:spcAft>
                <a:spcPts val="0"/>
              </a:spcAft>
              <a:buClr>
                <a:srgbClr val="7F7F7F"/>
              </a:buClr>
              <a:buSzPts val="2000"/>
              <a:buFont typeface="Arial"/>
              <a:buChar char="​"/>
              <a:defRPr b="0" i="0" sz="2000" u="none" cap="none" strike="noStrike">
                <a:solidFill>
                  <a:srgbClr val="7C868D"/>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85750" lvl="4" marL="2286000" marR="0" rtl="0" algn="l">
              <a:lnSpc>
                <a:spcPct val="90000"/>
              </a:lnSpc>
              <a:spcBef>
                <a:spcPts val="600"/>
              </a:spcBef>
              <a:spcAft>
                <a:spcPts val="0"/>
              </a:spcAft>
              <a:buClr>
                <a:srgbClr val="7F7F7F"/>
              </a:buClr>
              <a:buSzPts val="900"/>
              <a:buFont typeface="Arial"/>
              <a:buChar char="​"/>
              <a:defRPr b="0" i="0" sz="9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39" name="Shape 239"/>
          <p:cNvSpPr txBox="1"/>
          <p:nvPr>
            <p:ph idx="2" type="body"/>
          </p:nvPr>
        </p:nvSpPr>
        <p:spPr>
          <a:xfrm>
            <a:off x="3272035" y="1599480"/>
            <a:ext cx="2715768" cy="4627584"/>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400"/>
              </a:spcBef>
              <a:spcAft>
                <a:spcPts val="0"/>
              </a:spcAft>
              <a:buClr>
                <a:srgbClr val="7F7F7F"/>
              </a:buClr>
              <a:buSzPts val="2000"/>
              <a:buFont typeface="Arial"/>
              <a:buChar char="​"/>
              <a:defRPr b="0" i="0" sz="2000" u="none" cap="none" strike="noStrike">
                <a:solidFill>
                  <a:srgbClr val="7C868D"/>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85750" lvl="4" marL="2286000" marR="0" rtl="0" algn="l">
              <a:lnSpc>
                <a:spcPct val="90000"/>
              </a:lnSpc>
              <a:spcBef>
                <a:spcPts val="600"/>
              </a:spcBef>
              <a:spcAft>
                <a:spcPts val="0"/>
              </a:spcAft>
              <a:buClr>
                <a:srgbClr val="7F7F7F"/>
              </a:buClr>
              <a:buSzPts val="900"/>
              <a:buFont typeface="Arial"/>
              <a:buChar char="​"/>
              <a:defRPr b="0" i="0" sz="9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40" name="Shape 240"/>
          <p:cNvSpPr txBox="1"/>
          <p:nvPr>
            <p:ph idx="3" type="body"/>
          </p:nvPr>
        </p:nvSpPr>
        <p:spPr>
          <a:xfrm>
            <a:off x="6205742" y="1599480"/>
            <a:ext cx="2715768" cy="4627584"/>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400"/>
              </a:spcBef>
              <a:spcAft>
                <a:spcPts val="0"/>
              </a:spcAft>
              <a:buClr>
                <a:srgbClr val="7F7F7F"/>
              </a:buClr>
              <a:buSzPts val="2000"/>
              <a:buFont typeface="Arial"/>
              <a:buChar char="​"/>
              <a:defRPr b="0" i="0" sz="2000" u="none" cap="none" strike="noStrike">
                <a:solidFill>
                  <a:srgbClr val="7C868D"/>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85750" lvl="4" marL="2286000" marR="0" rtl="0" algn="l">
              <a:lnSpc>
                <a:spcPct val="90000"/>
              </a:lnSpc>
              <a:spcBef>
                <a:spcPts val="600"/>
              </a:spcBef>
              <a:spcAft>
                <a:spcPts val="0"/>
              </a:spcAft>
              <a:buClr>
                <a:srgbClr val="7F7F7F"/>
              </a:buClr>
              <a:buSzPts val="900"/>
              <a:buFont typeface="Arial"/>
              <a:buChar char="​"/>
              <a:defRPr b="0" i="0" sz="9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41" name="Shape 241"/>
          <p:cNvSpPr txBox="1"/>
          <p:nvPr>
            <p:ph idx="4" type="body"/>
          </p:nvPr>
        </p:nvSpPr>
        <p:spPr>
          <a:xfrm>
            <a:off x="9139449" y="1599480"/>
            <a:ext cx="2715768" cy="4627584"/>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400"/>
              </a:spcBef>
              <a:spcAft>
                <a:spcPts val="0"/>
              </a:spcAft>
              <a:buClr>
                <a:srgbClr val="7F7F7F"/>
              </a:buClr>
              <a:buSzPts val="2000"/>
              <a:buFont typeface="Arial"/>
              <a:buChar char="​"/>
              <a:defRPr b="0" i="0" sz="2000" u="none" cap="none" strike="noStrike">
                <a:solidFill>
                  <a:srgbClr val="7C868D"/>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85750" lvl="4" marL="2286000" marR="0" rtl="0" algn="l">
              <a:lnSpc>
                <a:spcPct val="90000"/>
              </a:lnSpc>
              <a:spcBef>
                <a:spcPts val="600"/>
              </a:spcBef>
              <a:spcAft>
                <a:spcPts val="0"/>
              </a:spcAft>
              <a:buClr>
                <a:srgbClr val="7F7F7F"/>
              </a:buClr>
              <a:buSzPts val="900"/>
              <a:buFont typeface="Arial"/>
              <a:buChar char="​"/>
              <a:defRPr b="0" i="0" sz="9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42" name="Shape 242"/>
          <p:cNvSpPr txBox="1"/>
          <p:nvPr>
            <p:ph idx="5" type="body"/>
          </p:nvPr>
        </p:nvSpPr>
        <p:spPr>
          <a:xfrm>
            <a:off x="338328" y="1021080"/>
            <a:ext cx="11484864" cy="338554"/>
          </a:xfrm>
          <a:prstGeom prst="rect">
            <a:avLst/>
          </a:prstGeom>
          <a:noFill/>
          <a:ln>
            <a:noFill/>
          </a:ln>
        </p:spPr>
        <p:txBody>
          <a:bodyPr anchorCtr="0" anchor="t" bIns="91425" lIns="91425" spcFirstLastPara="1" rIns="91425" wrap="square" tIns="91425"/>
          <a:lstStyle>
            <a:lvl1pPr indent="-381000" lvl="0" marL="457200" marR="0" rtl="0" algn="l">
              <a:lnSpc>
                <a:spcPct val="90000"/>
              </a:lnSpc>
              <a:spcBef>
                <a:spcPts val="400"/>
              </a:spcBef>
              <a:spcAft>
                <a:spcPts val="0"/>
              </a:spcAft>
              <a:buClr>
                <a:srgbClr val="7F7F7F"/>
              </a:buClr>
              <a:buSzPts val="2400"/>
              <a:buFont typeface="Arial"/>
              <a:buChar char="​"/>
              <a:defRPr b="0" i="0" sz="2400" u="none" cap="none" strike="noStrike">
                <a:solidFill>
                  <a:schemeClr val="accent2"/>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43" name="Shape 243"/>
          <p:cNvSpPr txBox="1"/>
          <p:nvPr>
            <p:ph type="title"/>
          </p:nvPr>
        </p:nvSpPr>
        <p:spPr>
          <a:xfrm>
            <a:off x="338327" y="90720"/>
            <a:ext cx="11515535" cy="908043"/>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accent1"/>
              </a:buClr>
              <a:buSzPts val="3200"/>
              <a:buFont typeface="Arial"/>
              <a:buNone/>
              <a:defRPr b="0" i="0" sz="3200" u="none" cap="none" strike="noStrike">
                <a:solidFill>
                  <a:schemeClr val="accen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44" name="Shape 244"/>
          <p:cNvSpPr txBox="1"/>
          <p:nvPr>
            <p:ph idx="11" type="ftr"/>
          </p:nvPr>
        </p:nvSpPr>
        <p:spPr>
          <a:xfrm>
            <a:off x="333728" y="6270900"/>
            <a:ext cx="10736917" cy="428383"/>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000">
                <a:solidFill>
                  <a:srgbClr val="8B8B8B"/>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_white">
  <p:cSld name="Blank_white">
    <p:spTree>
      <p:nvGrpSpPr>
        <p:cNvPr id="245" name="Shape 245"/>
        <p:cNvGrpSpPr/>
        <p:nvPr/>
      </p:nvGrpSpPr>
      <p:grpSpPr>
        <a:xfrm>
          <a:off x="0" y="0"/>
          <a:ext cx="0" cy="0"/>
          <a:chOff x="0" y="0"/>
          <a:chExt cx="0" cy="0"/>
        </a:xfrm>
      </p:grpSpPr>
      <p:sp>
        <p:nvSpPr>
          <p:cNvPr id="246" name="Shape 246"/>
          <p:cNvSpPr txBox="1"/>
          <p:nvPr>
            <p:ph idx="11" type="ftr"/>
          </p:nvPr>
        </p:nvSpPr>
        <p:spPr>
          <a:xfrm>
            <a:off x="333728" y="6270900"/>
            <a:ext cx="10736917" cy="428383"/>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000">
                <a:solidFill>
                  <a:srgbClr val="8B8B8B"/>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transition spd="med">
    <p:fade thruBlk="1"/>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column gray">
  <p:cSld name="2-column gray">
    <p:spTree>
      <p:nvGrpSpPr>
        <p:cNvPr id="247" name="Shape 247"/>
        <p:cNvGrpSpPr/>
        <p:nvPr/>
      </p:nvGrpSpPr>
      <p:grpSpPr>
        <a:xfrm>
          <a:off x="0" y="0"/>
          <a:ext cx="0" cy="0"/>
          <a:chOff x="0" y="0"/>
          <a:chExt cx="0" cy="0"/>
        </a:xfrm>
      </p:grpSpPr>
      <p:sp>
        <p:nvSpPr>
          <p:cNvPr id="248" name="Shape 248"/>
          <p:cNvSpPr txBox="1"/>
          <p:nvPr>
            <p:ph idx="1" type="body"/>
          </p:nvPr>
        </p:nvSpPr>
        <p:spPr>
          <a:xfrm>
            <a:off x="347990" y="1599480"/>
            <a:ext cx="5705025" cy="4498264"/>
          </a:xfrm>
          <a:prstGeom prst="rect">
            <a:avLst/>
          </a:prstGeom>
          <a:solidFill>
            <a:srgbClr val="E4E6E7"/>
          </a:solidFill>
          <a:ln>
            <a:noFill/>
          </a:ln>
        </p:spPr>
        <p:txBody>
          <a:bodyPr anchorCtr="0" anchor="t" bIns="91425" lIns="91425" spcFirstLastPara="1" rIns="91425" wrap="square" tIns="91425"/>
          <a:lstStyle>
            <a:lvl1pPr indent="-355600" lvl="0" marL="457200" marR="0" rtl="0" algn="l">
              <a:lnSpc>
                <a:spcPct val="90000"/>
              </a:lnSpc>
              <a:spcBef>
                <a:spcPts val="400"/>
              </a:spcBef>
              <a:spcAft>
                <a:spcPts val="0"/>
              </a:spcAft>
              <a:buClr>
                <a:srgbClr val="7F7F7F"/>
              </a:buClr>
              <a:buSzPts val="2000"/>
              <a:buFont typeface="Arial"/>
              <a:buChar char="​"/>
              <a:defRPr b="0" i="0" sz="2000" u="none" cap="none" strike="noStrike">
                <a:solidFill>
                  <a:srgbClr val="7C868D"/>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49" name="Shape 249"/>
          <p:cNvSpPr txBox="1"/>
          <p:nvPr>
            <p:ph idx="2" type="body"/>
          </p:nvPr>
        </p:nvSpPr>
        <p:spPr>
          <a:xfrm>
            <a:off x="6188540" y="1599480"/>
            <a:ext cx="5651946" cy="4498264"/>
          </a:xfrm>
          <a:prstGeom prst="rect">
            <a:avLst/>
          </a:prstGeom>
          <a:solidFill>
            <a:srgbClr val="E4E6E7"/>
          </a:solidFill>
          <a:ln>
            <a:noFill/>
          </a:ln>
        </p:spPr>
        <p:txBody>
          <a:bodyPr anchorCtr="0" anchor="t" bIns="91425" lIns="91425" spcFirstLastPara="1" rIns="91425" wrap="square" tIns="91425"/>
          <a:lstStyle>
            <a:lvl1pPr indent="-355600" lvl="0" marL="457200" marR="0" rtl="0" algn="l">
              <a:lnSpc>
                <a:spcPct val="90000"/>
              </a:lnSpc>
              <a:spcBef>
                <a:spcPts val="400"/>
              </a:spcBef>
              <a:spcAft>
                <a:spcPts val="0"/>
              </a:spcAft>
              <a:buClr>
                <a:srgbClr val="7F7F7F"/>
              </a:buClr>
              <a:buSzPts val="2000"/>
              <a:buFont typeface="Arial"/>
              <a:buChar char="​"/>
              <a:defRPr b="0" i="0" sz="2000" u="none" cap="none" strike="noStrike">
                <a:solidFill>
                  <a:srgbClr val="7C868D"/>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50" name="Shape 250"/>
          <p:cNvSpPr txBox="1"/>
          <p:nvPr>
            <p:ph type="title"/>
          </p:nvPr>
        </p:nvSpPr>
        <p:spPr>
          <a:xfrm>
            <a:off x="338327" y="90720"/>
            <a:ext cx="11515535" cy="908043"/>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accent1"/>
              </a:buClr>
              <a:buSzPts val="3200"/>
              <a:buFont typeface="Arial"/>
              <a:buNone/>
              <a:defRPr b="0" i="0" sz="3200" u="none" cap="none" strike="noStrike">
                <a:solidFill>
                  <a:schemeClr val="accen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51" name="Shape 251"/>
          <p:cNvSpPr txBox="1"/>
          <p:nvPr>
            <p:ph idx="3" type="body"/>
          </p:nvPr>
        </p:nvSpPr>
        <p:spPr>
          <a:xfrm>
            <a:off x="338328" y="1021080"/>
            <a:ext cx="11484864" cy="338554"/>
          </a:xfrm>
          <a:prstGeom prst="rect">
            <a:avLst/>
          </a:prstGeom>
          <a:noFill/>
          <a:ln>
            <a:noFill/>
          </a:ln>
        </p:spPr>
        <p:txBody>
          <a:bodyPr anchorCtr="0" anchor="t" bIns="91425" lIns="91425" spcFirstLastPara="1" rIns="91425" wrap="square" tIns="91425"/>
          <a:lstStyle>
            <a:lvl1pPr indent="-381000" lvl="0" marL="457200" marR="0" rtl="0" algn="l">
              <a:lnSpc>
                <a:spcPct val="90000"/>
              </a:lnSpc>
              <a:spcBef>
                <a:spcPts val="400"/>
              </a:spcBef>
              <a:spcAft>
                <a:spcPts val="0"/>
              </a:spcAft>
              <a:buClr>
                <a:srgbClr val="7F7F7F"/>
              </a:buClr>
              <a:buSzPts val="2400"/>
              <a:buFont typeface="Arial"/>
              <a:buChar char="​"/>
              <a:defRPr b="0" i="0" sz="2400" u="none" cap="none" strike="noStrike">
                <a:solidFill>
                  <a:schemeClr val="accent2"/>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52" name="Shape 252"/>
          <p:cNvSpPr txBox="1"/>
          <p:nvPr>
            <p:ph idx="11" type="ftr"/>
          </p:nvPr>
        </p:nvSpPr>
        <p:spPr>
          <a:xfrm>
            <a:off x="333728" y="6270900"/>
            <a:ext cx="10736917" cy="428383"/>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000">
                <a:solidFill>
                  <a:srgbClr val="8B8B8B"/>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transition spd="med">
    <p:fade thruBlk="1"/>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column gray">
  <p:cSld name="3_column gray">
    <p:spTree>
      <p:nvGrpSpPr>
        <p:cNvPr id="253" name="Shape 253"/>
        <p:cNvGrpSpPr/>
        <p:nvPr/>
      </p:nvGrpSpPr>
      <p:grpSpPr>
        <a:xfrm>
          <a:off x="0" y="0"/>
          <a:ext cx="0" cy="0"/>
          <a:chOff x="0" y="0"/>
          <a:chExt cx="0" cy="0"/>
        </a:xfrm>
      </p:grpSpPr>
      <p:sp>
        <p:nvSpPr>
          <p:cNvPr id="254" name="Shape 254"/>
          <p:cNvSpPr txBox="1"/>
          <p:nvPr>
            <p:ph idx="1" type="body"/>
          </p:nvPr>
        </p:nvSpPr>
        <p:spPr>
          <a:xfrm>
            <a:off x="342878" y="1599480"/>
            <a:ext cx="3743722" cy="4622864"/>
          </a:xfrm>
          <a:prstGeom prst="rect">
            <a:avLst/>
          </a:prstGeom>
          <a:solidFill>
            <a:srgbClr val="E4E6E7"/>
          </a:solidFill>
          <a:ln>
            <a:noFill/>
          </a:ln>
        </p:spPr>
        <p:txBody>
          <a:bodyPr anchorCtr="0" anchor="t" bIns="91425" lIns="91425" spcFirstLastPara="1" rIns="91425" wrap="square" tIns="91425"/>
          <a:lstStyle>
            <a:lvl1pPr indent="-355600" lvl="0" marL="457200" marR="0" rtl="0" algn="l">
              <a:lnSpc>
                <a:spcPct val="90000"/>
              </a:lnSpc>
              <a:spcBef>
                <a:spcPts val="400"/>
              </a:spcBef>
              <a:spcAft>
                <a:spcPts val="0"/>
              </a:spcAft>
              <a:buClr>
                <a:srgbClr val="7F7F7F"/>
              </a:buClr>
              <a:buSzPts val="2000"/>
              <a:buFont typeface="Arial"/>
              <a:buChar char="​"/>
              <a:defRPr b="0" i="0" sz="2000" u="none" cap="none" strike="noStrike">
                <a:solidFill>
                  <a:srgbClr val="7C868D"/>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55" name="Shape 255"/>
          <p:cNvSpPr txBox="1"/>
          <p:nvPr>
            <p:ph idx="2" type="body"/>
          </p:nvPr>
        </p:nvSpPr>
        <p:spPr>
          <a:xfrm>
            <a:off x="4229099" y="1599480"/>
            <a:ext cx="3730752" cy="4622864"/>
          </a:xfrm>
          <a:prstGeom prst="rect">
            <a:avLst/>
          </a:prstGeom>
          <a:solidFill>
            <a:srgbClr val="E4E6E7"/>
          </a:solidFill>
          <a:ln>
            <a:noFill/>
          </a:ln>
        </p:spPr>
        <p:txBody>
          <a:bodyPr anchorCtr="0" anchor="t" bIns="91425" lIns="91425" spcFirstLastPara="1" rIns="91425" wrap="square" tIns="91425"/>
          <a:lstStyle>
            <a:lvl1pPr indent="-355600" lvl="0" marL="457200" marR="0" rtl="0" algn="l">
              <a:lnSpc>
                <a:spcPct val="90000"/>
              </a:lnSpc>
              <a:spcBef>
                <a:spcPts val="400"/>
              </a:spcBef>
              <a:spcAft>
                <a:spcPts val="0"/>
              </a:spcAft>
              <a:buClr>
                <a:srgbClr val="7F7F7F"/>
              </a:buClr>
              <a:buSzPts val="2000"/>
              <a:buFont typeface="Arial"/>
              <a:buChar char="​"/>
              <a:defRPr b="0" i="0" sz="2000" u="none" cap="none" strike="noStrike">
                <a:solidFill>
                  <a:srgbClr val="7C868D"/>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56" name="Shape 256"/>
          <p:cNvSpPr txBox="1"/>
          <p:nvPr>
            <p:ph idx="3" type="body"/>
          </p:nvPr>
        </p:nvSpPr>
        <p:spPr>
          <a:xfrm>
            <a:off x="8109614" y="1599480"/>
            <a:ext cx="3736459" cy="4622864"/>
          </a:xfrm>
          <a:prstGeom prst="rect">
            <a:avLst/>
          </a:prstGeom>
          <a:solidFill>
            <a:srgbClr val="E4E6E7"/>
          </a:solidFill>
          <a:ln>
            <a:noFill/>
          </a:ln>
        </p:spPr>
        <p:txBody>
          <a:bodyPr anchorCtr="0" anchor="t" bIns="91425" lIns="91425" spcFirstLastPara="1" rIns="91425" wrap="square" tIns="91425"/>
          <a:lstStyle>
            <a:lvl1pPr indent="-355600" lvl="0" marL="457200" marR="0" rtl="0" algn="l">
              <a:lnSpc>
                <a:spcPct val="90000"/>
              </a:lnSpc>
              <a:spcBef>
                <a:spcPts val="400"/>
              </a:spcBef>
              <a:spcAft>
                <a:spcPts val="0"/>
              </a:spcAft>
              <a:buClr>
                <a:srgbClr val="7F7F7F"/>
              </a:buClr>
              <a:buSzPts val="2000"/>
              <a:buFont typeface="Arial"/>
              <a:buChar char="​"/>
              <a:defRPr b="0" i="0" sz="2000" u="none" cap="none" strike="noStrike">
                <a:solidFill>
                  <a:srgbClr val="7C868D"/>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57" name="Shape 257"/>
          <p:cNvSpPr txBox="1"/>
          <p:nvPr>
            <p:ph idx="4" type="body"/>
          </p:nvPr>
        </p:nvSpPr>
        <p:spPr>
          <a:xfrm>
            <a:off x="338328" y="1021080"/>
            <a:ext cx="11484864" cy="338554"/>
          </a:xfrm>
          <a:prstGeom prst="rect">
            <a:avLst/>
          </a:prstGeom>
          <a:noFill/>
          <a:ln>
            <a:noFill/>
          </a:ln>
        </p:spPr>
        <p:txBody>
          <a:bodyPr anchorCtr="0" anchor="t" bIns="91425" lIns="91425" spcFirstLastPara="1" rIns="91425" wrap="square" tIns="91425"/>
          <a:lstStyle>
            <a:lvl1pPr indent="-381000" lvl="0" marL="457200" marR="0" rtl="0" algn="l">
              <a:lnSpc>
                <a:spcPct val="90000"/>
              </a:lnSpc>
              <a:spcBef>
                <a:spcPts val="400"/>
              </a:spcBef>
              <a:spcAft>
                <a:spcPts val="0"/>
              </a:spcAft>
              <a:buClr>
                <a:srgbClr val="7F7F7F"/>
              </a:buClr>
              <a:buSzPts val="2400"/>
              <a:buFont typeface="Arial"/>
              <a:buChar char="​"/>
              <a:defRPr b="0" i="0" sz="2400" u="none" cap="none" strike="noStrike">
                <a:solidFill>
                  <a:schemeClr val="accent2"/>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58" name="Shape 258"/>
          <p:cNvSpPr txBox="1"/>
          <p:nvPr>
            <p:ph idx="11" type="ftr"/>
          </p:nvPr>
        </p:nvSpPr>
        <p:spPr>
          <a:xfrm>
            <a:off x="333728" y="6270900"/>
            <a:ext cx="10736917" cy="428383"/>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000">
                <a:solidFill>
                  <a:srgbClr val="8B8B8B"/>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9" name="Shape 259"/>
          <p:cNvSpPr txBox="1"/>
          <p:nvPr>
            <p:ph type="title"/>
          </p:nvPr>
        </p:nvSpPr>
        <p:spPr>
          <a:xfrm>
            <a:off x="338327" y="90720"/>
            <a:ext cx="11515535" cy="908043"/>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accent1"/>
              </a:buClr>
              <a:buSzPts val="3200"/>
              <a:buFont typeface="Arial"/>
              <a:buNone/>
              <a:defRPr b="0" i="0" sz="3200" u="none" cap="none" strike="noStrike">
                <a:solidFill>
                  <a:schemeClr val="accen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transition spd="med">
    <p:fade thruBlk="1"/>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column_titles">
  <p:cSld name="3_column_titles">
    <p:spTree>
      <p:nvGrpSpPr>
        <p:cNvPr id="260" name="Shape 260"/>
        <p:cNvGrpSpPr/>
        <p:nvPr/>
      </p:nvGrpSpPr>
      <p:grpSpPr>
        <a:xfrm>
          <a:off x="0" y="0"/>
          <a:ext cx="0" cy="0"/>
          <a:chOff x="0" y="0"/>
          <a:chExt cx="0" cy="0"/>
        </a:xfrm>
      </p:grpSpPr>
      <p:sp>
        <p:nvSpPr>
          <p:cNvPr id="261" name="Shape 261"/>
          <p:cNvSpPr txBox="1"/>
          <p:nvPr>
            <p:ph idx="1" type="body"/>
          </p:nvPr>
        </p:nvSpPr>
        <p:spPr>
          <a:xfrm>
            <a:off x="338328" y="2480258"/>
            <a:ext cx="3755988" cy="3112046"/>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400"/>
              </a:spcBef>
              <a:spcAft>
                <a:spcPts val="0"/>
              </a:spcAft>
              <a:buClr>
                <a:srgbClr val="7F7F7F"/>
              </a:buClr>
              <a:buSzPts val="2000"/>
              <a:buFont typeface="Arial"/>
              <a:buChar char="​"/>
              <a:defRPr b="0" i="0" sz="2000" u="none" cap="none" strike="noStrike">
                <a:solidFill>
                  <a:srgbClr val="7C868D"/>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85750" lvl="4" marL="2286000" marR="0" rtl="0" algn="l">
              <a:lnSpc>
                <a:spcPct val="90000"/>
              </a:lnSpc>
              <a:spcBef>
                <a:spcPts val="600"/>
              </a:spcBef>
              <a:spcAft>
                <a:spcPts val="0"/>
              </a:spcAft>
              <a:buClr>
                <a:srgbClr val="7F7F7F"/>
              </a:buClr>
              <a:buSzPts val="900"/>
              <a:buFont typeface="Arial"/>
              <a:buChar char="​"/>
              <a:defRPr b="0" i="0" sz="9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62" name="Shape 262"/>
          <p:cNvSpPr txBox="1"/>
          <p:nvPr>
            <p:ph idx="2" type="body"/>
          </p:nvPr>
        </p:nvSpPr>
        <p:spPr>
          <a:xfrm>
            <a:off x="4201062" y="2480258"/>
            <a:ext cx="3735930" cy="3112046"/>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400"/>
              </a:spcBef>
              <a:spcAft>
                <a:spcPts val="0"/>
              </a:spcAft>
              <a:buClr>
                <a:srgbClr val="7F7F7F"/>
              </a:buClr>
              <a:buSzPts val="2000"/>
              <a:buFont typeface="Arial"/>
              <a:buChar char="​"/>
              <a:defRPr b="0" i="0" sz="2000" u="none" cap="none" strike="noStrike">
                <a:solidFill>
                  <a:srgbClr val="7C868D"/>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85750" lvl="4" marL="2286000" marR="0" rtl="0" algn="l">
              <a:lnSpc>
                <a:spcPct val="90000"/>
              </a:lnSpc>
              <a:spcBef>
                <a:spcPts val="600"/>
              </a:spcBef>
              <a:spcAft>
                <a:spcPts val="0"/>
              </a:spcAft>
              <a:buClr>
                <a:srgbClr val="7F7F7F"/>
              </a:buClr>
              <a:buSzPts val="900"/>
              <a:buFont typeface="Arial"/>
              <a:buChar char="​"/>
              <a:defRPr b="0" i="0" sz="9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63" name="Shape 263"/>
          <p:cNvSpPr txBox="1"/>
          <p:nvPr>
            <p:ph idx="3" type="body"/>
          </p:nvPr>
        </p:nvSpPr>
        <p:spPr>
          <a:xfrm>
            <a:off x="8081106" y="2480258"/>
            <a:ext cx="3766148" cy="3112046"/>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400"/>
              </a:spcBef>
              <a:spcAft>
                <a:spcPts val="0"/>
              </a:spcAft>
              <a:buClr>
                <a:srgbClr val="7F7F7F"/>
              </a:buClr>
              <a:buSzPts val="2000"/>
              <a:buFont typeface="Arial"/>
              <a:buChar char="​"/>
              <a:defRPr b="0" i="0" sz="2000" u="none" cap="none" strike="noStrike">
                <a:solidFill>
                  <a:srgbClr val="7C868D"/>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85750" lvl="4" marL="2286000" marR="0" rtl="0" algn="l">
              <a:lnSpc>
                <a:spcPct val="90000"/>
              </a:lnSpc>
              <a:spcBef>
                <a:spcPts val="600"/>
              </a:spcBef>
              <a:spcAft>
                <a:spcPts val="0"/>
              </a:spcAft>
              <a:buClr>
                <a:srgbClr val="7F7F7F"/>
              </a:buClr>
              <a:buSzPts val="900"/>
              <a:buFont typeface="Arial"/>
              <a:buChar char="​"/>
              <a:defRPr b="0" i="0" sz="9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64" name="Shape 264"/>
          <p:cNvSpPr txBox="1"/>
          <p:nvPr>
            <p:ph idx="4" type="body"/>
          </p:nvPr>
        </p:nvSpPr>
        <p:spPr>
          <a:xfrm>
            <a:off x="338328" y="1600201"/>
            <a:ext cx="3759260" cy="681293"/>
          </a:xfrm>
          <a:prstGeom prst="rect">
            <a:avLst/>
          </a:prstGeom>
          <a:solidFill>
            <a:schemeClr val="accent1"/>
          </a:solidFill>
          <a:ln>
            <a:noFill/>
          </a:ln>
        </p:spPr>
        <p:txBody>
          <a:bodyPr anchorCtr="0" anchor="ctr" bIns="91425" lIns="91425" spcFirstLastPara="1" rIns="91425" wrap="square" tIns="91425"/>
          <a:lstStyle>
            <a:lvl1pPr indent="-228600" lvl="0" marL="457200" marR="0" rtl="0" algn="ctr">
              <a:lnSpc>
                <a:spcPct val="88000"/>
              </a:lnSpc>
              <a:spcBef>
                <a:spcPts val="0"/>
              </a:spcBef>
              <a:spcAft>
                <a:spcPts val="0"/>
              </a:spcAft>
              <a:buClr>
                <a:srgbClr val="7F7F7F"/>
              </a:buClr>
              <a:buSzPts val="2000"/>
              <a:buFont typeface="Arial"/>
              <a:buNone/>
              <a:defRPr b="0" i="0" sz="2000" u="none" cap="none" strike="noStrike">
                <a:solidFill>
                  <a:schemeClr val="lt1"/>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65" name="Shape 265"/>
          <p:cNvSpPr txBox="1"/>
          <p:nvPr>
            <p:ph idx="5" type="body"/>
          </p:nvPr>
        </p:nvSpPr>
        <p:spPr>
          <a:xfrm>
            <a:off x="4220789" y="1600201"/>
            <a:ext cx="3731833" cy="681293"/>
          </a:xfrm>
          <a:prstGeom prst="rect">
            <a:avLst/>
          </a:prstGeom>
          <a:solidFill>
            <a:schemeClr val="accent1"/>
          </a:solidFill>
          <a:ln>
            <a:noFill/>
          </a:ln>
        </p:spPr>
        <p:txBody>
          <a:bodyPr anchorCtr="0" anchor="ctr" bIns="91425" lIns="91425" spcFirstLastPara="1" rIns="91425" wrap="square" tIns="91425"/>
          <a:lstStyle>
            <a:lvl1pPr indent="-228600" lvl="0" marL="457200" marR="0" rtl="0" algn="ctr">
              <a:lnSpc>
                <a:spcPct val="88000"/>
              </a:lnSpc>
              <a:spcBef>
                <a:spcPts val="0"/>
              </a:spcBef>
              <a:spcAft>
                <a:spcPts val="0"/>
              </a:spcAft>
              <a:buClr>
                <a:srgbClr val="7F7F7F"/>
              </a:buClr>
              <a:buSzPts val="2000"/>
              <a:buFont typeface="Arial"/>
              <a:buNone/>
              <a:defRPr b="0" i="0" sz="2000" u="none" cap="none" strike="noStrike">
                <a:solidFill>
                  <a:schemeClr val="lt1"/>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66" name="Shape 266"/>
          <p:cNvSpPr txBox="1"/>
          <p:nvPr>
            <p:ph idx="6" type="body"/>
          </p:nvPr>
        </p:nvSpPr>
        <p:spPr>
          <a:xfrm>
            <a:off x="8104050" y="1600201"/>
            <a:ext cx="3749811" cy="681293"/>
          </a:xfrm>
          <a:prstGeom prst="rect">
            <a:avLst/>
          </a:prstGeom>
          <a:solidFill>
            <a:schemeClr val="accent1"/>
          </a:solidFill>
          <a:ln>
            <a:noFill/>
          </a:ln>
        </p:spPr>
        <p:txBody>
          <a:bodyPr anchorCtr="0" anchor="ctr" bIns="91425" lIns="91425" spcFirstLastPara="1" rIns="91425" wrap="square" tIns="91425"/>
          <a:lstStyle>
            <a:lvl1pPr indent="-228600" lvl="0" marL="457200" marR="0" rtl="0" algn="ctr">
              <a:lnSpc>
                <a:spcPct val="88000"/>
              </a:lnSpc>
              <a:spcBef>
                <a:spcPts val="0"/>
              </a:spcBef>
              <a:spcAft>
                <a:spcPts val="0"/>
              </a:spcAft>
              <a:buClr>
                <a:srgbClr val="7F7F7F"/>
              </a:buClr>
              <a:buSzPts val="2000"/>
              <a:buFont typeface="Arial"/>
              <a:buNone/>
              <a:defRPr b="0" i="0" sz="2000" u="none" cap="none" strike="noStrike">
                <a:solidFill>
                  <a:schemeClr val="lt1"/>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67" name="Shape 267"/>
          <p:cNvSpPr txBox="1"/>
          <p:nvPr>
            <p:ph idx="7" type="body"/>
          </p:nvPr>
        </p:nvSpPr>
        <p:spPr>
          <a:xfrm>
            <a:off x="8080049" y="5660496"/>
            <a:ext cx="3770416" cy="225703"/>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400"/>
              </a:spcBef>
              <a:spcAft>
                <a:spcPts val="0"/>
              </a:spcAft>
              <a:buClr>
                <a:schemeClr val="lt2"/>
              </a:buClr>
              <a:buSzPts val="1280"/>
              <a:buFont typeface="Noto Sans Symbols"/>
              <a:buNone/>
              <a:defRPr b="0" i="0" sz="1600" u="none" cap="none" strike="noStrike">
                <a:solidFill>
                  <a:srgbClr val="0079A8"/>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68" name="Shape 268"/>
          <p:cNvSpPr txBox="1"/>
          <p:nvPr>
            <p:ph idx="8" type="body"/>
          </p:nvPr>
        </p:nvSpPr>
        <p:spPr>
          <a:xfrm>
            <a:off x="338328" y="5660496"/>
            <a:ext cx="3730752" cy="225703"/>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400"/>
              </a:spcBef>
              <a:spcAft>
                <a:spcPts val="0"/>
              </a:spcAft>
              <a:buClr>
                <a:srgbClr val="7F7F7F"/>
              </a:buClr>
              <a:buSzPts val="1600"/>
              <a:buFont typeface="Arial"/>
              <a:buNone/>
              <a:defRPr b="0" i="0" sz="1600" u="none" cap="none" strike="noStrike">
                <a:solidFill>
                  <a:srgbClr val="0079A8"/>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69" name="Shape 269"/>
          <p:cNvSpPr txBox="1"/>
          <p:nvPr>
            <p:ph idx="9" type="body"/>
          </p:nvPr>
        </p:nvSpPr>
        <p:spPr>
          <a:xfrm>
            <a:off x="4221870" y="5660496"/>
            <a:ext cx="3730752" cy="225703"/>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400"/>
              </a:spcBef>
              <a:spcAft>
                <a:spcPts val="0"/>
              </a:spcAft>
              <a:buClr>
                <a:srgbClr val="7F7F7F"/>
              </a:buClr>
              <a:buSzPts val="1600"/>
              <a:buFont typeface="Arial"/>
              <a:buNone/>
              <a:defRPr b="0" i="0" sz="1600" u="none" cap="none" strike="noStrike">
                <a:solidFill>
                  <a:srgbClr val="0079A8"/>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70" name="Shape 270"/>
          <p:cNvSpPr txBox="1"/>
          <p:nvPr>
            <p:ph type="title"/>
          </p:nvPr>
        </p:nvSpPr>
        <p:spPr>
          <a:xfrm>
            <a:off x="338327" y="90720"/>
            <a:ext cx="11515535" cy="908043"/>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accent1"/>
              </a:buClr>
              <a:buSzPts val="3200"/>
              <a:buFont typeface="Arial"/>
              <a:buNone/>
              <a:defRPr b="0" i="0" sz="3200" u="none" cap="none" strike="noStrike">
                <a:solidFill>
                  <a:schemeClr val="accen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71" name="Shape 271"/>
          <p:cNvSpPr txBox="1"/>
          <p:nvPr>
            <p:ph idx="13" type="body"/>
          </p:nvPr>
        </p:nvSpPr>
        <p:spPr>
          <a:xfrm>
            <a:off x="338328" y="1021080"/>
            <a:ext cx="11484864" cy="338554"/>
          </a:xfrm>
          <a:prstGeom prst="rect">
            <a:avLst/>
          </a:prstGeom>
          <a:noFill/>
          <a:ln>
            <a:noFill/>
          </a:ln>
        </p:spPr>
        <p:txBody>
          <a:bodyPr anchorCtr="0" anchor="t" bIns="91425" lIns="91425" spcFirstLastPara="1" rIns="91425" wrap="square" tIns="91425"/>
          <a:lstStyle>
            <a:lvl1pPr indent="-381000" lvl="0" marL="457200" marR="0" rtl="0" algn="l">
              <a:lnSpc>
                <a:spcPct val="90000"/>
              </a:lnSpc>
              <a:spcBef>
                <a:spcPts val="400"/>
              </a:spcBef>
              <a:spcAft>
                <a:spcPts val="0"/>
              </a:spcAft>
              <a:buClr>
                <a:srgbClr val="7F7F7F"/>
              </a:buClr>
              <a:buSzPts val="2400"/>
              <a:buFont typeface="Arial"/>
              <a:buChar char="​"/>
              <a:defRPr b="0" i="0" sz="2400" u="none" cap="none" strike="noStrike">
                <a:solidFill>
                  <a:schemeClr val="accent2"/>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72" name="Shape 272"/>
          <p:cNvSpPr txBox="1"/>
          <p:nvPr>
            <p:ph idx="11" type="ftr"/>
          </p:nvPr>
        </p:nvSpPr>
        <p:spPr>
          <a:xfrm>
            <a:off x="333728" y="6270900"/>
            <a:ext cx="10736917" cy="428383"/>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000">
                <a:solidFill>
                  <a:srgbClr val="8B8B8B"/>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transition spd="med">
    <p:fade thruBlk="1"/>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column photos">
  <p:cSld name="3_column photos">
    <p:spTree>
      <p:nvGrpSpPr>
        <p:cNvPr id="273" name="Shape 273"/>
        <p:cNvGrpSpPr/>
        <p:nvPr/>
      </p:nvGrpSpPr>
      <p:grpSpPr>
        <a:xfrm>
          <a:off x="0" y="0"/>
          <a:ext cx="0" cy="0"/>
          <a:chOff x="0" y="0"/>
          <a:chExt cx="0" cy="0"/>
        </a:xfrm>
      </p:grpSpPr>
      <p:sp>
        <p:nvSpPr>
          <p:cNvPr id="274" name="Shape 274"/>
          <p:cNvSpPr/>
          <p:nvPr>
            <p:ph idx="2" type="pic"/>
          </p:nvPr>
        </p:nvSpPr>
        <p:spPr>
          <a:xfrm>
            <a:off x="336549" y="1597025"/>
            <a:ext cx="3752871" cy="3980821"/>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400"/>
              </a:spcBef>
              <a:spcAft>
                <a:spcPts val="0"/>
              </a:spcAft>
              <a:buClr>
                <a:srgbClr val="7F7F7F"/>
              </a:buClr>
              <a:buSzPts val="2000"/>
              <a:buFont typeface="Arial"/>
              <a:buChar char="​"/>
              <a:defRPr b="0" i="0" sz="2000" u="none" cap="none" strike="noStrike">
                <a:solidFill>
                  <a:srgbClr val="7C868D"/>
                </a:solidFill>
                <a:latin typeface="Arial"/>
                <a:ea typeface="Arial"/>
                <a:cs typeface="Arial"/>
                <a:sym typeface="Arial"/>
              </a:defRPr>
            </a:lvl1pPr>
            <a:lvl2pPr indent="-231775" lvl="1" marL="231775"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171450" lvl="2" marL="5207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1587" lvl="3" marL="5207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171450" lvl="4" marL="5207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228600" lvl="5" marL="25146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75" name="Shape 275"/>
          <p:cNvSpPr/>
          <p:nvPr>
            <p:ph idx="3" type="pic"/>
          </p:nvPr>
        </p:nvSpPr>
        <p:spPr>
          <a:xfrm>
            <a:off x="4229382" y="1597025"/>
            <a:ext cx="3725862" cy="3980821"/>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400"/>
              </a:spcBef>
              <a:spcAft>
                <a:spcPts val="0"/>
              </a:spcAft>
              <a:buClr>
                <a:srgbClr val="7F7F7F"/>
              </a:buClr>
              <a:buSzPts val="2000"/>
              <a:buFont typeface="Arial"/>
              <a:buChar char="​"/>
              <a:defRPr b="0" i="0" sz="2000" u="none" cap="none" strike="noStrike">
                <a:solidFill>
                  <a:srgbClr val="7C868D"/>
                </a:solidFill>
                <a:latin typeface="Arial"/>
                <a:ea typeface="Arial"/>
                <a:cs typeface="Arial"/>
                <a:sym typeface="Arial"/>
              </a:defRPr>
            </a:lvl1pPr>
            <a:lvl2pPr indent="-231775" lvl="1" marL="231775"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171450" lvl="2" marL="5207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1587" lvl="3" marL="5207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171450" lvl="4" marL="5207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228600" lvl="5" marL="25146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76" name="Shape 276"/>
          <p:cNvSpPr/>
          <p:nvPr>
            <p:ph idx="4" type="pic"/>
          </p:nvPr>
        </p:nvSpPr>
        <p:spPr>
          <a:xfrm>
            <a:off x="8101820" y="1597025"/>
            <a:ext cx="3746255" cy="3980821"/>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400"/>
              </a:spcBef>
              <a:spcAft>
                <a:spcPts val="0"/>
              </a:spcAft>
              <a:buClr>
                <a:srgbClr val="7F7F7F"/>
              </a:buClr>
              <a:buSzPts val="2000"/>
              <a:buFont typeface="Arial"/>
              <a:buChar char="​"/>
              <a:defRPr b="0" i="0" sz="2000" u="none" cap="none" strike="noStrike">
                <a:solidFill>
                  <a:srgbClr val="7C868D"/>
                </a:solidFill>
                <a:latin typeface="Arial"/>
                <a:ea typeface="Arial"/>
                <a:cs typeface="Arial"/>
                <a:sym typeface="Arial"/>
              </a:defRPr>
            </a:lvl1pPr>
            <a:lvl2pPr indent="-231775" lvl="1" marL="231775"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171450" lvl="2" marL="5207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1587" lvl="3" marL="5207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171450" lvl="4" marL="5207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228600" lvl="5" marL="25146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cxnSp>
        <p:nvCxnSpPr>
          <p:cNvPr id="277" name="Shape 277"/>
          <p:cNvCxnSpPr/>
          <p:nvPr/>
        </p:nvCxnSpPr>
        <p:spPr>
          <a:xfrm>
            <a:off x="333565" y="5702300"/>
            <a:ext cx="3749040" cy="0"/>
          </a:xfrm>
          <a:prstGeom prst="straightConnector1">
            <a:avLst/>
          </a:prstGeom>
          <a:noFill/>
          <a:ln cap="flat" cmpd="sng" w="12700">
            <a:solidFill>
              <a:schemeClr val="accent2"/>
            </a:solidFill>
            <a:prstDash val="solid"/>
            <a:round/>
            <a:headEnd len="sm" w="sm" type="none"/>
            <a:tailEnd len="sm" w="sm" type="none"/>
          </a:ln>
        </p:spPr>
      </p:cxnSp>
      <p:sp>
        <p:nvSpPr>
          <p:cNvPr id="278" name="Shape 278"/>
          <p:cNvSpPr txBox="1"/>
          <p:nvPr>
            <p:ph idx="1" type="body"/>
          </p:nvPr>
        </p:nvSpPr>
        <p:spPr>
          <a:xfrm>
            <a:off x="337217" y="5786195"/>
            <a:ext cx="3749040" cy="50285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400"/>
              </a:spcBef>
              <a:spcAft>
                <a:spcPts val="0"/>
              </a:spcAft>
              <a:buClr>
                <a:srgbClr val="7F7F7F"/>
              </a:buClr>
              <a:buSzPts val="1400"/>
              <a:buFont typeface="Arial"/>
              <a:buNone/>
              <a:defRPr b="0" i="0" sz="1400" u="none" cap="none" strike="noStrike">
                <a:solidFill>
                  <a:srgbClr val="7C868D"/>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cxnSp>
        <p:nvCxnSpPr>
          <p:cNvPr id="279" name="Shape 279"/>
          <p:cNvCxnSpPr/>
          <p:nvPr/>
        </p:nvCxnSpPr>
        <p:spPr>
          <a:xfrm>
            <a:off x="4229382" y="5702300"/>
            <a:ext cx="3732576" cy="0"/>
          </a:xfrm>
          <a:prstGeom prst="straightConnector1">
            <a:avLst/>
          </a:prstGeom>
          <a:noFill/>
          <a:ln cap="flat" cmpd="sng" w="12700">
            <a:solidFill>
              <a:schemeClr val="accent2"/>
            </a:solidFill>
            <a:prstDash val="solid"/>
            <a:round/>
            <a:headEnd len="sm" w="sm" type="none"/>
            <a:tailEnd len="sm" w="sm" type="none"/>
          </a:ln>
        </p:spPr>
      </p:cxnSp>
      <p:sp>
        <p:nvSpPr>
          <p:cNvPr id="280" name="Shape 280"/>
          <p:cNvSpPr txBox="1"/>
          <p:nvPr>
            <p:ph idx="5" type="body"/>
          </p:nvPr>
        </p:nvSpPr>
        <p:spPr>
          <a:xfrm>
            <a:off x="4218268" y="5786195"/>
            <a:ext cx="3749040" cy="50285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400"/>
              </a:spcBef>
              <a:spcAft>
                <a:spcPts val="0"/>
              </a:spcAft>
              <a:buClr>
                <a:srgbClr val="7F7F7F"/>
              </a:buClr>
              <a:buSzPts val="1400"/>
              <a:buFont typeface="Arial"/>
              <a:buNone/>
              <a:defRPr b="0" i="0" sz="1400" u="none" cap="none" strike="noStrike">
                <a:solidFill>
                  <a:srgbClr val="7C868D"/>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cxnSp>
        <p:nvCxnSpPr>
          <p:cNvPr id="281" name="Shape 281"/>
          <p:cNvCxnSpPr/>
          <p:nvPr/>
        </p:nvCxnSpPr>
        <p:spPr>
          <a:xfrm>
            <a:off x="8101820" y="5702300"/>
            <a:ext cx="3749040" cy="0"/>
          </a:xfrm>
          <a:prstGeom prst="straightConnector1">
            <a:avLst/>
          </a:prstGeom>
          <a:noFill/>
          <a:ln cap="flat" cmpd="sng" w="12700">
            <a:solidFill>
              <a:schemeClr val="accent2"/>
            </a:solidFill>
            <a:prstDash val="solid"/>
            <a:round/>
            <a:headEnd len="sm" w="sm" type="none"/>
            <a:tailEnd len="sm" w="sm" type="none"/>
          </a:ln>
        </p:spPr>
      </p:cxnSp>
      <p:sp>
        <p:nvSpPr>
          <p:cNvPr id="282" name="Shape 282"/>
          <p:cNvSpPr txBox="1"/>
          <p:nvPr>
            <p:ph idx="6" type="body"/>
          </p:nvPr>
        </p:nvSpPr>
        <p:spPr>
          <a:xfrm>
            <a:off x="8112687" y="5786195"/>
            <a:ext cx="3749040" cy="50285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400"/>
              </a:spcBef>
              <a:spcAft>
                <a:spcPts val="0"/>
              </a:spcAft>
              <a:buClr>
                <a:srgbClr val="7F7F7F"/>
              </a:buClr>
              <a:buSzPts val="1400"/>
              <a:buFont typeface="Arial"/>
              <a:buNone/>
              <a:defRPr b="0" i="0" sz="1400" u="none" cap="none" strike="noStrike">
                <a:solidFill>
                  <a:srgbClr val="7C868D"/>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83" name="Shape 283"/>
          <p:cNvSpPr txBox="1"/>
          <p:nvPr>
            <p:ph idx="7" type="body"/>
          </p:nvPr>
        </p:nvSpPr>
        <p:spPr>
          <a:xfrm>
            <a:off x="338328" y="1021080"/>
            <a:ext cx="11484864" cy="338554"/>
          </a:xfrm>
          <a:prstGeom prst="rect">
            <a:avLst/>
          </a:prstGeom>
          <a:noFill/>
          <a:ln>
            <a:noFill/>
          </a:ln>
        </p:spPr>
        <p:txBody>
          <a:bodyPr anchorCtr="0" anchor="t" bIns="91425" lIns="91425" spcFirstLastPara="1" rIns="91425" wrap="square" tIns="91425"/>
          <a:lstStyle>
            <a:lvl1pPr indent="-381000" lvl="0" marL="457200" marR="0" rtl="0" algn="l">
              <a:lnSpc>
                <a:spcPct val="90000"/>
              </a:lnSpc>
              <a:spcBef>
                <a:spcPts val="400"/>
              </a:spcBef>
              <a:spcAft>
                <a:spcPts val="0"/>
              </a:spcAft>
              <a:buClr>
                <a:srgbClr val="7F7F7F"/>
              </a:buClr>
              <a:buSzPts val="2400"/>
              <a:buFont typeface="Arial"/>
              <a:buChar char="​"/>
              <a:defRPr b="0" i="0" sz="2400" u="none" cap="none" strike="noStrike">
                <a:solidFill>
                  <a:schemeClr val="accent2"/>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84" name="Shape 284"/>
          <p:cNvSpPr txBox="1"/>
          <p:nvPr>
            <p:ph type="title"/>
          </p:nvPr>
        </p:nvSpPr>
        <p:spPr>
          <a:xfrm>
            <a:off x="338327" y="90720"/>
            <a:ext cx="11515535" cy="908043"/>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accent1"/>
              </a:buClr>
              <a:buSzPts val="3200"/>
              <a:buFont typeface="Arial"/>
              <a:buNone/>
              <a:defRPr b="0" i="0" sz="3200" u="none" cap="none" strike="noStrike">
                <a:solidFill>
                  <a:schemeClr val="accen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85" name="Shape 285"/>
          <p:cNvSpPr txBox="1"/>
          <p:nvPr>
            <p:ph idx="11" type="ftr"/>
          </p:nvPr>
        </p:nvSpPr>
        <p:spPr>
          <a:xfrm>
            <a:off x="333728" y="6270900"/>
            <a:ext cx="10736917" cy="428383"/>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000">
                <a:solidFill>
                  <a:srgbClr val="8B8B8B"/>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transition spd="med">
    <p:fade thruBlk="1"/>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column photos">
  <p:cSld name="4-column photos">
    <p:spTree>
      <p:nvGrpSpPr>
        <p:cNvPr id="286" name="Shape 286"/>
        <p:cNvGrpSpPr/>
        <p:nvPr/>
      </p:nvGrpSpPr>
      <p:grpSpPr>
        <a:xfrm>
          <a:off x="0" y="0"/>
          <a:ext cx="0" cy="0"/>
          <a:chOff x="0" y="0"/>
          <a:chExt cx="0" cy="0"/>
        </a:xfrm>
      </p:grpSpPr>
      <p:sp>
        <p:nvSpPr>
          <p:cNvPr id="287" name="Shape 287"/>
          <p:cNvSpPr/>
          <p:nvPr/>
        </p:nvSpPr>
        <p:spPr>
          <a:xfrm>
            <a:off x="6207877" y="381000"/>
            <a:ext cx="2923757" cy="355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8" name="Shape 288"/>
          <p:cNvSpPr txBox="1"/>
          <p:nvPr>
            <p:ph type="title"/>
          </p:nvPr>
        </p:nvSpPr>
        <p:spPr>
          <a:xfrm>
            <a:off x="338327" y="90720"/>
            <a:ext cx="11515535" cy="908043"/>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accent1"/>
              </a:buClr>
              <a:buSzPts val="3200"/>
              <a:buFont typeface="Arial"/>
              <a:buNone/>
              <a:defRPr b="0" i="0" sz="3200" u="none" cap="none" strike="noStrike">
                <a:solidFill>
                  <a:schemeClr val="accen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89" name="Shape 289"/>
          <p:cNvSpPr/>
          <p:nvPr>
            <p:ph idx="2" type="pic"/>
          </p:nvPr>
        </p:nvSpPr>
        <p:spPr>
          <a:xfrm>
            <a:off x="332623" y="1703211"/>
            <a:ext cx="2727179" cy="3908085"/>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400"/>
              </a:spcBef>
              <a:spcAft>
                <a:spcPts val="0"/>
              </a:spcAft>
              <a:buClr>
                <a:srgbClr val="7F7F7F"/>
              </a:buClr>
              <a:buSzPts val="1800"/>
              <a:buFont typeface="Arial"/>
              <a:buNone/>
              <a:defRPr b="0" i="0" sz="1800" u="none" cap="none" strike="noStrike">
                <a:solidFill>
                  <a:schemeClr val="accent2"/>
                </a:solidFill>
                <a:latin typeface="Arial"/>
                <a:ea typeface="Arial"/>
                <a:cs typeface="Arial"/>
                <a:sym typeface="Arial"/>
              </a:defRPr>
            </a:lvl1pPr>
            <a:lvl2pPr indent="-231775" lvl="1" marL="231775"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171450" lvl="2" marL="5207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1587" lvl="3" marL="5207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171450" lvl="4" marL="5207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228600" lvl="5" marL="25146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90" name="Shape 290"/>
          <p:cNvSpPr/>
          <p:nvPr>
            <p:ph idx="3" type="pic"/>
          </p:nvPr>
        </p:nvSpPr>
        <p:spPr>
          <a:xfrm>
            <a:off x="3257205" y="1703211"/>
            <a:ext cx="2727179" cy="3908085"/>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400"/>
              </a:spcBef>
              <a:spcAft>
                <a:spcPts val="0"/>
              </a:spcAft>
              <a:buClr>
                <a:srgbClr val="7F7F7F"/>
              </a:buClr>
              <a:buSzPts val="1800"/>
              <a:buFont typeface="Arial"/>
              <a:buNone/>
              <a:defRPr b="0" i="0" sz="1800" u="none" cap="none" strike="noStrike">
                <a:solidFill>
                  <a:schemeClr val="accent2"/>
                </a:solidFill>
                <a:latin typeface="Arial"/>
                <a:ea typeface="Arial"/>
                <a:cs typeface="Arial"/>
                <a:sym typeface="Arial"/>
              </a:defRPr>
            </a:lvl1pPr>
            <a:lvl2pPr indent="-231775" lvl="1" marL="231775"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171450" lvl="2" marL="5207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1587" lvl="3" marL="5207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171450" lvl="4" marL="5207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228600" lvl="5" marL="25146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91" name="Shape 291"/>
          <p:cNvSpPr/>
          <p:nvPr>
            <p:ph idx="4" type="pic"/>
          </p:nvPr>
        </p:nvSpPr>
        <p:spPr>
          <a:xfrm>
            <a:off x="6181787" y="1703211"/>
            <a:ext cx="2727179" cy="3908085"/>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400"/>
              </a:spcBef>
              <a:spcAft>
                <a:spcPts val="0"/>
              </a:spcAft>
              <a:buClr>
                <a:srgbClr val="7F7F7F"/>
              </a:buClr>
              <a:buSzPts val="1800"/>
              <a:buFont typeface="Arial"/>
              <a:buNone/>
              <a:defRPr b="0" i="0" sz="1800" u="none" cap="none" strike="noStrike">
                <a:solidFill>
                  <a:schemeClr val="accent2"/>
                </a:solidFill>
                <a:latin typeface="Arial"/>
                <a:ea typeface="Arial"/>
                <a:cs typeface="Arial"/>
                <a:sym typeface="Arial"/>
              </a:defRPr>
            </a:lvl1pPr>
            <a:lvl2pPr indent="-231775" lvl="1" marL="231775"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171450" lvl="2" marL="5207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1587" lvl="3" marL="5207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171450" lvl="4" marL="5207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228600" lvl="5" marL="25146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92" name="Shape 292"/>
          <p:cNvSpPr/>
          <p:nvPr>
            <p:ph idx="5" type="pic"/>
          </p:nvPr>
        </p:nvSpPr>
        <p:spPr>
          <a:xfrm>
            <a:off x="9106369" y="1703211"/>
            <a:ext cx="2727179" cy="3908085"/>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400"/>
              </a:spcBef>
              <a:spcAft>
                <a:spcPts val="0"/>
              </a:spcAft>
              <a:buClr>
                <a:srgbClr val="7F7F7F"/>
              </a:buClr>
              <a:buSzPts val="1800"/>
              <a:buFont typeface="Arial"/>
              <a:buNone/>
              <a:defRPr b="0" i="0" sz="1800" u="none" cap="none" strike="noStrike">
                <a:solidFill>
                  <a:schemeClr val="accent2"/>
                </a:solidFill>
                <a:latin typeface="Arial"/>
                <a:ea typeface="Arial"/>
                <a:cs typeface="Arial"/>
                <a:sym typeface="Arial"/>
              </a:defRPr>
            </a:lvl1pPr>
            <a:lvl2pPr indent="-231775" lvl="1" marL="231775"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171450" lvl="2" marL="5207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1587" lvl="3" marL="5207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171450" lvl="4" marL="5207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228600" lvl="5" marL="25146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cxnSp>
        <p:nvCxnSpPr>
          <p:cNvPr id="293" name="Shape 293"/>
          <p:cNvCxnSpPr/>
          <p:nvPr/>
        </p:nvCxnSpPr>
        <p:spPr>
          <a:xfrm>
            <a:off x="338328" y="5702300"/>
            <a:ext cx="2715768" cy="0"/>
          </a:xfrm>
          <a:prstGeom prst="straightConnector1">
            <a:avLst/>
          </a:prstGeom>
          <a:noFill/>
          <a:ln cap="flat" cmpd="sng" w="12700">
            <a:solidFill>
              <a:schemeClr val="accent2"/>
            </a:solidFill>
            <a:prstDash val="solid"/>
            <a:round/>
            <a:headEnd len="sm" w="sm" type="none"/>
            <a:tailEnd len="sm" w="sm" type="none"/>
          </a:ln>
        </p:spPr>
      </p:cxnSp>
      <p:cxnSp>
        <p:nvCxnSpPr>
          <p:cNvPr id="294" name="Shape 294"/>
          <p:cNvCxnSpPr/>
          <p:nvPr/>
        </p:nvCxnSpPr>
        <p:spPr>
          <a:xfrm>
            <a:off x="3264407" y="5702300"/>
            <a:ext cx="2715768" cy="0"/>
          </a:xfrm>
          <a:prstGeom prst="straightConnector1">
            <a:avLst/>
          </a:prstGeom>
          <a:noFill/>
          <a:ln cap="flat" cmpd="sng" w="12700">
            <a:solidFill>
              <a:schemeClr val="accent2"/>
            </a:solidFill>
            <a:prstDash val="solid"/>
            <a:round/>
            <a:headEnd len="sm" w="sm" type="none"/>
            <a:tailEnd len="sm" w="sm" type="none"/>
          </a:ln>
        </p:spPr>
      </p:cxnSp>
      <p:cxnSp>
        <p:nvCxnSpPr>
          <p:cNvPr id="295" name="Shape 295"/>
          <p:cNvCxnSpPr/>
          <p:nvPr/>
        </p:nvCxnSpPr>
        <p:spPr>
          <a:xfrm>
            <a:off x="6187492" y="5702300"/>
            <a:ext cx="2715768" cy="0"/>
          </a:xfrm>
          <a:prstGeom prst="straightConnector1">
            <a:avLst/>
          </a:prstGeom>
          <a:noFill/>
          <a:ln cap="flat" cmpd="sng" w="12700">
            <a:solidFill>
              <a:schemeClr val="accent2"/>
            </a:solidFill>
            <a:prstDash val="solid"/>
            <a:round/>
            <a:headEnd len="sm" w="sm" type="none"/>
            <a:tailEnd len="sm" w="sm" type="none"/>
          </a:ln>
        </p:spPr>
      </p:cxnSp>
      <p:cxnSp>
        <p:nvCxnSpPr>
          <p:cNvPr id="296" name="Shape 296"/>
          <p:cNvCxnSpPr/>
          <p:nvPr/>
        </p:nvCxnSpPr>
        <p:spPr>
          <a:xfrm>
            <a:off x="9113258" y="5702300"/>
            <a:ext cx="2715768" cy="0"/>
          </a:xfrm>
          <a:prstGeom prst="straightConnector1">
            <a:avLst/>
          </a:prstGeom>
          <a:noFill/>
          <a:ln cap="flat" cmpd="sng" w="12700">
            <a:solidFill>
              <a:schemeClr val="accent2"/>
            </a:solidFill>
            <a:prstDash val="solid"/>
            <a:round/>
            <a:headEnd len="sm" w="sm" type="none"/>
            <a:tailEnd len="sm" w="sm" type="none"/>
          </a:ln>
        </p:spPr>
      </p:cxnSp>
      <p:sp>
        <p:nvSpPr>
          <p:cNvPr id="297" name="Shape 297"/>
          <p:cNvSpPr txBox="1"/>
          <p:nvPr>
            <p:ph idx="1" type="body"/>
          </p:nvPr>
        </p:nvSpPr>
        <p:spPr>
          <a:xfrm>
            <a:off x="333375" y="5786195"/>
            <a:ext cx="2720975" cy="50285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400"/>
              </a:spcBef>
              <a:spcAft>
                <a:spcPts val="0"/>
              </a:spcAft>
              <a:buClr>
                <a:srgbClr val="7F7F7F"/>
              </a:buClr>
              <a:buSzPts val="1400"/>
              <a:buFont typeface="Arial"/>
              <a:buNone/>
              <a:defRPr b="0" i="0" sz="1400" u="none" cap="none" strike="noStrike">
                <a:solidFill>
                  <a:srgbClr val="7C868D"/>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98" name="Shape 298"/>
          <p:cNvSpPr txBox="1"/>
          <p:nvPr>
            <p:ph idx="6" type="body"/>
          </p:nvPr>
        </p:nvSpPr>
        <p:spPr>
          <a:xfrm>
            <a:off x="3264408" y="5786195"/>
            <a:ext cx="2720975" cy="50285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400"/>
              </a:spcBef>
              <a:spcAft>
                <a:spcPts val="0"/>
              </a:spcAft>
              <a:buClr>
                <a:srgbClr val="7F7F7F"/>
              </a:buClr>
              <a:buSzPts val="1400"/>
              <a:buFont typeface="Arial"/>
              <a:buNone/>
              <a:defRPr b="0" i="0" sz="1400" u="none" cap="none" strike="noStrike">
                <a:solidFill>
                  <a:srgbClr val="7C868D"/>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99" name="Shape 299"/>
          <p:cNvSpPr txBox="1"/>
          <p:nvPr>
            <p:ph idx="7" type="body"/>
          </p:nvPr>
        </p:nvSpPr>
        <p:spPr>
          <a:xfrm>
            <a:off x="6190488" y="5786195"/>
            <a:ext cx="2720975" cy="50285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400"/>
              </a:spcBef>
              <a:spcAft>
                <a:spcPts val="0"/>
              </a:spcAft>
              <a:buClr>
                <a:srgbClr val="7F7F7F"/>
              </a:buClr>
              <a:buSzPts val="1400"/>
              <a:buFont typeface="Arial"/>
              <a:buNone/>
              <a:defRPr b="0" i="0" sz="1400" u="none" cap="none" strike="noStrike">
                <a:solidFill>
                  <a:srgbClr val="7C868D"/>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00" name="Shape 300"/>
          <p:cNvSpPr txBox="1"/>
          <p:nvPr>
            <p:ph idx="8" type="body"/>
          </p:nvPr>
        </p:nvSpPr>
        <p:spPr>
          <a:xfrm>
            <a:off x="9113258" y="5786195"/>
            <a:ext cx="2720975" cy="50285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400"/>
              </a:spcBef>
              <a:spcAft>
                <a:spcPts val="0"/>
              </a:spcAft>
              <a:buClr>
                <a:srgbClr val="7F7F7F"/>
              </a:buClr>
              <a:buSzPts val="1400"/>
              <a:buFont typeface="Arial"/>
              <a:buNone/>
              <a:defRPr b="0" i="0" sz="1400" u="none" cap="none" strike="noStrike">
                <a:solidFill>
                  <a:srgbClr val="7C868D"/>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01" name="Shape 301"/>
          <p:cNvSpPr txBox="1"/>
          <p:nvPr>
            <p:ph idx="9" type="body"/>
          </p:nvPr>
        </p:nvSpPr>
        <p:spPr>
          <a:xfrm>
            <a:off x="338328" y="1021080"/>
            <a:ext cx="11484864" cy="338554"/>
          </a:xfrm>
          <a:prstGeom prst="rect">
            <a:avLst/>
          </a:prstGeom>
          <a:noFill/>
          <a:ln>
            <a:noFill/>
          </a:ln>
        </p:spPr>
        <p:txBody>
          <a:bodyPr anchorCtr="0" anchor="t" bIns="91425" lIns="91425" spcFirstLastPara="1" rIns="91425" wrap="square" tIns="91425"/>
          <a:lstStyle>
            <a:lvl1pPr indent="-381000" lvl="0" marL="457200" marR="0" rtl="0" algn="l">
              <a:lnSpc>
                <a:spcPct val="90000"/>
              </a:lnSpc>
              <a:spcBef>
                <a:spcPts val="400"/>
              </a:spcBef>
              <a:spcAft>
                <a:spcPts val="0"/>
              </a:spcAft>
              <a:buClr>
                <a:srgbClr val="7F7F7F"/>
              </a:buClr>
              <a:buSzPts val="2400"/>
              <a:buFont typeface="Arial"/>
              <a:buChar char="​"/>
              <a:defRPr b="0" i="0" sz="2400" u="none" cap="none" strike="noStrike">
                <a:solidFill>
                  <a:schemeClr val="accent2"/>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02" name="Shape 302"/>
          <p:cNvSpPr txBox="1"/>
          <p:nvPr>
            <p:ph idx="11" type="ftr"/>
          </p:nvPr>
        </p:nvSpPr>
        <p:spPr>
          <a:xfrm>
            <a:off x="333728" y="6270900"/>
            <a:ext cx="10736917" cy="428383"/>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000">
                <a:solidFill>
                  <a:srgbClr val="8B8B8B"/>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transition spd="med">
    <p:fade thruBlk="1"/>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column multi">
  <p:cSld name="4-column multi">
    <p:spTree>
      <p:nvGrpSpPr>
        <p:cNvPr id="303" name="Shape 303"/>
        <p:cNvGrpSpPr/>
        <p:nvPr/>
      </p:nvGrpSpPr>
      <p:grpSpPr>
        <a:xfrm>
          <a:off x="0" y="0"/>
          <a:ext cx="0" cy="0"/>
          <a:chOff x="0" y="0"/>
          <a:chExt cx="0" cy="0"/>
        </a:xfrm>
      </p:grpSpPr>
      <p:sp>
        <p:nvSpPr>
          <p:cNvPr id="304" name="Shape 304"/>
          <p:cNvSpPr/>
          <p:nvPr/>
        </p:nvSpPr>
        <p:spPr>
          <a:xfrm>
            <a:off x="6207877" y="381000"/>
            <a:ext cx="2923757" cy="355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5" name="Shape 305"/>
          <p:cNvSpPr txBox="1"/>
          <p:nvPr>
            <p:ph type="title"/>
          </p:nvPr>
        </p:nvSpPr>
        <p:spPr>
          <a:xfrm>
            <a:off x="338327" y="90720"/>
            <a:ext cx="11515535" cy="908043"/>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accent1"/>
              </a:buClr>
              <a:buSzPts val="3200"/>
              <a:buFont typeface="Arial"/>
              <a:buNone/>
              <a:defRPr b="0" i="0" sz="3200" u="none" cap="none" strike="noStrike">
                <a:solidFill>
                  <a:schemeClr val="accen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06" name="Shape 306"/>
          <p:cNvSpPr txBox="1"/>
          <p:nvPr>
            <p:ph idx="1" type="body"/>
          </p:nvPr>
        </p:nvSpPr>
        <p:spPr>
          <a:xfrm>
            <a:off x="338328" y="3526970"/>
            <a:ext cx="2715768" cy="2700093"/>
          </a:xfrm>
          <a:prstGeom prst="rect">
            <a:avLst/>
          </a:prstGeom>
          <a:noFill/>
          <a:ln>
            <a:noFill/>
          </a:ln>
        </p:spPr>
        <p:txBody>
          <a:bodyPr anchorCtr="0" anchor="t" bIns="91425" lIns="91425" spcFirstLastPara="1" rIns="91425" wrap="square" tIns="91425"/>
          <a:lstStyle>
            <a:lvl1pPr indent="-342900" lvl="0" marL="457200" marR="0" rtl="0" algn="l">
              <a:lnSpc>
                <a:spcPct val="90000"/>
              </a:lnSpc>
              <a:spcBef>
                <a:spcPts val="400"/>
              </a:spcBef>
              <a:spcAft>
                <a:spcPts val="0"/>
              </a:spcAft>
              <a:buClr>
                <a:srgbClr val="7F7F7F"/>
              </a:buClr>
              <a:buSzPts val="1800"/>
              <a:buFont typeface="Arial"/>
              <a:buChar char="​"/>
              <a:defRPr b="0" i="0" sz="1800" u="none" cap="none" strike="noStrike">
                <a:solidFill>
                  <a:srgbClr val="7C868D"/>
                </a:solidFill>
                <a:latin typeface="Arial"/>
                <a:ea typeface="Arial"/>
                <a:cs typeface="Arial"/>
                <a:sym typeface="Arial"/>
              </a:defRPr>
            </a:lvl1pPr>
            <a:lvl2pPr indent="-330200" lvl="1" marL="9144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2pPr>
            <a:lvl3pPr indent="-317500" lvl="2" marL="1371600" marR="0" rtl="0" algn="l">
              <a:lnSpc>
                <a:spcPct val="90000"/>
              </a:lnSpc>
              <a:spcBef>
                <a:spcPts val="600"/>
              </a:spcBef>
              <a:spcAft>
                <a:spcPts val="0"/>
              </a:spcAft>
              <a:buClr>
                <a:srgbClr val="BFBFBF"/>
              </a:buClr>
              <a:buSzPts val="1400"/>
              <a:buFont typeface="Arial"/>
              <a:buChar char="•"/>
              <a:defRPr b="0" i="0" sz="1400" u="none" cap="none" strike="noStrike">
                <a:solidFill>
                  <a:srgbClr val="7C868D"/>
                </a:solidFill>
                <a:latin typeface="Arial"/>
                <a:ea typeface="Arial"/>
                <a:cs typeface="Arial"/>
                <a:sym typeface="Arial"/>
              </a:defRPr>
            </a:lvl3pPr>
            <a:lvl4pPr indent="-317500" lvl="3" marL="1828800" marR="0" rtl="0" algn="l">
              <a:lnSpc>
                <a:spcPct val="90000"/>
              </a:lnSpc>
              <a:spcBef>
                <a:spcPts val="600"/>
              </a:spcBef>
              <a:spcAft>
                <a:spcPts val="0"/>
              </a:spcAft>
              <a:buClr>
                <a:srgbClr val="7F7F7F"/>
              </a:buClr>
              <a:buSzPts val="1400"/>
              <a:buFont typeface="Arial"/>
              <a:buChar char="​"/>
              <a:defRPr b="0" i="0" sz="1400" u="none" cap="none" strike="noStrike">
                <a:solidFill>
                  <a:srgbClr val="0079A8"/>
                </a:solidFill>
                <a:latin typeface="Arial"/>
                <a:ea typeface="Arial"/>
                <a:cs typeface="Arial"/>
                <a:sym typeface="Arial"/>
              </a:defRPr>
            </a:lvl4pPr>
            <a:lvl5pPr indent="-279400" lvl="4" marL="2286000" marR="0" rtl="0" algn="l">
              <a:lnSpc>
                <a:spcPct val="90000"/>
              </a:lnSpc>
              <a:spcBef>
                <a:spcPts val="600"/>
              </a:spcBef>
              <a:spcAft>
                <a:spcPts val="0"/>
              </a:spcAft>
              <a:buClr>
                <a:srgbClr val="7F7F7F"/>
              </a:buClr>
              <a:buSzPts val="800"/>
              <a:buFont typeface="Arial"/>
              <a:buChar char="​"/>
              <a:defRPr b="0" i="0" sz="8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07" name="Shape 307"/>
          <p:cNvSpPr txBox="1"/>
          <p:nvPr>
            <p:ph idx="2" type="body"/>
          </p:nvPr>
        </p:nvSpPr>
        <p:spPr>
          <a:xfrm>
            <a:off x="3272035" y="3526970"/>
            <a:ext cx="2715768" cy="2700093"/>
          </a:xfrm>
          <a:prstGeom prst="rect">
            <a:avLst/>
          </a:prstGeom>
          <a:noFill/>
          <a:ln>
            <a:noFill/>
          </a:ln>
        </p:spPr>
        <p:txBody>
          <a:bodyPr anchorCtr="0" anchor="t" bIns="91425" lIns="91425" spcFirstLastPara="1" rIns="91425" wrap="square" tIns="91425"/>
          <a:lstStyle>
            <a:lvl1pPr indent="-342900" lvl="0" marL="457200" marR="0" rtl="0" algn="l">
              <a:lnSpc>
                <a:spcPct val="90000"/>
              </a:lnSpc>
              <a:spcBef>
                <a:spcPts val="400"/>
              </a:spcBef>
              <a:spcAft>
                <a:spcPts val="0"/>
              </a:spcAft>
              <a:buClr>
                <a:srgbClr val="7F7F7F"/>
              </a:buClr>
              <a:buSzPts val="1800"/>
              <a:buFont typeface="Arial"/>
              <a:buChar char="​"/>
              <a:defRPr b="0" i="0" sz="1800" u="none" cap="none" strike="noStrike">
                <a:solidFill>
                  <a:srgbClr val="7C868D"/>
                </a:solidFill>
                <a:latin typeface="Arial"/>
                <a:ea typeface="Arial"/>
                <a:cs typeface="Arial"/>
                <a:sym typeface="Arial"/>
              </a:defRPr>
            </a:lvl1pPr>
            <a:lvl2pPr indent="-330200" lvl="1" marL="9144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2pPr>
            <a:lvl3pPr indent="-317500" lvl="2" marL="1371600" marR="0" rtl="0" algn="l">
              <a:lnSpc>
                <a:spcPct val="90000"/>
              </a:lnSpc>
              <a:spcBef>
                <a:spcPts val="600"/>
              </a:spcBef>
              <a:spcAft>
                <a:spcPts val="0"/>
              </a:spcAft>
              <a:buClr>
                <a:srgbClr val="BFBFBF"/>
              </a:buClr>
              <a:buSzPts val="1400"/>
              <a:buFont typeface="Arial"/>
              <a:buChar char="•"/>
              <a:defRPr b="0" i="0" sz="1400" u="none" cap="none" strike="noStrike">
                <a:solidFill>
                  <a:srgbClr val="7C868D"/>
                </a:solidFill>
                <a:latin typeface="Arial"/>
                <a:ea typeface="Arial"/>
                <a:cs typeface="Arial"/>
                <a:sym typeface="Arial"/>
              </a:defRPr>
            </a:lvl3pPr>
            <a:lvl4pPr indent="-317500" lvl="3" marL="1828800" marR="0" rtl="0" algn="l">
              <a:lnSpc>
                <a:spcPct val="90000"/>
              </a:lnSpc>
              <a:spcBef>
                <a:spcPts val="600"/>
              </a:spcBef>
              <a:spcAft>
                <a:spcPts val="0"/>
              </a:spcAft>
              <a:buClr>
                <a:srgbClr val="7F7F7F"/>
              </a:buClr>
              <a:buSzPts val="1400"/>
              <a:buFont typeface="Arial"/>
              <a:buChar char="​"/>
              <a:defRPr b="0" i="0" sz="1400" u="none" cap="none" strike="noStrike">
                <a:solidFill>
                  <a:srgbClr val="0079A8"/>
                </a:solidFill>
                <a:latin typeface="Arial"/>
                <a:ea typeface="Arial"/>
                <a:cs typeface="Arial"/>
                <a:sym typeface="Arial"/>
              </a:defRPr>
            </a:lvl4pPr>
            <a:lvl5pPr indent="-279400" lvl="4" marL="2286000" marR="0" rtl="0" algn="l">
              <a:lnSpc>
                <a:spcPct val="90000"/>
              </a:lnSpc>
              <a:spcBef>
                <a:spcPts val="600"/>
              </a:spcBef>
              <a:spcAft>
                <a:spcPts val="0"/>
              </a:spcAft>
              <a:buClr>
                <a:srgbClr val="7F7F7F"/>
              </a:buClr>
              <a:buSzPts val="800"/>
              <a:buFont typeface="Arial"/>
              <a:buChar char="​"/>
              <a:defRPr b="0" i="0" sz="8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08" name="Shape 308"/>
          <p:cNvSpPr txBox="1"/>
          <p:nvPr>
            <p:ph idx="3" type="body"/>
          </p:nvPr>
        </p:nvSpPr>
        <p:spPr>
          <a:xfrm>
            <a:off x="6205742" y="3526970"/>
            <a:ext cx="2715768" cy="2700093"/>
          </a:xfrm>
          <a:prstGeom prst="rect">
            <a:avLst/>
          </a:prstGeom>
          <a:noFill/>
          <a:ln>
            <a:noFill/>
          </a:ln>
        </p:spPr>
        <p:txBody>
          <a:bodyPr anchorCtr="0" anchor="t" bIns="91425" lIns="91425" spcFirstLastPara="1" rIns="91425" wrap="square" tIns="91425"/>
          <a:lstStyle>
            <a:lvl1pPr indent="-342900" lvl="0" marL="457200" marR="0" rtl="0" algn="l">
              <a:lnSpc>
                <a:spcPct val="90000"/>
              </a:lnSpc>
              <a:spcBef>
                <a:spcPts val="400"/>
              </a:spcBef>
              <a:spcAft>
                <a:spcPts val="0"/>
              </a:spcAft>
              <a:buClr>
                <a:srgbClr val="7F7F7F"/>
              </a:buClr>
              <a:buSzPts val="1800"/>
              <a:buFont typeface="Arial"/>
              <a:buChar char="​"/>
              <a:defRPr b="0" i="0" sz="1800" u="none" cap="none" strike="noStrike">
                <a:solidFill>
                  <a:srgbClr val="7C868D"/>
                </a:solidFill>
                <a:latin typeface="Arial"/>
                <a:ea typeface="Arial"/>
                <a:cs typeface="Arial"/>
                <a:sym typeface="Arial"/>
              </a:defRPr>
            </a:lvl1pPr>
            <a:lvl2pPr indent="-330200" lvl="1" marL="9144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2pPr>
            <a:lvl3pPr indent="-317500" lvl="2" marL="1371600" marR="0" rtl="0" algn="l">
              <a:lnSpc>
                <a:spcPct val="90000"/>
              </a:lnSpc>
              <a:spcBef>
                <a:spcPts val="600"/>
              </a:spcBef>
              <a:spcAft>
                <a:spcPts val="0"/>
              </a:spcAft>
              <a:buClr>
                <a:srgbClr val="BFBFBF"/>
              </a:buClr>
              <a:buSzPts val="1400"/>
              <a:buFont typeface="Arial"/>
              <a:buChar char="•"/>
              <a:defRPr b="0" i="0" sz="1400" u="none" cap="none" strike="noStrike">
                <a:solidFill>
                  <a:srgbClr val="7C868D"/>
                </a:solidFill>
                <a:latin typeface="Arial"/>
                <a:ea typeface="Arial"/>
                <a:cs typeface="Arial"/>
                <a:sym typeface="Arial"/>
              </a:defRPr>
            </a:lvl3pPr>
            <a:lvl4pPr indent="-317500" lvl="3" marL="1828800" marR="0" rtl="0" algn="l">
              <a:lnSpc>
                <a:spcPct val="90000"/>
              </a:lnSpc>
              <a:spcBef>
                <a:spcPts val="600"/>
              </a:spcBef>
              <a:spcAft>
                <a:spcPts val="0"/>
              </a:spcAft>
              <a:buClr>
                <a:srgbClr val="7F7F7F"/>
              </a:buClr>
              <a:buSzPts val="1400"/>
              <a:buFont typeface="Arial"/>
              <a:buChar char="​"/>
              <a:defRPr b="0" i="0" sz="1400" u="none" cap="none" strike="noStrike">
                <a:solidFill>
                  <a:srgbClr val="0079A8"/>
                </a:solidFill>
                <a:latin typeface="Arial"/>
                <a:ea typeface="Arial"/>
                <a:cs typeface="Arial"/>
                <a:sym typeface="Arial"/>
              </a:defRPr>
            </a:lvl4pPr>
            <a:lvl5pPr indent="-279400" lvl="4" marL="2286000" marR="0" rtl="0" algn="l">
              <a:lnSpc>
                <a:spcPct val="90000"/>
              </a:lnSpc>
              <a:spcBef>
                <a:spcPts val="600"/>
              </a:spcBef>
              <a:spcAft>
                <a:spcPts val="0"/>
              </a:spcAft>
              <a:buClr>
                <a:srgbClr val="7F7F7F"/>
              </a:buClr>
              <a:buSzPts val="800"/>
              <a:buFont typeface="Arial"/>
              <a:buChar char="​"/>
              <a:defRPr b="0" i="0" sz="8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09" name="Shape 309"/>
          <p:cNvSpPr txBox="1"/>
          <p:nvPr>
            <p:ph idx="4" type="body"/>
          </p:nvPr>
        </p:nvSpPr>
        <p:spPr>
          <a:xfrm>
            <a:off x="9139449" y="3526970"/>
            <a:ext cx="2715768" cy="2700093"/>
          </a:xfrm>
          <a:prstGeom prst="rect">
            <a:avLst/>
          </a:prstGeom>
          <a:noFill/>
          <a:ln>
            <a:noFill/>
          </a:ln>
        </p:spPr>
        <p:txBody>
          <a:bodyPr anchorCtr="0" anchor="t" bIns="91425" lIns="91425" spcFirstLastPara="1" rIns="91425" wrap="square" tIns="91425"/>
          <a:lstStyle>
            <a:lvl1pPr indent="-342900" lvl="0" marL="457200" marR="0" rtl="0" algn="l">
              <a:lnSpc>
                <a:spcPct val="90000"/>
              </a:lnSpc>
              <a:spcBef>
                <a:spcPts val="400"/>
              </a:spcBef>
              <a:spcAft>
                <a:spcPts val="0"/>
              </a:spcAft>
              <a:buClr>
                <a:srgbClr val="7F7F7F"/>
              </a:buClr>
              <a:buSzPts val="1800"/>
              <a:buFont typeface="Arial"/>
              <a:buChar char="​"/>
              <a:defRPr b="0" i="0" sz="1800" u="none" cap="none" strike="noStrike">
                <a:solidFill>
                  <a:srgbClr val="7C868D"/>
                </a:solidFill>
                <a:latin typeface="Arial"/>
                <a:ea typeface="Arial"/>
                <a:cs typeface="Arial"/>
                <a:sym typeface="Arial"/>
              </a:defRPr>
            </a:lvl1pPr>
            <a:lvl2pPr indent="-330200" lvl="1" marL="9144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2pPr>
            <a:lvl3pPr indent="-317500" lvl="2" marL="1371600" marR="0" rtl="0" algn="l">
              <a:lnSpc>
                <a:spcPct val="90000"/>
              </a:lnSpc>
              <a:spcBef>
                <a:spcPts val="600"/>
              </a:spcBef>
              <a:spcAft>
                <a:spcPts val="0"/>
              </a:spcAft>
              <a:buClr>
                <a:srgbClr val="BFBFBF"/>
              </a:buClr>
              <a:buSzPts val="1400"/>
              <a:buFont typeface="Arial"/>
              <a:buChar char="•"/>
              <a:defRPr b="0" i="0" sz="1400" u="none" cap="none" strike="noStrike">
                <a:solidFill>
                  <a:srgbClr val="7C868D"/>
                </a:solidFill>
                <a:latin typeface="Arial"/>
                <a:ea typeface="Arial"/>
                <a:cs typeface="Arial"/>
                <a:sym typeface="Arial"/>
              </a:defRPr>
            </a:lvl3pPr>
            <a:lvl4pPr indent="-317500" lvl="3" marL="1828800" marR="0" rtl="0" algn="l">
              <a:lnSpc>
                <a:spcPct val="90000"/>
              </a:lnSpc>
              <a:spcBef>
                <a:spcPts val="600"/>
              </a:spcBef>
              <a:spcAft>
                <a:spcPts val="0"/>
              </a:spcAft>
              <a:buClr>
                <a:srgbClr val="7F7F7F"/>
              </a:buClr>
              <a:buSzPts val="1400"/>
              <a:buFont typeface="Arial"/>
              <a:buChar char="​"/>
              <a:defRPr b="0" i="0" sz="1400" u="none" cap="none" strike="noStrike">
                <a:solidFill>
                  <a:srgbClr val="0079A8"/>
                </a:solidFill>
                <a:latin typeface="Arial"/>
                <a:ea typeface="Arial"/>
                <a:cs typeface="Arial"/>
                <a:sym typeface="Arial"/>
              </a:defRPr>
            </a:lvl4pPr>
            <a:lvl5pPr indent="-279400" lvl="4" marL="2286000" marR="0" rtl="0" algn="l">
              <a:lnSpc>
                <a:spcPct val="90000"/>
              </a:lnSpc>
              <a:spcBef>
                <a:spcPts val="600"/>
              </a:spcBef>
              <a:spcAft>
                <a:spcPts val="0"/>
              </a:spcAft>
              <a:buClr>
                <a:srgbClr val="7F7F7F"/>
              </a:buClr>
              <a:buSzPts val="800"/>
              <a:buFont typeface="Arial"/>
              <a:buChar char="​"/>
              <a:defRPr b="0" i="0" sz="8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10" name="Shape 310"/>
          <p:cNvSpPr/>
          <p:nvPr>
            <p:ph idx="5" type="pic"/>
          </p:nvPr>
        </p:nvSpPr>
        <p:spPr>
          <a:xfrm>
            <a:off x="344424" y="1703212"/>
            <a:ext cx="2703576" cy="1695238"/>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400"/>
              </a:spcBef>
              <a:spcAft>
                <a:spcPts val="0"/>
              </a:spcAft>
              <a:buClr>
                <a:srgbClr val="7F7F7F"/>
              </a:buClr>
              <a:buSzPts val="1800"/>
              <a:buFont typeface="Arial"/>
              <a:buNone/>
              <a:defRPr b="0" i="0" sz="1800" u="none" cap="none" strike="noStrike">
                <a:solidFill>
                  <a:schemeClr val="accent2"/>
                </a:solidFill>
                <a:latin typeface="Arial"/>
                <a:ea typeface="Arial"/>
                <a:cs typeface="Arial"/>
                <a:sym typeface="Arial"/>
              </a:defRPr>
            </a:lvl1pPr>
            <a:lvl2pPr indent="-231775" lvl="1" marL="231775"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171450" lvl="2" marL="5207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1587" lvl="3" marL="5207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171450" lvl="4" marL="5207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228600" lvl="5" marL="25146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11" name="Shape 311"/>
          <p:cNvSpPr/>
          <p:nvPr>
            <p:ph idx="6" type="pic"/>
          </p:nvPr>
        </p:nvSpPr>
        <p:spPr>
          <a:xfrm>
            <a:off x="3266831" y="1703212"/>
            <a:ext cx="2723180" cy="1695238"/>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400"/>
              </a:spcBef>
              <a:spcAft>
                <a:spcPts val="0"/>
              </a:spcAft>
              <a:buClr>
                <a:srgbClr val="7F7F7F"/>
              </a:buClr>
              <a:buSzPts val="1800"/>
              <a:buFont typeface="Arial"/>
              <a:buNone/>
              <a:defRPr b="0" i="0" sz="1800" u="none" cap="none" strike="noStrike">
                <a:solidFill>
                  <a:schemeClr val="accent2"/>
                </a:solidFill>
                <a:latin typeface="Arial"/>
                <a:ea typeface="Arial"/>
                <a:cs typeface="Arial"/>
                <a:sym typeface="Arial"/>
              </a:defRPr>
            </a:lvl1pPr>
            <a:lvl2pPr indent="-231775" lvl="1" marL="231775"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171450" lvl="2" marL="5207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1587" lvl="3" marL="5207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171450" lvl="4" marL="5207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228600" lvl="5" marL="25146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12" name="Shape 312"/>
          <p:cNvSpPr/>
          <p:nvPr>
            <p:ph idx="7" type="pic"/>
          </p:nvPr>
        </p:nvSpPr>
        <p:spPr>
          <a:xfrm>
            <a:off x="6205415" y="1703212"/>
            <a:ext cx="2705660" cy="1695238"/>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400"/>
              </a:spcBef>
              <a:spcAft>
                <a:spcPts val="0"/>
              </a:spcAft>
              <a:buClr>
                <a:srgbClr val="7F7F7F"/>
              </a:buClr>
              <a:buSzPts val="1800"/>
              <a:buFont typeface="Arial"/>
              <a:buNone/>
              <a:defRPr b="0" i="0" sz="1800" u="none" cap="none" strike="noStrike">
                <a:solidFill>
                  <a:schemeClr val="accent2"/>
                </a:solidFill>
                <a:latin typeface="Arial"/>
                <a:ea typeface="Arial"/>
                <a:cs typeface="Arial"/>
                <a:sym typeface="Arial"/>
              </a:defRPr>
            </a:lvl1pPr>
            <a:lvl2pPr indent="-231775" lvl="1" marL="231775"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171450" lvl="2" marL="5207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1587" lvl="3" marL="5207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171450" lvl="4" marL="5207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228600" lvl="5" marL="25146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13" name="Shape 313"/>
          <p:cNvSpPr/>
          <p:nvPr>
            <p:ph idx="8" type="pic"/>
          </p:nvPr>
        </p:nvSpPr>
        <p:spPr>
          <a:xfrm>
            <a:off x="9126479" y="1703212"/>
            <a:ext cx="2724209" cy="1695238"/>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400"/>
              </a:spcBef>
              <a:spcAft>
                <a:spcPts val="0"/>
              </a:spcAft>
              <a:buClr>
                <a:srgbClr val="7F7F7F"/>
              </a:buClr>
              <a:buSzPts val="1800"/>
              <a:buFont typeface="Arial"/>
              <a:buNone/>
              <a:defRPr b="0" i="0" sz="1800" u="none" cap="none" strike="noStrike">
                <a:solidFill>
                  <a:schemeClr val="accent2"/>
                </a:solidFill>
                <a:latin typeface="Arial"/>
                <a:ea typeface="Arial"/>
                <a:cs typeface="Arial"/>
                <a:sym typeface="Arial"/>
              </a:defRPr>
            </a:lvl1pPr>
            <a:lvl2pPr indent="-231775" lvl="1" marL="231775"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171450" lvl="2" marL="5207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1587" lvl="3" marL="5207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171450" lvl="4" marL="5207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228600" lvl="5" marL="25146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cxnSp>
        <p:nvCxnSpPr>
          <p:cNvPr id="314" name="Shape 314"/>
          <p:cNvCxnSpPr/>
          <p:nvPr/>
        </p:nvCxnSpPr>
        <p:spPr>
          <a:xfrm>
            <a:off x="338328" y="3459480"/>
            <a:ext cx="2715768" cy="0"/>
          </a:xfrm>
          <a:prstGeom prst="straightConnector1">
            <a:avLst/>
          </a:prstGeom>
          <a:noFill/>
          <a:ln cap="flat" cmpd="sng" w="12700">
            <a:solidFill>
              <a:schemeClr val="accent2"/>
            </a:solidFill>
            <a:prstDash val="solid"/>
            <a:round/>
            <a:headEnd len="sm" w="sm" type="none"/>
            <a:tailEnd len="sm" w="sm" type="none"/>
          </a:ln>
        </p:spPr>
      </p:cxnSp>
      <p:cxnSp>
        <p:nvCxnSpPr>
          <p:cNvPr id="315" name="Shape 315"/>
          <p:cNvCxnSpPr/>
          <p:nvPr/>
        </p:nvCxnSpPr>
        <p:spPr>
          <a:xfrm>
            <a:off x="3264407" y="3459480"/>
            <a:ext cx="2715768" cy="0"/>
          </a:xfrm>
          <a:prstGeom prst="straightConnector1">
            <a:avLst/>
          </a:prstGeom>
          <a:noFill/>
          <a:ln cap="flat" cmpd="sng" w="12700">
            <a:solidFill>
              <a:schemeClr val="accent2"/>
            </a:solidFill>
            <a:prstDash val="solid"/>
            <a:round/>
            <a:headEnd len="sm" w="sm" type="none"/>
            <a:tailEnd len="sm" w="sm" type="none"/>
          </a:ln>
        </p:spPr>
      </p:cxnSp>
      <p:cxnSp>
        <p:nvCxnSpPr>
          <p:cNvPr id="316" name="Shape 316"/>
          <p:cNvCxnSpPr/>
          <p:nvPr/>
        </p:nvCxnSpPr>
        <p:spPr>
          <a:xfrm>
            <a:off x="6195307" y="3459480"/>
            <a:ext cx="2715768" cy="0"/>
          </a:xfrm>
          <a:prstGeom prst="straightConnector1">
            <a:avLst/>
          </a:prstGeom>
          <a:noFill/>
          <a:ln cap="flat" cmpd="sng" w="12700">
            <a:solidFill>
              <a:schemeClr val="accent2"/>
            </a:solidFill>
            <a:prstDash val="solid"/>
            <a:round/>
            <a:headEnd len="sm" w="sm" type="none"/>
            <a:tailEnd len="sm" w="sm" type="none"/>
          </a:ln>
        </p:spPr>
      </p:cxnSp>
      <p:cxnSp>
        <p:nvCxnSpPr>
          <p:cNvPr id="317" name="Shape 317"/>
          <p:cNvCxnSpPr/>
          <p:nvPr/>
        </p:nvCxnSpPr>
        <p:spPr>
          <a:xfrm>
            <a:off x="9136140" y="3459480"/>
            <a:ext cx="2715768" cy="0"/>
          </a:xfrm>
          <a:prstGeom prst="straightConnector1">
            <a:avLst/>
          </a:prstGeom>
          <a:noFill/>
          <a:ln cap="flat" cmpd="sng" w="12700">
            <a:solidFill>
              <a:schemeClr val="accent2"/>
            </a:solidFill>
            <a:prstDash val="solid"/>
            <a:round/>
            <a:headEnd len="sm" w="sm" type="none"/>
            <a:tailEnd len="sm" w="sm" type="none"/>
          </a:ln>
        </p:spPr>
      </p:cxnSp>
      <p:sp>
        <p:nvSpPr>
          <p:cNvPr id="318" name="Shape 318"/>
          <p:cNvSpPr txBox="1"/>
          <p:nvPr>
            <p:ph idx="9" type="body"/>
          </p:nvPr>
        </p:nvSpPr>
        <p:spPr>
          <a:xfrm>
            <a:off x="338328" y="1021080"/>
            <a:ext cx="11484864" cy="338554"/>
          </a:xfrm>
          <a:prstGeom prst="rect">
            <a:avLst/>
          </a:prstGeom>
          <a:noFill/>
          <a:ln>
            <a:noFill/>
          </a:ln>
        </p:spPr>
        <p:txBody>
          <a:bodyPr anchorCtr="0" anchor="t" bIns="91425" lIns="91425" spcFirstLastPara="1" rIns="91425" wrap="square" tIns="91425"/>
          <a:lstStyle>
            <a:lvl1pPr indent="-381000" lvl="0" marL="457200" marR="0" rtl="0" algn="l">
              <a:lnSpc>
                <a:spcPct val="90000"/>
              </a:lnSpc>
              <a:spcBef>
                <a:spcPts val="400"/>
              </a:spcBef>
              <a:spcAft>
                <a:spcPts val="0"/>
              </a:spcAft>
              <a:buClr>
                <a:srgbClr val="7F7F7F"/>
              </a:buClr>
              <a:buSzPts val="2400"/>
              <a:buFont typeface="Arial"/>
              <a:buChar char="​"/>
              <a:defRPr b="0" i="0" sz="2400" u="none" cap="none" strike="noStrike">
                <a:solidFill>
                  <a:schemeClr val="accent2"/>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19" name="Shape 319"/>
          <p:cNvSpPr txBox="1"/>
          <p:nvPr>
            <p:ph idx="11" type="ftr"/>
          </p:nvPr>
        </p:nvSpPr>
        <p:spPr>
          <a:xfrm>
            <a:off x="333728" y="6270900"/>
            <a:ext cx="10736917" cy="428383"/>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000">
                <a:solidFill>
                  <a:srgbClr val="8B8B8B"/>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transition spd="med">
    <p:fade thruBlk="1"/>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lit_4-column" showMasterSp="0">
  <p:cSld name="Split_4-column">
    <p:bg>
      <p:bgPr>
        <a:solidFill>
          <a:schemeClr val="accent1"/>
        </a:solidFill>
      </p:bgPr>
    </p:bg>
    <p:spTree>
      <p:nvGrpSpPr>
        <p:cNvPr id="320" name="Shape 320"/>
        <p:cNvGrpSpPr/>
        <p:nvPr/>
      </p:nvGrpSpPr>
      <p:grpSpPr>
        <a:xfrm>
          <a:off x="0" y="0"/>
          <a:ext cx="0" cy="0"/>
          <a:chOff x="0" y="0"/>
          <a:chExt cx="0" cy="0"/>
        </a:xfrm>
      </p:grpSpPr>
      <p:sp>
        <p:nvSpPr>
          <p:cNvPr id="321" name="Shape 321"/>
          <p:cNvSpPr txBox="1"/>
          <p:nvPr>
            <p:ph idx="1" type="body"/>
          </p:nvPr>
        </p:nvSpPr>
        <p:spPr>
          <a:xfrm>
            <a:off x="338328" y="1695450"/>
            <a:ext cx="2714625" cy="266700"/>
          </a:xfrm>
          <a:prstGeom prst="rect">
            <a:avLst/>
          </a:prstGeom>
          <a:blipFill rotWithShape="1">
            <a:blip r:embed="rId2">
              <a:alphaModFix/>
            </a:blip>
            <a:stretch>
              <a:fillRect b="-987" l="-4392" r="-4145" t="-7549"/>
            </a:stretch>
          </a:blipFill>
          <a:ln>
            <a:noFill/>
          </a:ln>
        </p:spPr>
        <p:txBody>
          <a:bodyPr anchorCtr="0" anchor="t" bIns="91425" lIns="91425" spcFirstLastPara="1" rIns="91425" wrap="square" tIns="91425"/>
          <a:lstStyle>
            <a:lvl1pPr indent="-355600" lvl="0" marL="457200" marR="0" rtl="0" algn="l">
              <a:lnSpc>
                <a:spcPct val="90000"/>
              </a:lnSpc>
              <a:spcBef>
                <a:spcPts val="400"/>
              </a:spcBef>
              <a:spcAft>
                <a:spcPts val="0"/>
              </a:spcAft>
              <a:buClr>
                <a:srgbClr val="7F7F7F"/>
              </a:buClr>
              <a:buSzPts val="2000"/>
              <a:buFont typeface="Arial"/>
              <a:buChar char="​"/>
              <a:defRPr b="0" i="0" sz="2000" u="none" cap="none" strike="noStrike">
                <a:solidFill>
                  <a:srgbClr val="7C868D"/>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22" name="Shape 322"/>
          <p:cNvSpPr txBox="1"/>
          <p:nvPr>
            <p:ph idx="2" type="body"/>
          </p:nvPr>
        </p:nvSpPr>
        <p:spPr>
          <a:xfrm>
            <a:off x="9142413" y="1695450"/>
            <a:ext cx="2714625" cy="266700"/>
          </a:xfrm>
          <a:prstGeom prst="rect">
            <a:avLst/>
          </a:prstGeom>
          <a:blipFill rotWithShape="1">
            <a:blip r:embed="rId2">
              <a:alphaModFix/>
            </a:blip>
            <a:stretch>
              <a:fillRect b="-987" l="-4392" r="-4145" t="-7549"/>
            </a:stretch>
          </a:blipFill>
          <a:ln>
            <a:noFill/>
          </a:ln>
        </p:spPr>
        <p:txBody>
          <a:bodyPr anchorCtr="0" anchor="t" bIns="91425" lIns="91425" spcFirstLastPara="1" rIns="91425" wrap="square" tIns="91425"/>
          <a:lstStyle>
            <a:lvl1pPr indent="-355600" lvl="0" marL="457200" marR="0" rtl="0" algn="l">
              <a:lnSpc>
                <a:spcPct val="90000"/>
              </a:lnSpc>
              <a:spcBef>
                <a:spcPts val="400"/>
              </a:spcBef>
              <a:spcAft>
                <a:spcPts val="0"/>
              </a:spcAft>
              <a:buClr>
                <a:srgbClr val="7F7F7F"/>
              </a:buClr>
              <a:buSzPts val="2000"/>
              <a:buFont typeface="Arial"/>
              <a:buChar char="​"/>
              <a:defRPr b="0" i="0" sz="2000" u="none" cap="none" strike="noStrike">
                <a:solidFill>
                  <a:srgbClr val="7C868D"/>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23" name="Shape 323"/>
          <p:cNvSpPr txBox="1"/>
          <p:nvPr>
            <p:ph idx="3" type="body"/>
          </p:nvPr>
        </p:nvSpPr>
        <p:spPr>
          <a:xfrm>
            <a:off x="6207718" y="1695450"/>
            <a:ext cx="2714625" cy="266700"/>
          </a:xfrm>
          <a:prstGeom prst="rect">
            <a:avLst/>
          </a:prstGeom>
          <a:blipFill rotWithShape="1">
            <a:blip r:embed="rId2">
              <a:alphaModFix/>
            </a:blip>
            <a:stretch>
              <a:fillRect b="-987" l="-4392" r="-4145" t="-7549"/>
            </a:stretch>
          </a:blipFill>
          <a:ln>
            <a:noFill/>
          </a:ln>
        </p:spPr>
        <p:txBody>
          <a:bodyPr anchorCtr="0" anchor="t" bIns="91425" lIns="91425" spcFirstLastPara="1" rIns="91425" wrap="square" tIns="91425"/>
          <a:lstStyle>
            <a:lvl1pPr indent="-355600" lvl="0" marL="457200" marR="0" rtl="0" algn="l">
              <a:lnSpc>
                <a:spcPct val="90000"/>
              </a:lnSpc>
              <a:spcBef>
                <a:spcPts val="400"/>
              </a:spcBef>
              <a:spcAft>
                <a:spcPts val="0"/>
              </a:spcAft>
              <a:buClr>
                <a:srgbClr val="7F7F7F"/>
              </a:buClr>
              <a:buSzPts val="2000"/>
              <a:buFont typeface="Arial"/>
              <a:buChar char="​"/>
              <a:defRPr b="0" i="0" sz="2000" u="none" cap="none" strike="noStrike">
                <a:solidFill>
                  <a:srgbClr val="7C868D"/>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24" name="Shape 324"/>
          <p:cNvSpPr txBox="1"/>
          <p:nvPr>
            <p:ph idx="4" type="body"/>
          </p:nvPr>
        </p:nvSpPr>
        <p:spPr>
          <a:xfrm>
            <a:off x="3273023" y="1695450"/>
            <a:ext cx="2714625" cy="266700"/>
          </a:xfrm>
          <a:prstGeom prst="rect">
            <a:avLst/>
          </a:prstGeom>
          <a:blipFill rotWithShape="1">
            <a:blip r:embed="rId2">
              <a:alphaModFix/>
            </a:blip>
            <a:stretch>
              <a:fillRect b="-987" l="-4392" r="-4145" t="-7549"/>
            </a:stretch>
          </a:blipFill>
          <a:ln>
            <a:noFill/>
          </a:ln>
        </p:spPr>
        <p:txBody>
          <a:bodyPr anchorCtr="0" anchor="t" bIns="91425" lIns="91425" spcFirstLastPara="1" rIns="91425" wrap="square" tIns="91425"/>
          <a:lstStyle>
            <a:lvl1pPr indent="-355600" lvl="0" marL="457200" marR="0" rtl="0" algn="l">
              <a:lnSpc>
                <a:spcPct val="90000"/>
              </a:lnSpc>
              <a:spcBef>
                <a:spcPts val="400"/>
              </a:spcBef>
              <a:spcAft>
                <a:spcPts val="0"/>
              </a:spcAft>
              <a:buClr>
                <a:srgbClr val="7F7F7F"/>
              </a:buClr>
              <a:buSzPts val="2000"/>
              <a:buFont typeface="Arial"/>
              <a:buChar char="​"/>
              <a:defRPr b="0" i="0" sz="2000" u="none" cap="none" strike="noStrike">
                <a:solidFill>
                  <a:srgbClr val="7C868D"/>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25" name="Shape 325"/>
          <p:cNvSpPr/>
          <p:nvPr/>
        </p:nvSpPr>
        <p:spPr>
          <a:xfrm>
            <a:off x="-1" y="3810000"/>
            <a:ext cx="12188952" cy="3048000"/>
          </a:xfrm>
          <a:custGeom>
            <a:pathLst>
              <a:path extrusionOk="0" h="120000" w="120000">
                <a:moveTo>
                  <a:pt x="0" y="0"/>
                </a:moveTo>
                <a:lnTo>
                  <a:pt x="119999" y="0"/>
                </a:lnTo>
                <a:lnTo>
                  <a:pt x="119999" y="0"/>
                </a:lnTo>
                <a:lnTo>
                  <a:pt x="120000" y="0"/>
                </a:lnTo>
                <a:lnTo>
                  <a:pt x="119999" y="0"/>
                </a:lnTo>
                <a:lnTo>
                  <a:pt x="119999" y="119999"/>
                </a:lnTo>
                <a:lnTo>
                  <a:pt x="109171" y="119999"/>
                </a:lnTo>
                <a:lnTo>
                  <a:pt x="48000" y="119999"/>
                </a:lnTo>
                <a:lnTo>
                  <a:pt x="36970" y="119999"/>
                </a:lnTo>
                <a:lnTo>
                  <a:pt x="15935" y="119999"/>
                </a:lnTo>
                <a:lnTo>
                  <a:pt x="0" y="119999"/>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6" name="Shape 326"/>
          <p:cNvSpPr txBox="1"/>
          <p:nvPr>
            <p:ph idx="5" type="body"/>
          </p:nvPr>
        </p:nvSpPr>
        <p:spPr>
          <a:xfrm>
            <a:off x="338328" y="1098341"/>
            <a:ext cx="2715768" cy="656217"/>
          </a:xfrm>
          <a:prstGeom prst="rect">
            <a:avLst/>
          </a:prstGeom>
          <a:noFill/>
          <a:ln>
            <a:noFill/>
          </a:ln>
        </p:spPr>
        <p:txBody>
          <a:bodyPr anchorCtr="0" anchor="b" bIns="91425" lIns="91425" spcFirstLastPara="1" rIns="91425" wrap="square" tIns="91425"/>
          <a:lstStyle>
            <a:lvl1pPr indent="-228600" lvl="0" marL="457200" marR="0" rtl="0" algn="ctr">
              <a:lnSpc>
                <a:spcPct val="90000"/>
              </a:lnSpc>
              <a:spcBef>
                <a:spcPts val="400"/>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1pPr>
            <a:lvl2pPr indent="-355600" lvl="1" marL="914400" marR="0" rtl="0" algn="l">
              <a:lnSpc>
                <a:spcPct val="90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42900" lvl="2" marL="1371600" marR="0" rtl="0" algn="l">
              <a:lnSpc>
                <a:spcPct val="90000"/>
              </a:lnSpc>
              <a:spcBef>
                <a:spcPts val="6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27" name="Shape 327"/>
          <p:cNvSpPr txBox="1"/>
          <p:nvPr>
            <p:ph idx="6" type="body"/>
          </p:nvPr>
        </p:nvSpPr>
        <p:spPr>
          <a:xfrm>
            <a:off x="3270537" y="3969097"/>
            <a:ext cx="2715768" cy="2221992"/>
          </a:xfrm>
          <a:prstGeom prst="rect">
            <a:avLst/>
          </a:prstGeom>
          <a:noFill/>
          <a:ln>
            <a:noFill/>
          </a:ln>
        </p:spPr>
        <p:txBody>
          <a:bodyPr anchorCtr="0" anchor="t" bIns="91425" lIns="91425" spcFirstLastPara="1" rIns="91425" wrap="square" tIns="91425"/>
          <a:lstStyle>
            <a:lvl1pPr indent="-342900" lvl="0" marL="457200" marR="0" rtl="0" algn="l">
              <a:lnSpc>
                <a:spcPct val="90000"/>
              </a:lnSpc>
              <a:spcBef>
                <a:spcPts val="400"/>
              </a:spcBef>
              <a:spcAft>
                <a:spcPts val="0"/>
              </a:spcAft>
              <a:buClr>
                <a:srgbClr val="7F7F7F"/>
              </a:buClr>
              <a:buSzPts val="1800"/>
              <a:buFont typeface="Arial"/>
              <a:buChar char="​"/>
              <a:defRPr b="0" i="0" sz="1800" u="none" cap="none" strike="noStrike">
                <a:solidFill>
                  <a:srgbClr val="7C868D"/>
                </a:solidFill>
                <a:latin typeface="Arial"/>
                <a:ea typeface="Arial"/>
                <a:cs typeface="Arial"/>
                <a:sym typeface="Arial"/>
              </a:defRPr>
            </a:lvl1pPr>
            <a:lvl2pPr indent="-330200" lvl="1" marL="9144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2pPr>
            <a:lvl3pPr indent="-317500" lvl="2" marL="1371600" marR="0" rtl="0" algn="l">
              <a:lnSpc>
                <a:spcPct val="90000"/>
              </a:lnSpc>
              <a:spcBef>
                <a:spcPts val="600"/>
              </a:spcBef>
              <a:spcAft>
                <a:spcPts val="0"/>
              </a:spcAft>
              <a:buClr>
                <a:srgbClr val="BFBFBF"/>
              </a:buClr>
              <a:buSzPts val="1400"/>
              <a:buFont typeface="Arial"/>
              <a:buChar char="•"/>
              <a:defRPr b="0" i="0" sz="1400" u="none" cap="none" strike="noStrike">
                <a:solidFill>
                  <a:srgbClr val="0079A8"/>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28" name="Shape 328"/>
          <p:cNvSpPr txBox="1"/>
          <p:nvPr>
            <p:ph idx="7" type="body"/>
          </p:nvPr>
        </p:nvSpPr>
        <p:spPr>
          <a:xfrm>
            <a:off x="6202746" y="3968750"/>
            <a:ext cx="2715768" cy="2221992"/>
          </a:xfrm>
          <a:prstGeom prst="rect">
            <a:avLst/>
          </a:prstGeom>
          <a:noFill/>
          <a:ln>
            <a:noFill/>
          </a:ln>
        </p:spPr>
        <p:txBody>
          <a:bodyPr anchorCtr="0" anchor="t" bIns="91425" lIns="91425" spcFirstLastPara="1" rIns="91425" wrap="square" tIns="91425"/>
          <a:lstStyle>
            <a:lvl1pPr indent="-342900" lvl="0" marL="457200" marR="0" rtl="0" algn="l">
              <a:lnSpc>
                <a:spcPct val="90000"/>
              </a:lnSpc>
              <a:spcBef>
                <a:spcPts val="400"/>
              </a:spcBef>
              <a:spcAft>
                <a:spcPts val="0"/>
              </a:spcAft>
              <a:buClr>
                <a:srgbClr val="7F7F7F"/>
              </a:buClr>
              <a:buSzPts val="1800"/>
              <a:buFont typeface="Arial"/>
              <a:buChar char="​"/>
              <a:defRPr b="0" i="0" sz="1800" u="none" cap="none" strike="noStrike">
                <a:solidFill>
                  <a:srgbClr val="7C868D"/>
                </a:solidFill>
                <a:latin typeface="Arial"/>
                <a:ea typeface="Arial"/>
                <a:cs typeface="Arial"/>
                <a:sym typeface="Arial"/>
              </a:defRPr>
            </a:lvl1pPr>
            <a:lvl2pPr indent="-330200" lvl="1" marL="9144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2pPr>
            <a:lvl3pPr indent="-317500" lvl="2" marL="1371600" marR="0" rtl="0" algn="l">
              <a:lnSpc>
                <a:spcPct val="90000"/>
              </a:lnSpc>
              <a:spcBef>
                <a:spcPts val="600"/>
              </a:spcBef>
              <a:spcAft>
                <a:spcPts val="0"/>
              </a:spcAft>
              <a:buClr>
                <a:srgbClr val="BFBFBF"/>
              </a:buClr>
              <a:buSzPts val="1400"/>
              <a:buFont typeface="Arial"/>
              <a:buChar char="•"/>
              <a:defRPr b="0" i="0" sz="1400" u="none" cap="none" strike="noStrike">
                <a:solidFill>
                  <a:srgbClr val="0079A8"/>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29" name="Shape 329"/>
          <p:cNvSpPr txBox="1"/>
          <p:nvPr>
            <p:ph idx="8" type="body"/>
          </p:nvPr>
        </p:nvSpPr>
        <p:spPr>
          <a:xfrm>
            <a:off x="9134956" y="3974592"/>
            <a:ext cx="2715768" cy="2221992"/>
          </a:xfrm>
          <a:prstGeom prst="rect">
            <a:avLst/>
          </a:prstGeom>
          <a:noFill/>
          <a:ln>
            <a:noFill/>
          </a:ln>
        </p:spPr>
        <p:txBody>
          <a:bodyPr anchorCtr="0" anchor="t" bIns="91425" lIns="91425" spcFirstLastPara="1" rIns="91425" wrap="square" tIns="91425"/>
          <a:lstStyle>
            <a:lvl1pPr indent="-342900" lvl="0" marL="457200" marR="0" rtl="0" algn="l">
              <a:lnSpc>
                <a:spcPct val="90000"/>
              </a:lnSpc>
              <a:spcBef>
                <a:spcPts val="400"/>
              </a:spcBef>
              <a:spcAft>
                <a:spcPts val="0"/>
              </a:spcAft>
              <a:buClr>
                <a:srgbClr val="7F7F7F"/>
              </a:buClr>
              <a:buSzPts val="1800"/>
              <a:buFont typeface="Arial"/>
              <a:buChar char="​"/>
              <a:defRPr b="0" i="0" sz="1800" u="none" cap="none" strike="noStrike">
                <a:solidFill>
                  <a:srgbClr val="7C868D"/>
                </a:solidFill>
                <a:latin typeface="Arial"/>
                <a:ea typeface="Arial"/>
                <a:cs typeface="Arial"/>
                <a:sym typeface="Arial"/>
              </a:defRPr>
            </a:lvl1pPr>
            <a:lvl2pPr indent="-330200" lvl="1" marL="9144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2pPr>
            <a:lvl3pPr indent="-317500" lvl="2" marL="1371600" marR="0" rtl="0" algn="l">
              <a:lnSpc>
                <a:spcPct val="90000"/>
              </a:lnSpc>
              <a:spcBef>
                <a:spcPts val="600"/>
              </a:spcBef>
              <a:spcAft>
                <a:spcPts val="0"/>
              </a:spcAft>
              <a:buClr>
                <a:srgbClr val="BFBFBF"/>
              </a:buClr>
              <a:buSzPts val="1400"/>
              <a:buFont typeface="Arial"/>
              <a:buChar char="•"/>
              <a:defRPr b="0" i="0" sz="1400" u="none" cap="none" strike="noStrike">
                <a:solidFill>
                  <a:srgbClr val="0079A8"/>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30" name="Shape 330"/>
          <p:cNvSpPr txBox="1"/>
          <p:nvPr>
            <p:ph idx="9" type="body"/>
          </p:nvPr>
        </p:nvSpPr>
        <p:spPr>
          <a:xfrm>
            <a:off x="3270537" y="1098341"/>
            <a:ext cx="2715768" cy="656217"/>
          </a:xfrm>
          <a:prstGeom prst="rect">
            <a:avLst/>
          </a:prstGeom>
          <a:noFill/>
          <a:ln>
            <a:noFill/>
          </a:ln>
        </p:spPr>
        <p:txBody>
          <a:bodyPr anchorCtr="0" anchor="b" bIns="91425" lIns="91425" spcFirstLastPara="1" rIns="91425" wrap="square" tIns="91425"/>
          <a:lstStyle>
            <a:lvl1pPr indent="-228600" lvl="0" marL="457200" marR="0" rtl="0" algn="ctr">
              <a:lnSpc>
                <a:spcPct val="90000"/>
              </a:lnSpc>
              <a:spcBef>
                <a:spcPts val="400"/>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1pPr>
            <a:lvl2pPr indent="-355600" lvl="1" marL="914400" marR="0" rtl="0" algn="l">
              <a:lnSpc>
                <a:spcPct val="90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42900" lvl="2" marL="1371600" marR="0" rtl="0" algn="l">
              <a:lnSpc>
                <a:spcPct val="90000"/>
              </a:lnSpc>
              <a:spcBef>
                <a:spcPts val="6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31" name="Shape 331"/>
          <p:cNvSpPr txBox="1"/>
          <p:nvPr>
            <p:ph idx="13" type="body"/>
          </p:nvPr>
        </p:nvSpPr>
        <p:spPr>
          <a:xfrm>
            <a:off x="6202746" y="1098341"/>
            <a:ext cx="2715768" cy="656217"/>
          </a:xfrm>
          <a:prstGeom prst="rect">
            <a:avLst/>
          </a:prstGeom>
          <a:noFill/>
          <a:ln>
            <a:noFill/>
          </a:ln>
        </p:spPr>
        <p:txBody>
          <a:bodyPr anchorCtr="0" anchor="b" bIns="91425" lIns="91425" spcFirstLastPara="1" rIns="91425" wrap="square" tIns="91425"/>
          <a:lstStyle>
            <a:lvl1pPr indent="-228600" lvl="0" marL="457200" marR="0" rtl="0" algn="ctr">
              <a:lnSpc>
                <a:spcPct val="90000"/>
              </a:lnSpc>
              <a:spcBef>
                <a:spcPts val="400"/>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1pPr>
            <a:lvl2pPr indent="-355600" lvl="1" marL="914400" marR="0" rtl="0" algn="l">
              <a:lnSpc>
                <a:spcPct val="90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42900" lvl="2" marL="1371600" marR="0" rtl="0" algn="l">
              <a:lnSpc>
                <a:spcPct val="90000"/>
              </a:lnSpc>
              <a:spcBef>
                <a:spcPts val="6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32" name="Shape 332"/>
          <p:cNvSpPr txBox="1"/>
          <p:nvPr>
            <p:ph idx="14" type="body"/>
          </p:nvPr>
        </p:nvSpPr>
        <p:spPr>
          <a:xfrm>
            <a:off x="9134956" y="1098341"/>
            <a:ext cx="2715768" cy="656217"/>
          </a:xfrm>
          <a:prstGeom prst="rect">
            <a:avLst/>
          </a:prstGeom>
          <a:noFill/>
          <a:ln>
            <a:noFill/>
          </a:ln>
        </p:spPr>
        <p:txBody>
          <a:bodyPr anchorCtr="0" anchor="b" bIns="91425" lIns="91425" spcFirstLastPara="1" rIns="91425" wrap="square" tIns="91425"/>
          <a:lstStyle>
            <a:lvl1pPr indent="-228600" lvl="0" marL="457200" marR="0" rtl="0" algn="ctr">
              <a:lnSpc>
                <a:spcPct val="90000"/>
              </a:lnSpc>
              <a:spcBef>
                <a:spcPts val="400"/>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1pPr>
            <a:lvl2pPr indent="-355600" lvl="1" marL="914400" marR="0" rtl="0" algn="l">
              <a:lnSpc>
                <a:spcPct val="90000"/>
              </a:lnSpc>
              <a:spcBef>
                <a:spcPts val="6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42900" lvl="2" marL="1371600" marR="0" rtl="0" algn="l">
              <a:lnSpc>
                <a:spcPct val="90000"/>
              </a:lnSpc>
              <a:spcBef>
                <a:spcPts val="6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33" name="Shape 333"/>
          <p:cNvSpPr/>
          <p:nvPr>
            <p:ph idx="15" type="pic"/>
          </p:nvPr>
        </p:nvSpPr>
        <p:spPr>
          <a:xfrm>
            <a:off x="338328" y="1962364"/>
            <a:ext cx="2715768" cy="1695238"/>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400"/>
              </a:spcBef>
              <a:spcAft>
                <a:spcPts val="0"/>
              </a:spcAft>
              <a:buClr>
                <a:srgbClr val="7F7F7F"/>
              </a:buClr>
              <a:buSzPts val="1800"/>
              <a:buFont typeface="Arial"/>
              <a:buNone/>
              <a:defRPr b="0" i="0" sz="1800" u="none" cap="none" strike="noStrike">
                <a:solidFill>
                  <a:schemeClr val="lt1"/>
                </a:solidFill>
                <a:latin typeface="Arial"/>
                <a:ea typeface="Arial"/>
                <a:cs typeface="Arial"/>
                <a:sym typeface="Arial"/>
              </a:defRPr>
            </a:lvl1pPr>
            <a:lvl2pPr indent="-231775" lvl="1" marL="231775"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171450" lvl="2" marL="5207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1587" lvl="3" marL="5207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171450" lvl="4" marL="5207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228600" lvl="5" marL="25146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34" name="Shape 334"/>
          <p:cNvSpPr/>
          <p:nvPr>
            <p:ph idx="16" type="pic"/>
          </p:nvPr>
        </p:nvSpPr>
        <p:spPr>
          <a:xfrm>
            <a:off x="3270537" y="1962364"/>
            <a:ext cx="2715768" cy="1695238"/>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400"/>
              </a:spcBef>
              <a:spcAft>
                <a:spcPts val="0"/>
              </a:spcAft>
              <a:buClr>
                <a:srgbClr val="7F7F7F"/>
              </a:buClr>
              <a:buSzPts val="1800"/>
              <a:buFont typeface="Arial"/>
              <a:buNone/>
              <a:defRPr b="0" i="0" sz="1800" u="none" cap="none" strike="noStrike">
                <a:solidFill>
                  <a:schemeClr val="lt1"/>
                </a:solidFill>
                <a:latin typeface="Arial"/>
                <a:ea typeface="Arial"/>
                <a:cs typeface="Arial"/>
                <a:sym typeface="Arial"/>
              </a:defRPr>
            </a:lvl1pPr>
            <a:lvl2pPr indent="-231775" lvl="1" marL="231775"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171450" lvl="2" marL="5207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1587" lvl="3" marL="5207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171450" lvl="4" marL="5207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228600" lvl="5" marL="25146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35" name="Shape 335"/>
          <p:cNvSpPr/>
          <p:nvPr>
            <p:ph idx="17" type="pic"/>
          </p:nvPr>
        </p:nvSpPr>
        <p:spPr>
          <a:xfrm>
            <a:off x="6202746" y="1962364"/>
            <a:ext cx="2715768" cy="1695238"/>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400"/>
              </a:spcBef>
              <a:spcAft>
                <a:spcPts val="0"/>
              </a:spcAft>
              <a:buClr>
                <a:srgbClr val="7F7F7F"/>
              </a:buClr>
              <a:buSzPts val="1800"/>
              <a:buFont typeface="Arial"/>
              <a:buNone/>
              <a:defRPr b="0" i="0" sz="1800" u="none" cap="none" strike="noStrike">
                <a:solidFill>
                  <a:schemeClr val="lt1"/>
                </a:solidFill>
                <a:latin typeface="Arial"/>
                <a:ea typeface="Arial"/>
                <a:cs typeface="Arial"/>
                <a:sym typeface="Arial"/>
              </a:defRPr>
            </a:lvl1pPr>
            <a:lvl2pPr indent="-231775" lvl="1" marL="231775"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171450" lvl="2" marL="5207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1587" lvl="3" marL="5207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171450" lvl="4" marL="5207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228600" lvl="5" marL="25146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36" name="Shape 336"/>
          <p:cNvSpPr/>
          <p:nvPr>
            <p:ph idx="18" type="pic"/>
          </p:nvPr>
        </p:nvSpPr>
        <p:spPr>
          <a:xfrm>
            <a:off x="9134956" y="1962364"/>
            <a:ext cx="2715768" cy="1695238"/>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400"/>
              </a:spcBef>
              <a:spcAft>
                <a:spcPts val="0"/>
              </a:spcAft>
              <a:buClr>
                <a:srgbClr val="7F7F7F"/>
              </a:buClr>
              <a:buSzPts val="1800"/>
              <a:buFont typeface="Arial"/>
              <a:buNone/>
              <a:defRPr b="0" i="0" sz="1800" u="none" cap="none" strike="noStrike">
                <a:solidFill>
                  <a:schemeClr val="lt1"/>
                </a:solidFill>
                <a:latin typeface="Arial"/>
                <a:ea typeface="Arial"/>
                <a:cs typeface="Arial"/>
                <a:sym typeface="Arial"/>
              </a:defRPr>
            </a:lvl1pPr>
            <a:lvl2pPr indent="-231775" lvl="1" marL="231775"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171450" lvl="2" marL="5207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1587" lvl="3" marL="5207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171450" lvl="4" marL="5207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228600" lvl="5" marL="25146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37" name="Shape 337"/>
          <p:cNvSpPr txBox="1"/>
          <p:nvPr>
            <p:ph idx="19" type="body"/>
          </p:nvPr>
        </p:nvSpPr>
        <p:spPr>
          <a:xfrm>
            <a:off x="338328" y="3968750"/>
            <a:ext cx="2715768" cy="2221992"/>
          </a:xfrm>
          <a:prstGeom prst="rect">
            <a:avLst/>
          </a:prstGeom>
          <a:noFill/>
          <a:ln>
            <a:noFill/>
          </a:ln>
        </p:spPr>
        <p:txBody>
          <a:bodyPr anchorCtr="0" anchor="t" bIns="91425" lIns="91425" spcFirstLastPara="1" rIns="91425" wrap="square" tIns="91425"/>
          <a:lstStyle>
            <a:lvl1pPr indent="-342900" lvl="0" marL="457200" marR="0" rtl="0" algn="l">
              <a:lnSpc>
                <a:spcPct val="90000"/>
              </a:lnSpc>
              <a:spcBef>
                <a:spcPts val="400"/>
              </a:spcBef>
              <a:spcAft>
                <a:spcPts val="0"/>
              </a:spcAft>
              <a:buClr>
                <a:srgbClr val="7F7F7F"/>
              </a:buClr>
              <a:buSzPts val="1800"/>
              <a:buFont typeface="Arial"/>
              <a:buChar char="​"/>
              <a:defRPr b="0" i="0" sz="1800" u="none" cap="none" strike="noStrike">
                <a:solidFill>
                  <a:srgbClr val="7C868D"/>
                </a:solidFill>
                <a:latin typeface="Arial"/>
                <a:ea typeface="Arial"/>
                <a:cs typeface="Arial"/>
                <a:sym typeface="Arial"/>
              </a:defRPr>
            </a:lvl1pPr>
            <a:lvl2pPr indent="-330200" lvl="1" marL="9144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2pPr>
            <a:lvl3pPr indent="-228600" lvl="2" marL="1371600" marR="0" rtl="0" algn="l">
              <a:lnSpc>
                <a:spcPct val="90000"/>
              </a:lnSpc>
              <a:spcBef>
                <a:spcPts val="600"/>
              </a:spcBef>
              <a:spcAft>
                <a:spcPts val="0"/>
              </a:spcAft>
              <a:buClr>
                <a:srgbClr val="BFBFBF"/>
              </a:buClr>
              <a:buSzPts val="1400"/>
              <a:buFont typeface="Arial"/>
              <a:buNone/>
              <a:defRPr b="0" i="0" sz="1400" u="none" cap="none" strike="noStrike">
                <a:solidFill>
                  <a:srgbClr val="0079A8"/>
                </a:solidFill>
                <a:latin typeface="Arial"/>
                <a:ea typeface="Arial"/>
                <a:cs typeface="Arial"/>
                <a:sym typeface="Arial"/>
              </a:defRPr>
            </a:lvl3pPr>
            <a:lvl4pPr indent="-228600" lvl="3" marL="1828800" marR="0" rtl="0" algn="l">
              <a:lnSpc>
                <a:spcPct val="90000"/>
              </a:lnSpc>
              <a:spcBef>
                <a:spcPts val="600"/>
              </a:spcBef>
              <a:spcAft>
                <a:spcPts val="0"/>
              </a:spcAft>
              <a:buClr>
                <a:srgbClr val="7F7F7F"/>
              </a:buClr>
              <a:buSzPts val="1800"/>
              <a:buFont typeface="Arial"/>
              <a:buNone/>
              <a:defRPr b="0" i="0" sz="1800" u="none" cap="none" strike="noStrike">
                <a:solidFill>
                  <a:schemeClr val="dk2"/>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38" name="Shape 338"/>
          <p:cNvSpPr/>
          <p:nvPr/>
        </p:nvSpPr>
        <p:spPr>
          <a:xfrm>
            <a:off x="6207877" y="381000"/>
            <a:ext cx="2923757" cy="355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9" name="Shape 339"/>
          <p:cNvSpPr txBox="1"/>
          <p:nvPr>
            <p:ph type="title"/>
          </p:nvPr>
        </p:nvSpPr>
        <p:spPr>
          <a:xfrm>
            <a:off x="338327" y="90720"/>
            <a:ext cx="11515535" cy="908043"/>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40" name="Shape 340"/>
          <p:cNvSpPr/>
          <p:nvPr/>
        </p:nvSpPr>
        <p:spPr>
          <a:xfrm flipH="1">
            <a:off x="-6415" y="5835650"/>
            <a:ext cx="12195240" cy="1022350"/>
          </a:xfrm>
          <a:prstGeom prst="rect">
            <a:avLst/>
          </a:prstGeom>
          <a:gradFill>
            <a:gsLst>
              <a:gs pos="0">
                <a:srgbClr val="FDFEFF">
                  <a:alpha val="0"/>
                </a:srgbClr>
              </a:gs>
              <a:gs pos="100000">
                <a:srgbClr val="78CFF2"/>
              </a:gs>
            </a:gsLst>
            <a:lin ang="540000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1" name="Shape 341"/>
          <p:cNvSpPr txBox="1"/>
          <p:nvPr>
            <p:ph idx="11" type="ftr"/>
          </p:nvPr>
        </p:nvSpPr>
        <p:spPr>
          <a:xfrm>
            <a:off x="333728" y="6270900"/>
            <a:ext cx="10736917" cy="428383"/>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000">
                <a:solidFill>
                  <a:srgbClr val="8B8B8B"/>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pic>
        <p:nvPicPr>
          <p:cNvPr descr="Salesforce Logo.png" id="342" name="Shape 342"/>
          <p:cNvPicPr preferRelativeResize="0"/>
          <p:nvPr/>
        </p:nvPicPr>
        <p:blipFill rotWithShape="1">
          <a:blip r:embed="rId3">
            <a:alphaModFix/>
          </a:blip>
          <a:srcRect b="0" l="0" r="0" t="0"/>
          <a:stretch/>
        </p:blipFill>
        <p:spPr>
          <a:xfrm>
            <a:off x="11239255" y="6264065"/>
            <a:ext cx="614087" cy="429862"/>
          </a:xfrm>
          <a:prstGeom prst="rect">
            <a:avLst/>
          </a:prstGeom>
          <a:noFill/>
          <a:ln>
            <a:noFill/>
          </a:ln>
        </p:spPr>
      </p:pic>
    </p:spTree>
  </p:cSld>
  <p:clrMapOvr>
    <a:masterClrMapping/>
  </p:clrMapOvr>
  <p:transition spd="med">
    <p:fade thruBlk="1"/>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er_Hero_B" showMasterSp="0">
  <p:cSld name="Customer_Hero_B">
    <p:spTree>
      <p:nvGrpSpPr>
        <p:cNvPr id="343" name="Shape 343"/>
        <p:cNvGrpSpPr/>
        <p:nvPr/>
      </p:nvGrpSpPr>
      <p:grpSpPr>
        <a:xfrm>
          <a:off x="0" y="0"/>
          <a:ext cx="0" cy="0"/>
          <a:chOff x="0" y="0"/>
          <a:chExt cx="0" cy="0"/>
        </a:xfrm>
      </p:grpSpPr>
      <p:sp>
        <p:nvSpPr>
          <p:cNvPr id="344" name="Shape 344"/>
          <p:cNvSpPr/>
          <p:nvPr>
            <p:ph idx="2" type="pic"/>
          </p:nvPr>
        </p:nvSpPr>
        <p:spPr>
          <a:xfrm>
            <a:off x="-7682" y="0"/>
            <a:ext cx="12204188" cy="3810000"/>
          </a:xfrm>
          <a:prstGeom prst="rect">
            <a:avLst/>
          </a:prstGeom>
          <a:solidFill>
            <a:srgbClr val="BFBFBF"/>
          </a:solidFill>
          <a:ln>
            <a:noFill/>
          </a:ln>
        </p:spPr>
        <p:txBody>
          <a:bodyPr anchorCtr="0" anchor="ctr" bIns="91425" lIns="91425" spcFirstLastPara="1" rIns="91425" wrap="square" tIns="91425"/>
          <a:lstStyle>
            <a:lvl1pPr indent="0" lvl="0" marL="0" marR="0" rtl="0" algn="ctr">
              <a:lnSpc>
                <a:spcPct val="90000"/>
              </a:lnSpc>
              <a:spcBef>
                <a:spcPts val="400"/>
              </a:spcBef>
              <a:spcAft>
                <a:spcPts val="0"/>
              </a:spcAft>
              <a:buClr>
                <a:srgbClr val="7F7F7F"/>
              </a:buClr>
              <a:buSzPts val="2000"/>
              <a:buFont typeface="Arial"/>
              <a:buNone/>
              <a:defRPr b="0" i="0" sz="2000" u="none" cap="none" strike="noStrike">
                <a:solidFill>
                  <a:schemeClr val="lt1"/>
                </a:solidFill>
                <a:latin typeface="Arial"/>
                <a:ea typeface="Arial"/>
                <a:cs typeface="Arial"/>
                <a:sym typeface="Arial"/>
              </a:defRPr>
            </a:lvl1pPr>
            <a:lvl2pPr indent="-231775" lvl="1" marL="231775"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171450" lvl="2" marL="5207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1587" lvl="3" marL="5207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171450" lvl="4" marL="5207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228600" lvl="5" marL="25146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45" name="Shape 345"/>
          <p:cNvSpPr txBox="1"/>
          <p:nvPr>
            <p:ph type="title"/>
          </p:nvPr>
        </p:nvSpPr>
        <p:spPr>
          <a:xfrm>
            <a:off x="338328" y="3655260"/>
            <a:ext cx="11517122" cy="854253"/>
          </a:xfrm>
          <a:prstGeom prst="rect">
            <a:avLst/>
          </a:prstGeom>
          <a:noFill/>
          <a:ln>
            <a:noFill/>
          </a:ln>
        </p:spPr>
        <p:txBody>
          <a:bodyPr anchorCtr="0" anchor="b" bIns="91425" lIns="91425" spcFirstLastPara="1" rIns="91425" wrap="square" tIns="91425"/>
          <a:lstStyle>
            <a:lvl1pPr indent="0" lvl="0" marL="0" marR="0" rtl="0" algn="l">
              <a:lnSpc>
                <a:spcPct val="80000"/>
              </a:lnSpc>
              <a:spcBef>
                <a:spcPts val="0"/>
              </a:spcBef>
              <a:spcAft>
                <a:spcPts val="0"/>
              </a:spcAft>
              <a:buClr>
                <a:schemeClr val="accent1"/>
              </a:buClr>
              <a:buSzPts val="3200"/>
              <a:buFont typeface="Arial"/>
              <a:buNone/>
              <a:defRPr b="0" i="0" sz="3200" u="none" cap="none" strike="noStrike">
                <a:solidFill>
                  <a:schemeClr val="accen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46" name="Shape 346"/>
          <p:cNvSpPr txBox="1"/>
          <p:nvPr>
            <p:ph idx="1" type="body"/>
          </p:nvPr>
        </p:nvSpPr>
        <p:spPr>
          <a:xfrm>
            <a:off x="6124530" y="2289669"/>
            <a:ext cx="6071978" cy="987963"/>
          </a:xfrm>
          <a:prstGeom prst="rect">
            <a:avLst/>
          </a:prstGeom>
          <a:solidFill>
            <a:schemeClr val="accent1">
              <a:alpha val="85882"/>
            </a:schemeClr>
          </a:solidFill>
          <a:ln>
            <a:noFill/>
          </a:ln>
        </p:spPr>
        <p:txBody>
          <a:bodyPr anchorCtr="0" anchor="b" bIns="91425" lIns="91425" spcFirstLastPara="1" rIns="91425" wrap="square" tIns="91425"/>
          <a:lstStyle>
            <a:lvl1pPr indent="-228600" lvl="0" marL="457200" marR="0" rtl="0" algn="l">
              <a:lnSpc>
                <a:spcPct val="90000"/>
              </a:lnSpc>
              <a:spcBef>
                <a:spcPts val="0"/>
              </a:spcBef>
              <a:spcAft>
                <a:spcPts val="0"/>
              </a:spcAft>
              <a:buClr>
                <a:srgbClr val="7F7F7F"/>
              </a:buClr>
              <a:buSzPts val="1800"/>
              <a:buFont typeface="Arial"/>
              <a:buNone/>
              <a:defRPr b="1" i="0" sz="1800" u="none" cap="none" strike="noStrike">
                <a:solidFill>
                  <a:schemeClr val="lt1"/>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47" name="Shape 347"/>
          <p:cNvSpPr txBox="1"/>
          <p:nvPr>
            <p:ph idx="3" type="body"/>
          </p:nvPr>
        </p:nvSpPr>
        <p:spPr>
          <a:xfrm>
            <a:off x="6409137" y="2969089"/>
            <a:ext cx="5433838" cy="249231"/>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400"/>
              </a:spcBef>
              <a:spcAft>
                <a:spcPts val="0"/>
              </a:spcAft>
              <a:buClr>
                <a:srgbClr val="7F7F7F"/>
              </a:buClr>
              <a:buSzPts val="1400"/>
              <a:buFont typeface="Arial"/>
              <a:buNone/>
              <a:defRPr b="0" i="0" sz="1400" u="none" cap="none" strike="noStrike">
                <a:solidFill>
                  <a:schemeClr val="lt1"/>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48" name="Shape 348"/>
          <p:cNvSpPr txBox="1"/>
          <p:nvPr>
            <p:ph idx="4" type="body"/>
          </p:nvPr>
        </p:nvSpPr>
        <p:spPr>
          <a:xfrm>
            <a:off x="338328" y="4719145"/>
            <a:ext cx="5601411" cy="1472738"/>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800"/>
              </a:spcBef>
              <a:spcAft>
                <a:spcPts val="0"/>
              </a:spcAft>
              <a:buClr>
                <a:srgbClr val="7F7F7F"/>
              </a:buClr>
              <a:buSzPts val="2000"/>
              <a:buFont typeface="Arial"/>
              <a:buChar char="​"/>
              <a:defRPr b="0" i="0" sz="2000" u="none" cap="none" strike="noStrike">
                <a:solidFill>
                  <a:srgbClr val="7C868D"/>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0079A8"/>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49" name="Shape 349"/>
          <p:cNvSpPr txBox="1"/>
          <p:nvPr>
            <p:ph idx="5" type="body"/>
          </p:nvPr>
        </p:nvSpPr>
        <p:spPr>
          <a:xfrm>
            <a:off x="6153912" y="4719145"/>
            <a:ext cx="5703126" cy="1472738"/>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800"/>
              </a:spcBef>
              <a:spcAft>
                <a:spcPts val="0"/>
              </a:spcAft>
              <a:buClr>
                <a:srgbClr val="7F7F7F"/>
              </a:buClr>
              <a:buSzPts val="2000"/>
              <a:buFont typeface="Arial"/>
              <a:buChar char="​"/>
              <a:defRPr b="0" i="0" sz="2000" u="none" cap="none" strike="noStrike">
                <a:solidFill>
                  <a:srgbClr val="7C868D"/>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0079A8"/>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50" name="Shape 350"/>
          <p:cNvSpPr/>
          <p:nvPr>
            <p:ph idx="6" type="pic"/>
          </p:nvPr>
        </p:nvSpPr>
        <p:spPr>
          <a:xfrm>
            <a:off x="336550" y="2796225"/>
            <a:ext cx="2100448" cy="1169988"/>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ctr" bIns="91425" lIns="91425" spcFirstLastPara="1" rIns="91425" wrap="square" tIns="91425"/>
          <a:lstStyle>
            <a:lvl1pPr indent="0" lvl="0" marL="0" marR="0" rtl="0" algn="ctr">
              <a:lnSpc>
                <a:spcPct val="90000"/>
              </a:lnSpc>
              <a:spcBef>
                <a:spcPts val="400"/>
              </a:spcBef>
              <a:spcAft>
                <a:spcPts val="0"/>
              </a:spcAft>
              <a:buClr>
                <a:srgbClr val="7F7F7F"/>
              </a:buClr>
              <a:buSzPts val="2000"/>
              <a:buFont typeface="Arial"/>
              <a:buNone/>
              <a:defRPr b="0" i="0" sz="2000" u="none" cap="none" strike="noStrike">
                <a:solidFill>
                  <a:srgbClr val="7C868D"/>
                </a:solidFill>
                <a:latin typeface="Arial"/>
                <a:ea typeface="Arial"/>
                <a:cs typeface="Arial"/>
                <a:sym typeface="Arial"/>
              </a:defRPr>
            </a:lvl1pPr>
            <a:lvl2pPr indent="-231775" lvl="1" marL="231775"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171450" lvl="2" marL="5207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1587" lvl="3" marL="5207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171450" lvl="4" marL="5207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228600" lvl="5" marL="25146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51" name="Shape 351"/>
          <p:cNvSpPr/>
          <p:nvPr/>
        </p:nvSpPr>
        <p:spPr>
          <a:xfrm flipH="1">
            <a:off x="336549" y="0"/>
            <a:ext cx="11868912" cy="891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2" name="Shape 352"/>
          <p:cNvSpPr txBox="1"/>
          <p:nvPr>
            <p:ph idx="11" type="ftr"/>
          </p:nvPr>
        </p:nvSpPr>
        <p:spPr>
          <a:xfrm>
            <a:off x="333728" y="6270900"/>
            <a:ext cx="10736917" cy="428383"/>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000">
                <a:solidFill>
                  <a:srgbClr val="8B8B8B"/>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pic>
        <p:nvPicPr>
          <p:cNvPr descr="Salesforce Logo.png" id="353" name="Shape 353"/>
          <p:cNvPicPr preferRelativeResize="0"/>
          <p:nvPr/>
        </p:nvPicPr>
        <p:blipFill rotWithShape="1">
          <a:blip r:embed="rId2">
            <a:alphaModFix/>
          </a:blip>
          <a:srcRect b="0" l="0" r="0" t="0"/>
          <a:stretch/>
        </p:blipFill>
        <p:spPr>
          <a:xfrm>
            <a:off x="11239255" y="6264065"/>
            <a:ext cx="614087" cy="429862"/>
          </a:xfrm>
          <a:prstGeom prst="rect">
            <a:avLst/>
          </a:prstGeom>
          <a:noFill/>
          <a:ln>
            <a:noFill/>
          </a:ln>
        </p:spPr>
      </p:pic>
    </p:spTree>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_A" showMasterSp="0">
  <p:cSld name="Title Slide_A">
    <p:bg>
      <p:bgPr>
        <a:solidFill>
          <a:schemeClr val="lt1"/>
        </a:solidFill>
      </p:bgPr>
    </p:bg>
    <p:spTree>
      <p:nvGrpSpPr>
        <p:cNvPr id="33" name="Shape 33"/>
        <p:cNvGrpSpPr/>
        <p:nvPr/>
      </p:nvGrpSpPr>
      <p:grpSpPr>
        <a:xfrm>
          <a:off x="0" y="0"/>
          <a:ext cx="0" cy="0"/>
          <a:chOff x="0" y="0"/>
          <a:chExt cx="0" cy="0"/>
        </a:xfrm>
      </p:grpSpPr>
      <p:sp>
        <p:nvSpPr>
          <p:cNvPr id="34" name="Shape 34"/>
          <p:cNvSpPr txBox="1"/>
          <p:nvPr>
            <p:ph type="ctrTitle"/>
          </p:nvPr>
        </p:nvSpPr>
        <p:spPr>
          <a:xfrm>
            <a:off x="360362" y="2088087"/>
            <a:ext cx="10908173" cy="215727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accent1"/>
              </a:buClr>
              <a:buSzPts val="5400"/>
              <a:buFont typeface="Arial"/>
              <a:buNone/>
              <a:defRPr b="0" i="0" sz="5400" u="none" cap="none" strike="noStrike">
                <a:solidFill>
                  <a:schemeClr val="accen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cxnSp>
        <p:nvCxnSpPr>
          <p:cNvPr id="35" name="Shape 35"/>
          <p:cNvCxnSpPr/>
          <p:nvPr/>
        </p:nvCxnSpPr>
        <p:spPr>
          <a:xfrm>
            <a:off x="353648" y="4392429"/>
            <a:ext cx="11835177" cy="0"/>
          </a:xfrm>
          <a:prstGeom prst="straightConnector1">
            <a:avLst/>
          </a:prstGeom>
          <a:noFill/>
          <a:ln cap="flat" cmpd="sng" w="12700">
            <a:solidFill>
              <a:schemeClr val="accent2"/>
            </a:solidFill>
            <a:prstDash val="solid"/>
            <a:round/>
            <a:headEnd len="sm" w="sm" type="none"/>
            <a:tailEnd len="sm" w="sm" type="none"/>
          </a:ln>
        </p:spPr>
      </p:cxnSp>
      <p:sp>
        <p:nvSpPr>
          <p:cNvPr id="36" name="Shape 36"/>
          <p:cNvSpPr txBox="1"/>
          <p:nvPr>
            <p:ph idx="1" type="body"/>
          </p:nvPr>
        </p:nvSpPr>
        <p:spPr>
          <a:xfrm>
            <a:off x="338327" y="5528767"/>
            <a:ext cx="11515535" cy="500389"/>
          </a:xfrm>
          <a:prstGeom prst="rect">
            <a:avLst/>
          </a:prstGeom>
          <a:noFill/>
          <a:ln>
            <a:noFill/>
          </a:ln>
        </p:spPr>
        <p:txBody>
          <a:bodyPr anchorCtr="0" anchor="t" bIns="91425" lIns="91425" spcFirstLastPara="1" rIns="91425" wrap="square" tIns="91425"/>
          <a:lstStyle>
            <a:lvl1pPr indent="-330200" lvl="0" marL="457200" marR="0" rtl="0" algn="l">
              <a:lnSpc>
                <a:spcPct val="90000"/>
              </a:lnSpc>
              <a:spcBef>
                <a:spcPts val="0"/>
              </a:spcBef>
              <a:spcAft>
                <a:spcPts val="0"/>
              </a:spcAft>
              <a:buClr>
                <a:srgbClr val="7F7F7F"/>
              </a:buClr>
              <a:buSzPts val="1600"/>
              <a:buFont typeface="Arial"/>
              <a:buChar char="​"/>
              <a:defRPr b="0" i="0" sz="1600" u="none" cap="none" strike="noStrike">
                <a:solidFill>
                  <a:schemeClr val="accent1"/>
                </a:solidFill>
                <a:latin typeface="Arial"/>
                <a:ea typeface="Arial"/>
                <a:cs typeface="Arial"/>
                <a:sym typeface="Arial"/>
              </a:defRPr>
            </a:lvl1pPr>
            <a:lvl2pPr indent="-342900" lvl="1" marL="914400" marR="0" rtl="0" algn="l">
              <a:lnSpc>
                <a:spcPct val="90000"/>
              </a:lnSpc>
              <a:spcBef>
                <a:spcPts val="300"/>
              </a:spcBef>
              <a:spcAft>
                <a:spcPts val="0"/>
              </a:spcAft>
              <a:buClr>
                <a:srgbClr val="BFBFBF"/>
              </a:buClr>
              <a:buSzPts val="1800"/>
              <a:buFont typeface="Arial"/>
              <a:buChar char="​"/>
              <a:defRPr b="0" i="0" sz="1800" u="none" cap="none" strike="noStrike">
                <a:solidFill>
                  <a:schemeClr val="accent2"/>
                </a:solidFill>
                <a:latin typeface="Arial"/>
                <a:ea typeface="Arial"/>
                <a:cs typeface="Arial"/>
                <a:sym typeface="Arial"/>
              </a:defRPr>
            </a:lvl2pPr>
            <a:lvl3pPr indent="-355600" lvl="2" marL="1371600" marR="0" rtl="0" algn="l">
              <a:lnSpc>
                <a:spcPct val="90000"/>
              </a:lnSpc>
              <a:spcBef>
                <a:spcPts val="600"/>
              </a:spcBef>
              <a:spcAft>
                <a:spcPts val="0"/>
              </a:spcAft>
              <a:buClr>
                <a:srgbClr val="BFBFBF"/>
              </a:buClr>
              <a:buSzPts val="2000"/>
              <a:buFont typeface="Arial"/>
              <a:buChar char="​"/>
              <a:defRPr b="0" i="0" sz="2000" u="none" cap="none" strike="noStrike">
                <a:solidFill>
                  <a:schemeClr val="accent2"/>
                </a:solidFill>
                <a:latin typeface="Arial"/>
                <a:ea typeface="Arial"/>
                <a:cs typeface="Arial"/>
                <a:sym typeface="Arial"/>
              </a:defRPr>
            </a:lvl3pPr>
            <a:lvl4pPr indent="-355600" lvl="3" marL="1828800" marR="0" rtl="0" algn="l">
              <a:lnSpc>
                <a:spcPct val="90000"/>
              </a:lnSpc>
              <a:spcBef>
                <a:spcPts val="600"/>
              </a:spcBef>
              <a:spcAft>
                <a:spcPts val="0"/>
              </a:spcAft>
              <a:buClr>
                <a:srgbClr val="7F7F7F"/>
              </a:buClr>
              <a:buSzPts val="2000"/>
              <a:buFont typeface="Arial"/>
              <a:buChar char="​"/>
              <a:defRPr b="0" i="0" sz="2000" u="none" cap="none" strike="noStrike">
                <a:solidFill>
                  <a:schemeClr val="accent2"/>
                </a:solidFill>
                <a:latin typeface="Arial"/>
                <a:ea typeface="Arial"/>
                <a:cs typeface="Arial"/>
                <a:sym typeface="Arial"/>
              </a:defRPr>
            </a:lvl4pPr>
            <a:lvl5pPr indent="-355600" lvl="4" marL="2286000" marR="0" rtl="0" algn="l">
              <a:lnSpc>
                <a:spcPct val="90000"/>
              </a:lnSpc>
              <a:spcBef>
                <a:spcPts val="600"/>
              </a:spcBef>
              <a:spcAft>
                <a:spcPts val="0"/>
              </a:spcAft>
              <a:buClr>
                <a:srgbClr val="7F7F7F"/>
              </a:buClr>
              <a:buSzPts val="2000"/>
              <a:buFont typeface="Arial"/>
              <a:buChar char="​"/>
              <a:defRPr b="0" i="0" sz="2000" u="none" cap="none" strike="noStrike">
                <a:solidFill>
                  <a:schemeClr val="accent2"/>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grpSp>
        <p:nvGrpSpPr>
          <p:cNvPr id="37" name="Shape 37"/>
          <p:cNvGrpSpPr/>
          <p:nvPr/>
        </p:nvGrpSpPr>
        <p:grpSpPr>
          <a:xfrm>
            <a:off x="341917" y="878246"/>
            <a:ext cx="4815871" cy="1115568"/>
            <a:chOff x="341917" y="878246"/>
            <a:chExt cx="4815871" cy="1115568"/>
          </a:xfrm>
        </p:grpSpPr>
        <p:grpSp>
          <p:nvGrpSpPr>
            <p:cNvPr id="38" name="Shape 38"/>
            <p:cNvGrpSpPr/>
            <p:nvPr/>
          </p:nvGrpSpPr>
          <p:grpSpPr>
            <a:xfrm>
              <a:off x="2032000" y="1341438"/>
              <a:ext cx="3125788" cy="119062"/>
              <a:chOff x="2032000" y="1341438"/>
              <a:chExt cx="3125788" cy="119062"/>
            </a:xfrm>
          </p:grpSpPr>
          <p:sp>
            <p:nvSpPr>
              <p:cNvPr id="39" name="Shape 39"/>
              <p:cNvSpPr/>
              <p:nvPr/>
            </p:nvSpPr>
            <p:spPr>
              <a:xfrm>
                <a:off x="2032000" y="1344613"/>
                <a:ext cx="92075" cy="114300"/>
              </a:xfrm>
              <a:custGeom>
                <a:pathLst>
                  <a:path extrusionOk="0" h="120000" w="120000">
                    <a:moveTo>
                      <a:pt x="45517" y="20000"/>
                    </a:moveTo>
                    <a:lnTo>
                      <a:pt x="0" y="20000"/>
                    </a:lnTo>
                    <a:lnTo>
                      <a:pt x="0" y="0"/>
                    </a:lnTo>
                    <a:lnTo>
                      <a:pt x="120000" y="0"/>
                    </a:lnTo>
                    <a:lnTo>
                      <a:pt x="120000" y="20000"/>
                    </a:lnTo>
                    <a:lnTo>
                      <a:pt x="74482" y="20000"/>
                    </a:lnTo>
                    <a:lnTo>
                      <a:pt x="74482" y="120000"/>
                    </a:lnTo>
                    <a:lnTo>
                      <a:pt x="45517" y="120000"/>
                    </a:lnTo>
                    <a:lnTo>
                      <a:pt x="45517" y="20000"/>
                    </a:ln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 name="Shape 40"/>
              <p:cNvSpPr/>
              <p:nvPr/>
            </p:nvSpPr>
            <p:spPr>
              <a:xfrm>
                <a:off x="2146300" y="1344613"/>
                <a:ext cx="93663" cy="114300"/>
              </a:xfrm>
              <a:custGeom>
                <a:pathLst>
                  <a:path extrusionOk="0" h="120000" w="120000">
                    <a:moveTo>
                      <a:pt x="0" y="0"/>
                    </a:moveTo>
                    <a:lnTo>
                      <a:pt x="24406" y="0"/>
                    </a:lnTo>
                    <a:lnTo>
                      <a:pt x="24406" y="50000"/>
                    </a:lnTo>
                    <a:lnTo>
                      <a:pt x="93559" y="50000"/>
                    </a:lnTo>
                    <a:lnTo>
                      <a:pt x="93559" y="0"/>
                    </a:lnTo>
                    <a:lnTo>
                      <a:pt x="120000" y="0"/>
                    </a:lnTo>
                    <a:lnTo>
                      <a:pt x="120000" y="120000"/>
                    </a:lnTo>
                    <a:lnTo>
                      <a:pt x="93559" y="120000"/>
                    </a:lnTo>
                    <a:lnTo>
                      <a:pt x="93559" y="68333"/>
                    </a:lnTo>
                    <a:lnTo>
                      <a:pt x="24406" y="68333"/>
                    </a:lnTo>
                    <a:lnTo>
                      <a:pt x="24406" y="120000"/>
                    </a:lnTo>
                    <a:lnTo>
                      <a:pt x="0" y="120000"/>
                    </a:lnTo>
                    <a:lnTo>
                      <a:pt x="0" y="0"/>
                    </a:ln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 name="Shape 41"/>
              <p:cNvSpPr/>
              <p:nvPr/>
            </p:nvSpPr>
            <p:spPr>
              <a:xfrm>
                <a:off x="2270125" y="1344613"/>
                <a:ext cx="84138" cy="114300"/>
              </a:xfrm>
              <a:custGeom>
                <a:pathLst>
                  <a:path extrusionOk="0" h="120000" w="120000">
                    <a:moveTo>
                      <a:pt x="0" y="0"/>
                    </a:moveTo>
                    <a:lnTo>
                      <a:pt x="117735" y="0"/>
                    </a:lnTo>
                    <a:lnTo>
                      <a:pt x="117735" y="18333"/>
                    </a:lnTo>
                    <a:lnTo>
                      <a:pt x="27169" y="18333"/>
                    </a:lnTo>
                    <a:lnTo>
                      <a:pt x="27169" y="50000"/>
                    </a:lnTo>
                    <a:lnTo>
                      <a:pt x="108679" y="50000"/>
                    </a:lnTo>
                    <a:lnTo>
                      <a:pt x="108679" y="68333"/>
                    </a:lnTo>
                    <a:lnTo>
                      <a:pt x="27169" y="68333"/>
                    </a:lnTo>
                    <a:lnTo>
                      <a:pt x="27169" y="100000"/>
                    </a:lnTo>
                    <a:lnTo>
                      <a:pt x="120000" y="100000"/>
                    </a:lnTo>
                    <a:lnTo>
                      <a:pt x="120000" y="120000"/>
                    </a:lnTo>
                    <a:lnTo>
                      <a:pt x="0" y="120000"/>
                    </a:lnTo>
                    <a:lnTo>
                      <a:pt x="0" y="0"/>
                    </a:ln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 name="Shape 42"/>
              <p:cNvSpPr/>
              <p:nvPr/>
            </p:nvSpPr>
            <p:spPr>
              <a:xfrm>
                <a:off x="2422525" y="1341438"/>
                <a:ext cx="103188" cy="119062"/>
              </a:xfrm>
              <a:custGeom>
                <a:pathLst>
                  <a:path extrusionOk="0" h="120000" w="120000">
                    <a:moveTo>
                      <a:pt x="0" y="60000"/>
                    </a:moveTo>
                    <a:cubicBezTo>
                      <a:pt x="0" y="60000"/>
                      <a:pt x="0" y="60000"/>
                      <a:pt x="0" y="60000"/>
                    </a:cubicBezTo>
                    <a:cubicBezTo>
                      <a:pt x="0" y="28000"/>
                      <a:pt x="27341" y="0"/>
                      <a:pt x="66835" y="0"/>
                    </a:cubicBezTo>
                    <a:cubicBezTo>
                      <a:pt x="91139" y="0"/>
                      <a:pt x="106329" y="8000"/>
                      <a:pt x="118481" y="18666"/>
                    </a:cubicBezTo>
                    <a:cubicBezTo>
                      <a:pt x="104810" y="33333"/>
                      <a:pt x="104810" y="33333"/>
                      <a:pt x="104810" y="33333"/>
                    </a:cubicBezTo>
                    <a:cubicBezTo>
                      <a:pt x="94177" y="25333"/>
                      <a:pt x="82025" y="18666"/>
                      <a:pt x="66835" y="18666"/>
                    </a:cubicBezTo>
                    <a:cubicBezTo>
                      <a:pt x="42531" y="18666"/>
                      <a:pt x="24303" y="37333"/>
                      <a:pt x="24303" y="60000"/>
                    </a:cubicBezTo>
                    <a:cubicBezTo>
                      <a:pt x="24303" y="60000"/>
                      <a:pt x="24303" y="60000"/>
                      <a:pt x="24303" y="60000"/>
                    </a:cubicBezTo>
                    <a:cubicBezTo>
                      <a:pt x="24303" y="82666"/>
                      <a:pt x="42531" y="101333"/>
                      <a:pt x="66835" y="101333"/>
                    </a:cubicBezTo>
                    <a:cubicBezTo>
                      <a:pt x="83544" y="101333"/>
                      <a:pt x="94177" y="96000"/>
                      <a:pt x="104810" y="86666"/>
                    </a:cubicBezTo>
                    <a:cubicBezTo>
                      <a:pt x="120000" y="100000"/>
                      <a:pt x="120000" y="100000"/>
                      <a:pt x="120000" y="100000"/>
                    </a:cubicBezTo>
                    <a:cubicBezTo>
                      <a:pt x="106329" y="112000"/>
                      <a:pt x="91139" y="120000"/>
                      <a:pt x="66835" y="120000"/>
                    </a:cubicBezTo>
                    <a:cubicBezTo>
                      <a:pt x="27341" y="120000"/>
                      <a:pt x="0" y="93333"/>
                      <a:pt x="0" y="60000"/>
                    </a:cubicBez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 name="Shape 43"/>
              <p:cNvSpPr/>
              <p:nvPr/>
            </p:nvSpPr>
            <p:spPr>
              <a:xfrm>
                <a:off x="2546350" y="1344613"/>
                <a:ext cx="96838" cy="115887"/>
              </a:xfrm>
              <a:custGeom>
                <a:pathLst>
                  <a:path extrusionOk="0" h="120000" w="120000">
                    <a:moveTo>
                      <a:pt x="0" y="68181"/>
                    </a:moveTo>
                    <a:cubicBezTo>
                      <a:pt x="0" y="0"/>
                      <a:pt x="0" y="0"/>
                      <a:pt x="0" y="0"/>
                    </a:cubicBezTo>
                    <a:cubicBezTo>
                      <a:pt x="24324" y="0"/>
                      <a:pt x="24324" y="0"/>
                      <a:pt x="24324" y="0"/>
                    </a:cubicBezTo>
                    <a:cubicBezTo>
                      <a:pt x="24324" y="66818"/>
                      <a:pt x="24324" y="66818"/>
                      <a:pt x="24324" y="66818"/>
                    </a:cubicBezTo>
                    <a:cubicBezTo>
                      <a:pt x="24324" y="88636"/>
                      <a:pt x="37297" y="100909"/>
                      <a:pt x="60000" y="100909"/>
                    </a:cubicBezTo>
                    <a:cubicBezTo>
                      <a:pt x="81081" y="100909"/>
                      <a:pt x="95675" y="90000"/>
                      <a:pt x="95675" y="68181"/>
                    </a:cubicBezTo>
                    <a:cubicBezTo>
                      <a:pt x="95675" y="0"/>
                      <a:pt x="95675" y="0"/>
                      <a:pt x="95675" y="0"/>
                    </a:cubicBezTo>
                    <a:cubicBezTo>
                      <a:pt x="120000" y="0"/>
                      <a:pt x="120000" y="0"/>
                      <a:pt x="120000" y="0"/>
                    </a:cubicBezTo>
                    <a:cubicBezTo>
                      <a:pt x="120000" y="66818"/>
                      <a:pt x="120000" y="66818"/>
                      <a:pt x="120000" y="66818"/>
                    </a:cubicBezTo>
                    <a:cubicBezTo>
                      <a:pt x="120000" y="102272"/>
                      <a:pt x="95675" y="120000"/>
                      <a:pt x="60000" y="120000"/>
                    </a:cubicBezTo>
                    <a:cubicBezTo>
                      <a:pt x="22702" y="120000"/>
                      <a:pt x="0" y="102272"/>
                      <a:pt x="0" y="68181"/>
                    </a:cubicBez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 name="Shape 44"/>
              <p:cNvSpPr/>
              <p:nvPr/>
            </p:nvSpPr>
            <p:spPr>
              <a:xfrm>
                <a:off x="2662238" y="1343025"/>
                <a:ext cx="87313" cy="117475"/>
              </a:xfrm>
              <a:custGeom>
                <a:pathLst>
                  <a:path extrusionOk="0" h="120000" w="120000">
                    <a:moveTo>
                      <a:pt x="0" y="101123"/>
                    </a:moveTo>
                    <a:cubicBezTo>
                      <a:pt x="16119" y="86292"/>
                      <a:pt x="16119" y="86292"/>
                      <a:pt x="16119" y="86292"/>
                    </a:cubicBezTo>
                    <a:cubicBezTo>
                      <a:pt x="32238" y="95730"/>
                      <a:pt x="46567" y="101123"/>
                      <a:pt x="66268" y="101123"/>
                    </a:cubicBezTo>
                    <a:cubicBezTo>
                      <a:pt x="82388" y="101123"/>
                      <a:pt x="93134" y="95730"/>
                      <a:pt x="93134" y="86292"/>
                    </a:cubicBezTo>
                    <a:cubicBezTo>
                      <a:pt x="93134" y="86292"/>
                      <a:pt x="93134" y="86292"/>
                      <a:pt x="93134" y="86292"/>
                    </a:cubicBezTo>
                    <a:cubicBezTo>
                      <a:pt x="93134" y="78202"/>
                      <a:pt x="87761" y="74157"/>
                      <a:pt x="59104" y="68764"/>
                    </a:cubicBezTo>
                    <a:cubicBezTo>
                      <a:pt x="25074" y="62022"/>
                      <a:pt x="7164" y="55280"/>
                      <a:pt x="7164" y="33707"/>
                    </a:cubicBezTo>
                    <a:cubicBezTo>
                      <a:pt x="7164" y="33707"/>
                      <a:pt x="7164" y="33707"/>
                      <a:pt x="7164" y="33707"/>
                    </a:cubicBezTo>
                    <a:cubicBezTo>
                      <a:pt x="7164" y="13483"/>
                      <a:pt x="28656" y="0"/>
                      <a:pt x="59104" y="0"/>
                    </a:cubicBezTo>
                    <a:cubicBezTo>
                      <a:pt x="82388" y="0"/>
                      <a:pt x="100298" y="4044"/>
                      <a:pt x="116417" y="13483"/>
                    </a:cubicBezTo>
                    <a:cubicBezTo>
                      <a:pt x="102089" y="29662"/>
                      <a:pt x="102089" y="29662"/>
                      <a:pt x="102089" y="29662"/>
                    </a:cubicBezTo>
                    <a:cubicBezTo>
                      <a:pt x="87761" y="21573"/>
                      <a:pt x="73432" y="17528"/>
                      <a:pt x="59104" y="17528"/>
                    </a:cubicBezTo>
                    <a:cubicBezTo>
                      <a:pt x="42985" y="17528"/>
                      <a:pt x="34029" y="24269"/>
                      <a:pt x="34029" y="31011"/>
                    </a:cubicBezTo>
                    <a:cubicBezTo>
                      <a:pt x="34029" y="32359"/>
                      <a:pt x="34029" y="32359"/>
                      <a:pt x="34029" y="32359"/>
                    </a:cubicBezTo>
                    <a:cubicBezTo>
                      <a:pt x="34029" y="40449"/>
                      <a:pt x="41194" y="44494"/>
                      <a:pt x="71641" y="49887"/>
                    </a:cubicBezTo>
                    <a:cubicBezTo>
                      <a:pt x="103880" y="56629"/>
                      <a:pt x="120000" y="64719"/>
                      <a:pt x="120000" y="84943"/>
                    </a:cubicBezTo>
                    <a:cubicBezTo>
                      <a:pt x="120000" y="84943"/>
                      <a:pt x="120000" y="84943"/>
                      <a:pt x="120000" y="84943"/>
                    </a:cubicBezTo>
                    <a:cubicBezTo>
                      <a:pt x="120000" y="106516"/>
                      <a:pt x="98507" y="120000"/>
                      <a:pt x="64477" y="120000"/>
                    </a:cubicBezTo>
                    <a:cubicBezTo>
                      <a:pt x="41194" y="120000"/>
                      <a:pt x="19701" y="113258"/>
                      <a:pt x="0" y="101123"/>
                    </a:cubicBez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 name="Shape 45"/>
              <p:cNvSpPr/>
              <p:nvPr/>
            </p:nvSpPr>
            <p:spPr>
              <a:xfrm>
                <a:off x="2765425" y="1344613"/>
                <a:ext cx="90488" cy="114300"/>
              </a:xfrm>
              <a:custGeom>
                <a:pathLst>
                  <a:path extrusionOk="0" h="120000" w="120000">
                    <a:moveTo>
                      <a:pt x="46315" y="20000"/>
                    </a:moveTo>
                    <a:lnTo>
                      <a:pt x="0" y="20000"/>
                    </a:lnTo>
                    <a:lnTo>
                      <a:pt x="0" y="0"/>
                    </a:lnTo>
                    <a:lnTo>
                      <a:pt x="119999" y="0"/>
                    </a:lnTo>
                    <a:lnTo>
                      <a:pt x="119999" y="20000"/>
                    </a:lnTo>
                    <a:lnTo>
                      <a:pt x="73684" y="20000"/>
                    </a:lnTo>
                    <a:lnTo>
                      <a:pt x="73684" y="120000"/>
                    </a:lnTo>
                    <a:lnTo>
                      <a:pt x="46315" y="120000"/>
                    </a:lnTo>
                    <a:lnTo>
                      <a:pt x="46315" y="20000"/>
                    </a:ln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 name="Shape 46"/>
              <p:cNvSpPr/>
              <p:nvPr/>
            </p:nvSpPr>
            <p:spPr>
              <a:xfrm>
                <a:off x="2867025" y="1341438"/>
                <a:ext cx="119063" cy="119062"/>
              </a:xfrm>
              <a:custGeom>
                <a:pathLst>
                  <a:path extrusionOk="0" h="120000" w="120000">
                    <a:moveTo>
                      <a:pt x="0" y="60000"/>
                    </a:moveTo>
                    <a:cubicBezTo>
                      <a:pt x="0" y="60000"/>
                      <a:pt x="0" y="60000"/>
                      <a:pt x="0" y="60000"/>
                    </a:cubicBezTo>
                    <a:cubicBezTo>
                      <a:pt x="0" y="28000"/>
                      <a:pt x="25054" y="0"/>
                      <a:pt x="59340" y="0"/>
                    </a:cubicBezTo>
                    <a:cubicBezTo>
                      <a:pt x="94945" y="0"/>
                      <a:pt x="120000" y="28000"/>
                      <a:pt x="120000" y="60000"/>
                    </a:cubicBezTo>
                    <a:cubicBezTo>
                      <a:pt x="120000" y="60000"/>
                      <a:pt x="120000" y="60000"/>
                      <a:pt x="120000" y="60000"/>
                    </a:cubicBezTo>
                    <a:cubicBezTo>
                      <a:pt x="120000" y="93333"/>
                      <a:pt x="94945" y="120000"/>
                      <a:pt x="59340" y="120000"/>
                    </a:cubicBezTo>
                    <a:cubicBezTo>
                      <a:pt x="23736" y="120000"/>
                      <a:pt x="0" y="93333"/>
                      <a:pt x="0" y="60000"/>
                    </a:cubicBezTo>
                    <a:close/>
                    <a:moveTo>
                      <a:pt x="98901" y="60000"/>
                    </a:moveTo>
                    <a:cubicBezTo>
                      <a:pt x="98901" y="60000"/>
                      <a:pt x="98901" y="60000"/>
                      <a:pt x="98901" y="60000"/>
                    </a:cubicBezTo>
                    <a:cubicBezTo>
                      <a:pt x="98901" y="37333"/>
                      <a:pt x="81758" y="18666"/>
                      <a:pt x="59340" y="18666"/>
                    </a:cubicBezTo>
                    <a:cubicBezTo>
                      <a:pt x="36923" y="18666"/>
                      <a:pt x="21098" y="37333"/>
                      <a:pt x="21098" y="60000"/>
                    </a:cubicBezTo>
                    <a:cubicBezTo>
                      <a:pt x="21098" y="60000"/>
                      <a:pt x="21098" y="60000"/>
                      <a:pt x="21098" y="60000"/>
                    </a:cubicBezTo>
                    <a:cubicBezTo>
                      <a:pt x="21098" y="82666"/>
                      <a:pt x="36923" y="101333"/>
                      <a:pt x="59340" y="101333"/>
                    </a:cubicBezTo>
                    <a:cubicBezTo>
                      <a:pt x="81758" y="101333"/>
                      <a:pt x="98901" y="82666"/>
                      <a:pt x="98901" y="60000"/>
                    </a:cubicBez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 name="Shape 47"/>
              <p:cNvSpPr/>
              <p:nvPr/>
            </p:nvSpPr>
            <p:spPr>
              <a:xfrm>
                <a:off x="3009900" y="1344613"/>
                <a:ext cx="111125" cy="114300"/>
              </a:xfrm>
              <a:custGeom>
                <a:pathLst>
                  <a:path extrusionOk="0" h="120000" w="120000">
                    <a:moveTo>
                      <a:pt x="0" y="0"/>
                    </a:moveTo>
                    <a:lnTo>
                      <a:pt x="22285" y="0"/>
                    </a:lnTo>
                    <a:lnTo>
                      <a:pt x="60000" y="56666"/>
                    </a:lnTo>
                    <a:lnTo>
                      <a:pt x="97714" y="0"/>
                    </a:lnTo>
                    <a:lnTo>
                      <a:pt x="120000" y="0"/>
                    </a:lnTo>
                    <a:lnTo>
                      <a:pt x="120000" y="120000"/>
                    </a:lnTo>
                    <a:lnTo>
                      <a:pt x="99428" y="120000"/>
                    </a:lnTo>
                    <a:lnTo>
                      <a:pt x="99428" y="33333"/>
                    </a:lnTo>
                    <a:lnTo>
                      <a:pt x="60000" y="90000"/>
                    </a:lnTo>
                    <a:lnTo>
                      <a:pt x="60000" y="90000"/>
                    </a:lnTo>
                    <a:lnTo>
                      <a:pt x="20571" y="35000"/>
                    </a:lnTo>
                    <a:lnTo>
                      <a:pt x="20571" y="120000"/>
                    </a:lnTo>
                    <a:lnTo>
                      <a:pt x="0" y="120000"/>
                    </a:lnTo>
                    <a:lnTo>
                      <a:pt x="0" y="0"/>
                    </a:ln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 name="Shape 48"/>
              <p:cNvSpPr/>
              <p:nvPr/>
            </p:nvSpPr>
            <p:spPr>
              <a:xfrm>
                <a:off x="3151188" y="1344613"/>
                <a:ext cx="85725" cy="114300"/>
              </a:xfrm>
              <a:custGeom>
                <a:pathLst>
                  <a:path extrusionOk="0" h="120000" w="120000">
                    <a:moveTo>
                      <a:pt x="0" y="0"/>
                    </a:moveTo>
                    <a:lnTo>
                      <a:pt x="117777" y="0"/>
                    </a:lnTo>
                    <a:lnTo>
                      <a:pt x="117777" y="18333"/>
                    </a:lnTo>
                    <a:lnTo>
                      <a:pt x="26666" y="18333"/>
                    </a:lnTo>
                    <a:lnTo>
                      <a:pt x="26666" y="50000"/>
                    </a:lnTo>
                    <a:lnTo>
                      <a:pt x="108888" y="50000"/>
                    </a:lnTo>
                    <a:lnTo>
                      <a:pt x="108888" y="68333"/>
                    </a:lnTo>
                    <a:lnTo>
                      <a:pt x="26666" y="68333"/>
                    </a:lnTo>
                    <a:lnTo>
                      <a:pt x="26666" y="100000"/>
                    </a:lnTo>
                    <a:lnTo>
                      <a:pt x="120000" y="100000"/>
                    </a:lnTo>
                    <a:lnTo>
                      <a:pt x="120000" y="120000"/>
                    </a:lnTo>
                    <a:lnTo>
                      <a:pt x="0" y="120000"/>
                    </a:lnTo>
                    <a:lnTo>
                      <a:pt x="0" y="0"/>
                    </a:ln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 name="Shape 49"/>
              <p:cNvSpPr/>
              <p:nvPr/>
            </p:nvSpPr>
            <p:spPr>
              <a:xfrm>
                <a:off x="3260725" y="1344613"/>
                <a:ext cx="96838" cy="114300"/>
              </a:xfrm>
              <a:custGeom>
                <a:pathLst>
                  <a:path extrusionOk="0" h="120000" w="120000">
                    <a:moveTo>
                      <a:pt x="0" y="0"/>
                    </a:moveTo>
                    <a:cubicBezTo>
                      <a:pt x="63243" y="0"/>
                      <a:pt x="63243" y="0"/>
                      <a:pt x="63243" y="0"/>
                    </a:cubicBezTo>
                    <a:cubicBezTo>
                      <a:pt x="81081" y="0"/>
                      <a:pt x="94054" y="4137"/>
                      <a:pt x="103783" y="11034"/>
                    </a:cubicBezTo>
                    <a:cubicBezTo>
                      <a:pt x="110270" y="17931"/>
                      <a:pt x="115135" y="27586"/>
                      <a:pt x="115135" y="37241"/>
                    </a:cubicBezTo>
                    <a:cubicBezTo>
                      <a:pt x="115135" y="37241"/>
                      <a:pt x="115135" y="37241"/>
                      <a:pt x="115135" y="37241"/>
                    </a:cubicBezTo>
                    <a:cubicBezTo>
                      <a:pt x="115135" y="57931"/>
                      <a:pt x="100540" y="68965"/>
                      <a:pt x="81081" y="74482"/>
                    </a:cubicBezTo>
                    <a:cubicBezTo>
                      <a:pt x="120000" y="120000"/>
                      <a:pt x="120000" y="120000"/>
                      <a:pt x="120000" y="120000"/>
                    </a:cubicBezTo>
                    <a:cubicBezTo>
                      <a:pt x="90810" y="120000"/>
                      <a:pt x="90810" y="120000"/>
                      <a:pt x="90810" y="120000"/>
                    </a:cubicBezTo>
                    <a:cubicBezTo>
                      <a:pt x="55135" y="77241"/>
                      <a:pt x="55135" y="77241"/>
                      <a:pt x="55135" y="77241"/>
                    </a:cubicBezTo>
                    <a:cubicBezTo>
                      <a:pt x="24324" y="77241"/>
                      <a:pt x="24324" y="77241"/>
                      <a:pt x="24324" y="77241"/>
                    </a:cubicBezTo>
                    <a:cubicBezTo>
                      <a:pt x="24324" y="120000"/>
                      <a:pt x="24324" y="120000"/>
                      <a:pt x="24324" y="120000"/>
                    </a:cubicBezTo>
                    <a:cubicBezTo>
                      <a:pt x="0" y="120000"/>
                      <a:pt x="0" y="120000"/>
                      <a:pt x="0" y="120000"/>
                    </a:cubicBezTo>
                    <a:lnTo>
                      <a:pt x="0" y="0"/>
                    </a:lnTo>
                    <a:close/>
                    <a:moveTo>
                      <a:pt x="61621" y="59310"/>
                    </a:moveTo>
                    <a:cubicBezTo>
                      <a:pt x="79459" y="59310"/>
                      <a:pt x="90810" y="51034"/>
                      <a:pt x="90810" y="38620"/>
                    </a:cubicBezTo>
                    <a:cubicBezTo>
                      <a:pt x="90810" y="38620"/>
                      <a:pt x="90810" y="38620"/>
                      <a:pt x="90810" y="38620"/>
                    </a:cubicBezTo>
                    <a:cubicBezTo>
                      <a:pt x="90810" y="26206"/>
                      <a:pt x="79459" y="19310"/>
                      <a:pt x="61621" y="19310"/>
                    </a:cubicBezTo>
                    <a:cubicBezTo>
                      <a:pt x="24324" y="19310"/>
                      <a:pt x="24324" y="19310"/>
                      <a:pt x="24324" y="19310"/>
                    </a:cubicBezTo>
                    <a:cubicBezTo>
                      <a:pt x="24324" y="59310"/>
                      <a:pt x="24324" y="59310"/>
                      <a:pt x="24324" y="59310"/>
                    </a:cubicBezTo>
                    <a:lnTo>
                      <a:pt x="61621" y="59310"/>
                    </a:ln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 name="Shape 50"/>
              <p:cNvSpPr/>
              <p:nvPr/>
            </p:nvSpPr>
            <p:spPr>
              <a:xfrm>
                <a:off x="3417888" y="1343025"/>
                <a:ext cx="90488" cy="117475"/>
              </a:xfrm>
              <a:custGeom>
                <a:pathLst>
                  <a:path extrusionOk="0" h="120000" w="120000">
                    <a:moveTo>
                      <a:pt x="0" y="101123"/>
                    </a:moveTo>
                    <a:cubicBezTo>
                      <a:pt x="15882" y="86292"/>
                      <a:pt x="15882" y="86292"/>
                      <a:pt x="15882" y="86292"/>
                    </a:cubicBezTo>
                    <a:cubicBezTo>
                      <a:pt x="31764" y="95730"/>
                      <a:pt x="45882" y="101123"/>
                      <a:pt x="65294" y="101123"/>
                    </a:cubicBezTo>
                    <a:cubicBezTo>
                      <a:pt x="81176" y="101123"/>
                      <a:pt x="91764" y="95730"/>
                      <a:pt x="91764" y="86292"/>
                    </a:cubicBezTo>
                    <a:cubicBezTo>
                      <a:pt x="91764" y="86292"/>
                      <a:pt x="91764" y="86292"/>
                      <a:pt x="91764" y="86292"/>
                    </a:cubicBezTo>
                    <a:cubicBezTo>
                      <a:pt x="91764" y="78202"/>
                      <a:pt x="86470" y="74157"/>
                      <a:pt x="58235" y="68764"/>
                    </a:cubicBezTo>
                    <a:cubicBezTo>
                      <a:pt x="24705" y="62022"/>
                      <a:pt x="7058" y="55280"/>
                      <a:pt x="7058" y="33707"/>
                    </a:cubicBezTo>
                    <a:cubicBezTo>
                      <a:pt x="7058" y="33707"/>
                      <a:pt x="7058" y="33707"/>
                      <a:pt x="7058" y="33707"/>
                    </a:cubicBezTo>
                    <a:cubicBezTo>
                      <a:pt x="7058" y="13483"/>
                      <a:pt x="28235" y="0"/>
                      <a:pt x="58235" y="0"/>
                    </a:cubicBezTo>
                    <a:cubicBezTo>
                      <a:pt x="81176" y="0"/>
                      <a:pt x="98823" y="4044"/>
                      <a:pt x="114705" y="13483"/>
                    </a:cubicBezTo>
                    <a:cubicBezTo>
                      <a:pt x="100588" y="29662"/>
                      <a:pt x="100588" y="29662"/>
                      <a:pt x="100588" y="29662"/>
                    </a:cubicBezTo>
                    <a:cubicBezTo>
                      <a:pt x="86470" y="21573"/>
                      <a:pt x="72352" y="17528"/>
                      <a:pt x="58235" y="17528"/>
                    </a:cubicBezTo>
                    <a:cubicBezTo>
                      <a:pt x="42352" y="17528"/>
                      <a:pt x="33529" y="24269"/>
                      <a:pt x="33529" y="31011"/>
                    </a:cubicBezTo>
                    <a:cubicBezTo>
                      <a:pt x="33529" y="32359"/>
                      <a:pt x="33529" y="32359"/>
                      <a:pt x="33529" y="32359"/>
                    </a:cubicBezTo>
                    <a:cubicBezTo>
                      <a:pt x="33529" y="40449"/>
                      <a:pt x="40588" y="44494"/>
                      <a:pt x="70588" y="49887"/>
                    </a:cubicBezTo>
                    <a:cubicBezTo>
                      <a:pt x="102352" y="56629"/>
                      <a:pt x="120000" y="64719"/>
                      <a:pt x="120000" y="84943"/>
                    </a:cubicBezTo>
                    <a:cubicBezTo>
                      <a:pt x="120000" y="84943"/>
                      <a:pt x="120000" y="84943"/>
                      <a:pt x="120000" y="84943"/>
                    </a:cubicBezTo>
                    <a:cubicBezTo>
                      <a:pt x="120000" y="106516"/>
                      <a:pt x="97058" y="120000"/>
                      <a:pt x="65294" y="120000"/>
                    </a:cubicBezTo>
                    <a:cubicBezTo>
                      <a:pt x="40588" y="120000"/>
                      <a:pt x="19411" y="113258"/>
                      <a:pt x="0" y="101123"/>
                    </a:cubicBez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 name="Shape 51"/>
              <p:cNvSpPr/>
              <p:nvPr/>
            </p:nvSpPr>
            <p:spPr>
              <a:xfrm>
                <a:off x="3529013" y="1344613"/>
                <a:ext cx="98425" cy="115887"/>
              </a:xfrm>
              <a:custGeom>
                <a:pathLst>
                  <a:path extrusionOk="0" h="120000" w="120000">
                    <a:moveTo>
                      <a:pt x="0" y="68181"/>
                    </a:moveTo>
                    <a:cubicBezTo>
                      <a:pt x="0" y="0"/>
                      <a:pt x="0" y="0"/>
                      <a:pt x="0" y="0"/>
                    </a:cubicBezTo>
                    <a:cubicBezTo>
                      <a:pt x="25600" y="0"/>
                      <a:pt x="25600" y="0"/>
                      <a:pt x="25600" y="0"/>
                    </a:cubicBezTo>
                    <a:cubicBezTo>
                      <a:pt x="25600" y="66818"/>
                      <a:pt x="25600" y="66818"/>
                      <a:pt x="25600" y="66818"/>
                    </a:cubicBezTo>
                    <a:cubicBezTo>
                      <a:pt x="25600" y="88636"/>
                      <a:pt x="38400" y="100909"/>
                      <a:pt x="59200" y="100909"/>
                    </a:cubicBezTo>
                    <a:cubicBezTo>
                      <a:pt x="81600" y="100909"/>
                      <a:pt x="94400" y="90000"/>
                      <a:pt x="94400" y="68181"/>
                    </a:cubicBezTo>
                    <a:cubicBezTo>
                      <a:pt x="94400" y="0"/>
                      <a:pt x="94400" y="0"/>
                      <a:pt x="94400" y="0"/>
                    </a:cubicBezTo>
                    <a:cubicBezTo>
                      <a:pt x="120000" y="0"/>
                      <a:pt x="120000" y="0"/>
                      <a:pt x="120000" y="0"/>
                    </a:cubicBezTo>
                    <a:cubicBezTo>
                      <a:pt x="120000" y="66818"/>
                      <a:pt x="120000" y="66818"/>
                      <a:pt x="120000" y="66818"/>
                    </a:cubicBezTo>
                    <a:cubicBezTo>
                      <a:pt x="120000" y="102272"/>
                      <a:pt x="96000" y="120000"/>
                      <a:pt x="59200" y="120000"/>
                    </a:cubicBezTo>
                    <a:cubicBezTo>
                      <a:pt x="24000" y="120000"/>
                      <a:pt x="0" y="102272"/>
                      <a:pt x="0" y="68181"/>
                    </a:cubicBez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 name="Shape 52"/>
              <p:cNvSpPr/>
              <p:nvPr/>
            </p:nvSpPr>
            <p:spPr>
              <a:xfrm>
                <a:off x="3649663" y="1341438"/>
                <a:ext cx="103188" cy="119062"/>
              </a:xfrm>
              <a:custGeom>
                <a:pathLst>
                  <a:path extrusionOk="0" h="120000" w="120000">
                    <a:moveTo>
                      <a:pt x="0" y="60000"/>
                    </a:moveTo>
                    <a:cubicBezTo>
                      <a:pt x="0" y="60000"/>
                      <a:pt x="0" y="60000"/>
                      <a:pt x="0" y="60000"/>
                    </a:cubicBezTo>
                    <a:cubicBezTo>
                      <a:pt x="0" y="28000"/>
                      <a:pt x="27341" y="0"/>
                      <a:pt x="68354" y="0"/>
                    </a:cubicBezTo>
                    <a:cubicBezTo>
                      <a:pt x="92658" y="0"/>
                      <a:pt x="106329" y="8000"/>
                      <a:pt x="120000" y="18666"/>
                    </a:cubicBezTo>
                    <a:cubicBezTo>
                      <a:pt x="104810" y="33333"/>
                      <a:pt x="104810" y="33333"/>
                      <a:pt x="104810" y="33333"/>
                    </a:cubicBezTo>
                    <a:cubicBezTo>
                      <a:pt x="94177" y="25333"/>
                      <a:pt x="82025" y="18666"/>
                      <a:pt x="66835" y="18666"/>
                    </a:cubicBezTo>
                    <a:cubicBezTo>
                      <a:pt x="42531" y="18666"/>
                      <a:pt x="24303" y="37333"/>
                      <a:pt x="24303" y="60000"/>
                    </a:cubicBezTo>
                    <a:cubicBezTo>
                      <a:pt x="24303" y="60000"/>
                      <a:pt x="24303" y="60000"/>
                      <a:pt x="24303" y="60000"/>
                    </a:cubicBezTo>
                    <a:cubicBezTo>
                      <a:pt x="24303" y="82666"/>
                      <a:pt x="42531" y="101333"/>
                      <a:pt x="66835" y="101333"/>
                    </a:cubicBezTo>
                    <a:cubicBezTo>
                      <a:pt x="83544" y="101333"/>
                      <a:pt x="94177" y="96000"/>
                      <a:pt x="104810" y="86666"/>
                    </a:cubicBezTo>
                    <a:cubicBezTo>
                      <a:pt x="120000" y="100000"/>
                      <a:pt x="120000" y="100000"/>
                      <a:pt x="120000" y="100000"/>
                    </a:cubicBezTo>
                    <a:cubicBezTo>
                      <a:pt x="106329" y="112000"/>
                      <a:pt x="91139" y="120000"/>
                      <a:pt x="66835" y="120000"/>
                    </a:cubicBezTo>
                    <a:cubicBezTo>
                      <a:pt x="28860" y="120000"/>
                      <a:pt x="0" y="93333"/>
                      <a:pt x="0" y="60000"/>
                    </a:cubicBez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 name="Shape 53"/>
              <p:cNvSpPr/>
              <p:nvPr/>
            </p:nvSpPr>
            <p:spPr>
              <a:xfrm>
                <a:off x="3765550" y="1341438"/>
                <a:ext cx="103188" cy="119062"/>
              </a:xfrm>
              <a:custGeom>
                <a:pathLst>
                  <a:path extrusionOk="0" h="120000" w="120000">
                    <a:moveTo>
                      <a:pt x="0" y="60000"/>
                    </a:moveTo>
                    <a:cubicBezTo>
                      <a:pt x="0" y="60000"/>
                      <a:pt x="0" y="60000"/>
                      <a:pt x="0" y="60000"/>
                    </a:cubicBezTo>
                    <a:cubicBezTo>
                      <a:pt x="0" y="28000"/>
                      <a:pt x="28860" y="0"/>
                      <a:pt x="68354" y="0"/>
                    </a:cubicBezTo>
                    <a:cubicBezTo>
                      <a:pt x="92658" y="0"/>
                      <a:pt x="107848" y="8000"/>
                      <a:pt x="120000" y="18666"/>
                    </a:cubicBezTo>
                    <a:cubicBezTo>
                      <a:pt x="104810" y="33333"/>
                      <a:pt x="104810" y="33333"/>
                      <a:pt x="104810" y="33333"/>
                    </a:cubicBezTo>
                    <a:cubicBezTo>
                      <a:pt x="94177" y="25333"/>
                      <a:pt x="83544" y="18666"/>
                      <a:pt x="68354" y="18666"/>
                    </a:cubicBezTo>
                    <a:cubicBezTo>
                      <a:pt x="42531" y="18666"/>
                      <a:pt x="24303" y="37333"/>
                      <a:pt x="24303" y="60000"/>
                    </a:cubicBezTo>
                    <a:cubicBezTo>
                      <a:pt x="24303" y="60000"/>
                      <a:pt x="24303" y="60000"/>
                      <a:pt x="24303" y="60000"/>
                    </a:cubicBezTo>
                    <a:cubicBezTo>
                      <a:pt x="24303" y="82666"/>
                      <a:pt x="42531" y="101333"/>
                      <a:pt x="68354" y="101333"/>
                    </a:cubicBezTo>
                    <a:cubicBezTo>
                      <a:pt x="83544" y="101333"/>
                      <a:pt x="94177" y="96000"/>
                      <a:pt x="106329" y="86666"/>
                    </a:cubicBezTo>
                    <a:cubicBezTo>
                      <a:pt x="120000" y="100000"/>
                      <a:pt x="120000" y="100000"/>
                      <a:pt x="120000" y="100000"/>
                    </a:cubicBezTo>
                    <a:cubicBezTo>
                      <a:pt x="106329" y="112000"/>
                      <a:pt x="91139" y="120000"/>
                      <a:pt x="66835" y="120000"/>
                    </a:cubicBezTo>
                    <a:cubicBezTo>
                      <a:pt x="28860" y="120000"/>
                      <a:pt x="0" y="93333"/>
                      <a:pt x="0" y="60000"/>
                    </a:cubicBez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 name="Shape 54"/>
              <p:cNvSpPr/>
              <p:nvPr/>
            </p:nvSpPr>
            <p:spPr>
              <a:xfrm>
                <a:off x="3890963" y="1344613"/>
                <a:ext cx="85725" cy="114300"/>
              </a:xfrm>
              <a:custGeom>
                <a:pathLst>
                  <a:path extrusionOk="0" h="120000" w="120000">
                    <a:moveTo>
                      <a:pt x="0" y="0"/>
                    </a:moveTo>
                    <a:lnTo>
                      <a:pt x="117777" y="0"/>
                    </a:lnTo>
                    <a:lnTo>
                      <a:pt x="117777" y="18333"/>
                    </a:lnTo>
                    <a:lnTo>
                      <a:pt x="28888" y="18333"/>
                    </a:lnTo>
                    <a:lnTo>
                      <a:pt x="28888" y="50000"/>
                    </a:lnTo>
                    <a:lnTo>
                      <a:pt x="106666" y="50000"/>
                    </a:lnTo>
                    <a:lnTo>
                      <a:pt x="106666" y="68333"/>
                    </a:lnTo>
                    <a:lnTo>
                      <a:pt x="28888" y="68333"/>
                    </a:lnTo>
                    <a:lnTo>
                      <a:pt x="28888" y="100000"/>
                    </a:lnTo>
                    <a:lnTo>
                      <a:pt x="120000" y="100000"/>
                    </a:lnTo>
                    <a:lnTo>
                      <a:pt x="120000" y="120000"/>
                    </a:lnTo>
                    <a:lnTo>
                      <a:pt x="0" y="120000"/>
                    </a:lnTo>
                    <a:lnTo>
                      <a:pt x="0" y="0"/>
                    </a:ln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 name="Shape 55"/>
              <p:cNvSpPr/>
              <p:nvPr/>
            </p:nvSpPr>
            <p:spPr>
              <a:xfrm>
                <a:off x="3992563" y="1343025"/>
                <a:ext cx="87313" cy="117475"/>
              </a:xfrm>
              <a:custGeom>
                <a:pathLst>
                  <a:path extrusionOk="0" h="120000" w="120000">
                    <a:moveTo>
                      <a:pt x="0" y="101123"/>
                    </a:moveTo>
                    <a:cubicBezTo>
                      <a:pt x="16119" y="86292"/>
                      <a:pt x="16119" y="86292"/>
                      <a:pt x="16119" y="86292"/>
                    </a:cubicBezTo>
                    <a:cubicBezTo>
                      <a:pt x="30447" y="95730"/>
                      <a:pt x="46567" y="101123"/>
                      <a:pt x="66268" y="101123"/>
                    </a:cubicBezTo>
                    <a:cubicBezTo>
                      <a:pt x="82388" y="101123"/>
                      <a:pt x="93134" y="95730"/>
                      <a:pt x="93134" y="86292"/>
                    </a:cubicBezTo>
                    <a:cubicBezTo>
                      <a:pt x="93134" y="86292"/>
                      <a:pt x="93134" y="86292"/>
                      <a:pt x="93134" y="86292"/>
                    </a:cubicBezTo>
                    <a:cubicBezTo>
                      <a:pt x="93134" y="78202"/>
                      <a:pt x="85970" y="74157"/>
                      <a:pt x="57313" y="68764"/>
                    </a:cubicBezTo>
                    <a:cubicBezTo>
                      <a:pt x="25074" y="62022"/>
                      <a:pt x="5373" y="55280"/>
                      <a:pt x="5373" y="33707"/>
                    </a:cubicBezTo>
                    <a:cubicBezTo>
                      <a:pt x="5373" y="33707"/>
                      <a:pt x="5373" y="33707"/>
                      <a:pt x="5373" y="33707"/>
                    </a:cubicBezTo>
                    <a:cubicBezTo>
                      <a:pt x="5373" y="13483"/>
                      <a:pt x="28656" y="0"/>
                      <a:pt x="59104" y="0"/>
                    </a:cubicBezTo>
                    <a:cubicBezTo>
                      <a:pt x="82388" y="0"/>
                      <a:pt x="100298" y="4044"/>
                      <a:pt x="116417" y="13483"/>
                    </a:cubicBezTo>
                    <a:cubicBezTo>
                      <a:pt x="100298" y="29662"/>
                      <a:pt x="100298" y="29662"/>
                      <a:pt x="100298" y="29662"/>
                    </a:cubicBezTo>
                    <a:cubicBezTo>
                      <a:pt x="87761" y="21573"/>
                      <a:pt x="73432" y="17528"/>
                      <a:pt x="59104" y="17528"/>
                    </a:cubicBezTo>
                    <a:cubicBezTo>
                      <a:pt x="42985" y="17528"/>
                      <a:pt x="34029" y="24269"/>
                      <a:pt x="34029" y="31011"/>
                    </a:cubicBezTo>
                    <a:cubicBezTo>
                      <a:pt x="34029" y="32359"/>
                      <a:pt x="34029" y="32359"/>
                      <a:pt x="34029" y="32359"/>
                    </a:cubicBezTo>
                    <a:cubicBezTo>
                      <a:pt x="34029" y="40449"/>
                      <a:pt x="41194" y="44494"/>
                      <a:pt x="69850" y="49887"/>
                    </a:cubicBezTo>
                    <a:cubicBezTo>
                      <a:pt x="103880" y="56629"/>
                      <a:pt x="120000" y="64719"/>
                      <a:pt x="120000" y="84943"/>
                    </a:cubicBezTo>
                    <a:cubicBezTo>
                      <a:pt x="120000" y="84943"/>
                      <a:pt x="120000" y="84943"/>
                      <a:pt x="120000" y="84943"/>
                    </a:cubicBezTo>
                    <a:cubicBezTo>
                      <a:pt x="120000" y="106516"/>
                      <a:pt x="96716" y="120000"/>
                      <a:pt x="64477" y="120000"/>
                    </a:cubicBezTo>
                    <a:cubicBezTo>
                      <a:pt x="41194" y="120000"/>
                      <a:pt x="17910" y="113258"/>
                      <a:pt x="0" y="101123"/>
                    </a:cubicBez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 name="Shape 56"/>
              <p:cNvSpPr/>
              <p:nvPr/>
            </p:nvSpPr>
            <p:spPr>
              <a:xfrm>
                <a:off x="4094163" y="1343025"/>
                <a:ext cx="88900" cy="117475"/>
              </a:xfrm>
              <a:custGeom>
                <a:pathLst>
                  <a:path extrusionOk="0" h="120000" w="120000">
                    <a:moveTo>
                      <a:pt x="0" y="101123"/>
                    </a:moveTo>
                    <a:cubicBezTo>
                      <a:pt x="16119" y="86292"/>
                      <a:pt x="16119" y="86292"/>
                      <a:pt x="16119" y="86292"/>
                    </a:cubicBezTo>
                    <a:cubicBezTo>
                      <a:pt x="32238" y="95730"/>
                      <a:pt x="46567" y="101123"/>
                      <a:pt x="66268" y="101123"/>
                    </a:cubicBezTo>
                    <a:cubicBezTo>
                      <a:pt x="82388" y="101123"/>
                      <a:pt x="93134" y="95730"/>
                      <a:pt x="93134" y="86292"/>
                    </a:cubicBezTo>
                    <a:cubicBezTo>
                      <a:pt x="93134" y="86292"/>
                      <a:pt x="93134" y="86292"/>
                      <a:pt x="93134" y="86292"/>
                    </a:cubicBezTo>
                    <a:cubicBezTo>
                      <a:pt x="93134" y="78202"/>
                      <a:pt x="87761" y="74157"/>
                      <a:pt x="59104" y="68764"/>
                    </a:cubicBezTo>
                    <a:cubicBezTo>
                      <a:pt x="25074" y="62022"/>
                      <a:pt x="7164" y="55280"/>
                      <a:pt x="7164" y="33707"/>
                    </a:cubicBezTo>
                    <a:cubicBezTo>
                      <a:pt x="7164" y="33707"/>
                      <a:pt x="7164" y="33707"/>
                      <a:pt x="7164" y="33707"/>
                    </a:cubicBezTo>
                    <a:cubicBezTo>
                      <a:pt x="7164" y="13483"/>
                      <a:pt x="28656" y="0"/>
                      <a:pt x="59104" y="0"/>
                    </a:cubicBezTo>
                    <a:cubicBezTo>
                      <a:pt x="82388" y="0"/>
                      <a:pt x="100298" y="4044"/>
                      <a:pt x="116417" y="13483"/>
                    </a:cubicBezTo>
                    <a:cubicBezTo>
                      <a:pt x="102089" y="29662"/>
                      <a:pt x="102089" y="29662"/>
                      <a:pt x="102089" y="29662"/>
                    </a:cubicBezTo>
                    <a:cubicBezTo>
                      <a:pt x="87761" y="21573"/>
                      <a:pt x="73432" y="17528"/>
                      <a:pt x="59104" y="17528"/>
                    </a:cubicBezTo>
                    <a:cubicBezTo>
                      <a:pt x="42985" y="17528"/>
                      <a:pt x="34029" y="24269"/>
                      <a:pt x="34029" y="31011"/>
                    </a:cubicBezTo>
                    <a:cubicBezTo>
                      <a:pt x="34029" y="32359"/>
                      <a:pt x="34029" y="32359"/>
                      <a:pt x="34029" y="32359"/>
                    </a:cubicBezTo>
                    <a:cubicBezTo>
                      <a:pt x="34029" y="40449"/>
                      <a:pt x="41194" y="44494"/>
                      <a:pt x="71641" y="49887"/>
                    </a:cubicBezTo>
                    <a:cubicBezTo>
                      <a:pt x="103880" y="56629"/>
                      <a:pt x="120000" y="64719"/>
                      <a:pt x="120000" y="84943"/>
                    </a:cubicBezTo>
                    <a:cubicBezTo>
                      <a:pt x="120000" y="84943"/>
                      <a:pt x="120000" y="84943"/>
                      <a:pt x="120000" y="84943"/>
                    </a:cubicBezTo>
                    <a:cubicBezTo>
                      <a:pt x="120000" y="106516"/>
                      <a:pt x="98507" y="120000"/>
                      <a:pt x="64477" y="120000"/>
                    </a:cubicBezTo>
                    <a:cubicBezTo>
                      <a:pt x="41194" y="120000"/>
                      <a:pt x="19701" y="113258"/>
                      <a:pt x="0" y="101123"/>
                    </a:cubicBez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 name="Shape 57"/>
              <p:cNvSpPr/>
              <p:nvPr/>
            </p:nvSpPr>
            <p:spPr>
              <a:xfrm>
                <a:off x="4256088" y="1344613"/>
                <a:ext cx="87313" cy="114300"/>
              </a:xfrm>
              <a:custGeom>
                <a:pathLst>
                  <a:path extrusionOk="0" h="120000" w="120000">
                    <a:moveTo>
                      <a:pt x="0" y="0"/>
                    </a:moveTo>
                    <a:cubicBezTo>
                      <a:pt x="60895" y="0"/>
                      <a:pt x="60895" y="0"/>
                      <a:pt x="60895" y="0"/>
                    </a:cubicBezTo>
                    <a:cubicBezTo>
                      <a:pt x="96716" y="0"/>
                      <a:pt x="120000" y="15172"/>
                      <a:pt x="120000" y="40000"/>
                    </a:cubicBezTo>
                    <a:cubicBezTo>
                      <a:pt x="120000" y="40000"/>
                      <a:pt x="120000" y="40000"/>
                      <a:pt x="120000" y="40000"/>
                    </a:cubicBezTo>
                    <a:cubicBezTo>
                      <a:pt x="120000" y="67586"/>
                      <a:pt x="91343" y="81379"/>
                      <a:pt x="57313" y="81379"/>
                    </a:cubicBezTo>
                    <a:cubicBezTo>
                      <a:pt x="26865" y="81379"/>
                      <a:pt x="26865" y="81379"/>
                      <a:pt x="26865" y="81379"/>
                    </a:cubicBezTo>
                    <a:cubicBezTo>
                      <a:pt x="26865" y="120000"/>
                      <a:pt x="26865" y="120000"/>
                      <a:pt x="26865" y="120000"/>
                    </a:cubicBezTo>
                    <a:cubicBezTo>
                      <a:pt x="0" y="120000"/>
                      <a:pt x="0" y="120000"/>
                      <a:pt x="0" y="120000"/>
                    </a:cubicBezTo>
                    <a:lnTo>
                      <a:pt x="0" y="0"/>
                    </a:lnTo>
                    <a:close/>
                    <a:moveTo>
                      <a:pt x="59104" y="62068"/>
                    </a:moveTo>
                    <a:cubicBezTo>
                      <a:pt x="78805" y="62068"/>
                      <a:pt x="91343" y="53793"/>
                      <a:pt x="91343" y="40000"/>
                    </a:cubicBezTo>
                    <a:cubicBezTo>
                      <a:pt x="91343" y="40000"/>
                      <a:pt x="91343" y="40000"/>
                      <a:pt x="91343" y="40000"/>
                    </a:cubicBezTo>
                    <a:cubicBezTo>
                      <a:pt x="91343" y="26206"/>
                      <a:pt x="78805" y="19310"/>
                      <a:pt x="59104" y="19310"/>
                    </a:cubicBezTo>
                    <a:cubicBezTo>
                      <a:pt x="26865" y="19310"/>
                      <a:pt x="26865" y="19310"/>
                      <a:pt x="26865" y="19310"/>
                    </a:cubicBezTo>
                    <a:cubicBezTo>
                      <a:pt x="26865" y="62068"/>
                      <a:pt x="26865" y="62068"/>
                      <a:pt x="26865" y="62068"/>
                    </a:cubicBezTo>
                    <a:lnTo>
                      <a:pt x="59104" y="62068"/>
                    </a:ln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 name="Shape 58"/>
              <p:cNvSpPr/>
              <p:nvPr/>
            </p:nvSpPr>
            <p:spPr>
              <a:xfrm>
                <a:off x="4364038" y="1344613"/>
                <a:ext cx="80963" cy="114300"/>
              </a:xfrm>
              <a:custGeom>
                <a:pathLst>
                  <a:path extrusionOk="0" h="120000" w="120000">
                    <a:moveTo>
                      <a:pt x="0" y="0"/>
                    </a:moveTo>
                    <a:lnTo>
                      <a:pt x="30588" y="0"/>
                    </a:lnTo>
                    <a:lnTo>
                      <a:pt x="30588" y="100000"/>
                    </a:lnTo>
                    <a:lnTo>
                      <a:pt x="120000" y="100000"/>
                    </a:lnTo>
                    <a:lnTo>
                      <a:pt x="120000" y="120000"/>
                    </a:lnTo>
                    <a:lnTo>
                      <a:pt x="0" y="120000"/>
                    </a:lnTo>
                    <a:lnTo>
                      <a:pt x="0" y="0"/>
                    </a:ln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 name="Shape 59"/>
              <p:cNvSpPr/>
              <p:nvPr/>
            </p:nvSpPr>
            <p:spPr>
              <a:xfrm>
                <a:off x="4454525" y="1343025"/>
                <a:ext cx="119063" cy="115887"/>
              </a:xfrm>
              <a:custGeom>
                <a:pathLst>
                  <a:path extrusionOk="0" h="120000" w="120000">
                    <a:moveTo>
                      <a:pt x="51200" y="0"/>
                    </a:moveTo>
                    <a:lnTo>
                      <a:pt x="68800" y="0"/>
                    </a:lnTo>
                    <a:lnTo>
                      <a:pt x="120000" y="119999"/>
                    </a:lnTo>
                    <a:lnTo>
                      <a:pt x="99200" y="119999"/>
                    </a:lnTo>
                    <a:lnTo>
                      <a:pt x="88000" y="92054"/>
                    </a:lnTo>
                    <a:lnTo>
                      <a:pt x="33600" y="92054"/>
                    </a:lnTo>
                    <a:lnTo>
                      <a:pt x="22400" y="119999"/>
                    </a:lnTo>
                    <a:lnTo>
                      <a:pt x="0" y="119999"/>
                    </a:lnTo>
                    <a:lnTo>
                      <a:pt x="51200" y="0"/>
                    </a:lnTo>
                    <a:close/>
                    <a:moveTo>
                      <a:pt x="80000" y="72328"/>
                    </a:moveTo>
                    <a:lnTo>
                      <a:pt x="60800" y="24657"/>
                    </a:lnTo>
                    <a:lnTo>
                      <a:pt x="40000" y="72328"/>
                    </a:lnTo>
                    <a:lnTo>
                      <a:pt x="80000" y="72328"/>
                    </a:ln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 name="Shape 60"/>
              <p:cNvSpPr/>
              <p:nvPr/>
            </p:nvSpPr>
            <p:spPr>
              <a:xfrm>
                <a:off x="4570413" y="1344613"/>
                <a:ext cx="93663" cy="114300"/>
              </a:xfrm>
              <a:custGeom>
                <a:pathLst>
                  <a:path extrusionOk="0" h="120000" w="120000">
                    <a:moveTo>
                      <a:pt x="46779" y="20000"/>
                    </a:moveTo>
                    <a:lnTo>
                      <a:pt x="0" y="20000"/>
                    </a:lnTo>
                    <a:lnTo>
                      <a:pt x="0" y="0"/>
                    </a:lnTo>
                    <a:lnTo>
                      <a:pt x="120000" y="0"/>
                    </a:lnTo>
                    <a:lnTo>
                      <a:pt x="120000" y="20000"/>
                    </a:lnTo>
                    <a:lnTo>
                      <a:pt x="71186" y="20000"/>
                    </a:lnTo>
                    <a:lnTo>
                      <a:pt x="71186" y="120000"/>
                    </a:lnTo>
                    <a:lnTo>
                      <a:pt x="46779" y="120000"/>
                    </a:lnTo>
                    <a:lnTo>
                      <a:pt x="46779" y="20000"/>
                    </a:ln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 name="Shape 61"/>
              <p:cNvSpPr/>
              <p:nvPr/>
            </p:nvSpPr>
            <p:spPr>
              <a:xfrm>
                <a:off x="4684713" y="1344613"/>
                <a:ext cx="84138" cy="114300"/>
              </a:xfrm>
              <a:custGeom>
                <a:pathLst>
                  <a:path extrusionOk="0" h="120000" w="120000">
                    <a:moveTo>
                      <a:pt x="0" y="0"/>
                    </a:moveTo>
                    <a:lnTo>
                      <a:pt x="120000" y="0"/>
                    </a:lnTo>
                    <a:lnTo>
                      <a:pt x="120000" y="20000"/>
                    </a:lnTo>
                    <a:lnTo>
                      <a:pt x="27169" y="20000"/>
                    </a:lnTo>
                    <a:lnTo>
                      <a:pt x="27169" y="51666"/>
                    </a:lnTo>
                    <a:lnTo>
                      <a:pt x="110943" y="51666"/>
                    </a:lnTo>
                    <a:lnTo>
                      <a:pt x="110943" y="70000"/>
                    </a:lnTo>
                    <a:lnTo>
                      <a:pt x="27169" y="70000"/>
                    </a:lnTo>
                    <a:lnTo>
                      <a:pt x="27169" y="120000"/>
                    </a:lnTo>
                    <a:lnTo>
                      <a:pt x="0" y="120000"/>
                    </a:lnTo>
                    <a:lnTo>
                      <a:pt x="0" y="0"/>
                    </a:ln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 name="Shape 62"/>
              <p:cNvSpPr/>
              <p:nvPr/>
            </p:nvSpPr>
            <p:spPr>
              <a:xfrm>
                <a:off x="4784725" y="1341438"/>
                <a:ext cx="119063" cy="119062"/>
              </a:xfrm>
              <a:custGeom>
                <a:pathLst>
                  <a:path extrusionOk="0" h="120000" w="120000">
                    <a:moveTo>
                      <a:pt x="0" y="60000"/>
                    </a:moveTo>
                    <a:cubicBezTo>
                      <a:pt x="0" y="60000"/>
                      <a:pt x="0" y="60000"/>
                      <a:pt x="0" y="60000"/>
                    </a:cubicBezTo>
                    <a:cubicBezTo>
                      <a:pt x="0" y="28000"/>
                      <a:pt x="25054" y="0"/>
                      <a:pt x="59340" y="0"/>
                    </a:cubicBezTo>
                    <a:cubicBezTo>
                      <a:pt x="94945" y="0"/>
                      <a:pt x="120000" y="28000"/>
                      <a:pt x="120000" y="60000"/>
                    </a:cubicBezTo>
                    <a:cubicBezTo>
                      <a:pt x="120000" y="60000"/>
                      <a:pt x="120000" y="60000"/>
                      <a:pt x="120000" y="60000"/>
                    </a:cubicBezTo>
                    <a:cubicBezTo>
                      <a:pt x="120000" y="93333"/>
                      <a:pt x="94945" y="120000"/>
                      <a:pt x="59340" y="120000"/>
                    </a:cubicBezTo>
                    <a:cubicBezTo>
                      <a:pt x="23736" y="120000"/>
                      <a:pt x="0" y="93333"/>
                      <a:pt x="0" y="60000"/>
                    </a:cubicBezTo>
                    <a:close/>
                    <a:moveTo>
                      <a:pt x="98901" y="60000"/>
                    </a:moveTo>
                    <a:cubicBezTo>
                      <a:pt x="98901" y="60000"/>
                      <a:pt x="98901" y="60000"/>
                      <a:pt x="98901" y="60000"/>
                    </a:cubicBezTo>
                    <a:cubicBezTo>
                      <a:pt x="98901" y="37333"/>
                      <a:pt x="81758" y="18666"/>
                      <a:pt x="59340" y="18666"/>
                    </a:cubicBezTo>
                    <a:cubicBezTo>
                      <a:pt x="36923" y="18666"/>
                      <a:pt x="21098" y="37333"/>
                      <a:pt x="21098" y="60000"/>
                    </a:cubicBezTo>
                    <a:cubicBezTo>
                      <a:pt x="21098" y="60000"/>
                      <a:pt x="21098" y="60000"/>
                      <a:pt x="21098" y="60000"/>
                    </a:cubicBezTo>
                    <a:cubicBezTo>
                      <a:pt x="21098" y="82666"/>
                      <a:pt x="36923" y="101333"/>
                      <a:pt x="59340" y="101333"/>
                    </a:cubicBezTo>
                    <a:cubicBezTo>
                      <a:pt x="83076" y="101333"/>
                      <a:pt x="98901" y="82666"/>
                      <a:pt x="98901" y="60000"/>
                    </a:cubicBez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 name="Shape 63"/>
              <p:cNvSpPr/>
              <p:nvPr/>
            </p:nvSpPr>
            <p:spPr>
              <a:xfrm>
                <a:off x="4927600" y="1344613"/>
                <a:ext cx="96838" cy="114300"/>
              </a:xfrm>
              <a:custGeom>
                <a:pathLst>
                  <a:path extrusionOk="0" h="120000" w="120000">
                    <a:moveTo>
                      <a:pt x="0" y="0"/>
                    </a:moveTo>
                    <a:cubicBezTo>
                      <a:pt x="63243" y="0"/>
                      <a:pt x="63243" y="0"/>
                      <a:pt x="63243" y="0"/>
                    </a:cubicBezTo>
                    <a:cubicBezTo>
                      <a:pt x="81081" y="0"/>
                      <a:pt x="94054" y="4137"/>
                      <a:pt x="103783" y="11034"/>
                    </a:cubicBezTo>
                    <a:cubicBezTo>
                      <a:pt x="111891" y="17931"/>
                      <a:pt x="115135" y="27586"/>
                      <a:pt x="115135" y="37241"/>
                    </a:cubicBezTo>
                    <a:cubicBezTo>
                      <a:pt x="115135" y="37241"/>
                      <a:pt x="115135" y="37241"/>
                      <a:pt x="115135" y="37241"/>
                    </a:cubicBezTo>
                    <a:cubicBezTo>
                      <a:pt x="115135" y="57931"/>
                      <a:pt x="102162" y="68965"/>
                      <a:pt x="82702" y="74482"/>
                    </a:cubicBezTo>
                    <a:cubicBezTo>
                      <a:pt x="120000" y="120000"/>
                      <a:pt x="120000" y="120000"/>
                      <a:pt x="120000" y="120000"/>
                    </a:cubicBezTo>
                    <a:cubicBezTo>
                      <a:pt x="90810" y="120000"/>
                      <a:pt x="90810" y="120000"/>
                      <a:pt x="90810" y="120000"/>
                    </a:cubicBezTo>
                    <a:cubicBezTo>
                      <a:pt x="56756" y="77241"/>
                      <a:pt x="56756" y="77241"/>
                      <a:pt x="56756" y="77241"/>
                    </a:cubicBezTo>
                    <a:cubicBezTo>
                      <a:pt x="24324" y="77241"/>
                      <a:pt x="24324" y="77241"/>
                      <a:pt x="24324" y="77241"/>
                    </a:cubicBezTo>
                    <a:cubicBezTo>
                      <a:pt x="24324" y="120000"/>
                      <a:pt x="24324" y="120000"/>
                      <a:pt x="24324" y="120000"/>
                    </a:cubicBezTo>
                    <a:cubicBezTo>
                      <a:pt x="0" y="120000"/>
                      <a:pt x="0" y="120000"/>
                      <a:pt x="0" y="120000"/>
                    </a:cubicBezTo>
                    <a:lnTo>
                      <a:pt x="0" y="0"/>
                    </a:lnTo>
                    <a:close/>
                    <a:moveTo>
                      <a:pt x="61621" y="59310"/>
                    </a:moveTo>
                    <a:cubicBezTo>
                      <a:pt x="79459" y="59310"/>
                      <a:pt x="90810" y="51034"/>
                      <a:pt x="90810" y="38620"/>
                    </a:cubicBezTo>
                    <a:cubicBezTo>
                      <a:pt x="90810" y="38620"/>
                      <a:pt x="90810" y="38620"/>
                      <a:pt x="90810" y="38620"/>
                    </a:cubicBezTo>
                    <a:cubicBezTo>
                      <a:pt x="90810" y="26206"/>
                      <a:pt x="79459" y="19310"/>
                      <a:pt x="61621" y="19310"/>
                    </a:cubicBezTo>
                    <a:cubicBezTo>
                      <a:pt x="24324" y="19310"/>
                      <a:pt x="24324" y="19310"/>
                      <a:pt x="24324" y="19310"/>
                    </a:cubicBezTo>
                    <a:cubicBezTo>
                      <a:pt x="24324" y="59310"/>
                      <a:pt x="24324" y="59310"/>
                      <a:pt x="24324" y="59310"/>
                    </a:cubicBezTo>
                    <a:lnTo>
                      <a:pt x="61621" y="59310"/>
                    </a:ln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 name="Shape 64"/>
              <p:cNvSpPr/>
              <p:nvPr/>
            </p:nvSpPr>
            <p:spPr>
              <a:xfrm>
                <a:off x="5046663" y="1344613"/>
                <a:ext cx="111125" cy="114300"/>
              </a:xfrm>
              <a:custGeom>
                <a:pathLst>
                  <a:path extrusionOk="0" h="120000" w="120000">
                    <a:moveTo>
                      <a:pt x="0" y="0"/>
                    </a:moveTo>
                    <a:lnTo>
                      <a:pt x="22285" y="0"/>
                    </a:lnTo>
                    <a:lnTo>
                      <a:pt x="60000" y="56666"/>
                    </a:lnTo>
                    <a:lnTo>
                      <a:pt x="97714" y="0"/>
                    </a:lnTo>
                    <a:lnTo>
                      <a:pt x="120000" y="0"/>
                    </a:lnTo>
                    <a:lnTo>
                      <a:pt x="120000" y="120000"/>
                    </a:lnTo>
                    <a:lnTo>
                      <a:pt x="97714" y="120000"/>
                    </a:lnTo>
                    <a:lnTo>
                      <a:pt x="97714" y="33333"/>
                    </a:lnTo>
                    <a:lnTo>
                      <a:pt x="60000" y="90000"/>
                    </a:lnTo>
                    <a:lnTo>
                      <a:pt x="58285" y="90000"/>
                    </a:lnTo>
                    <a:lnTo>
                      <a:pt x="20571" y="35000"/>
                    </a:lnTo>
                    <a:lnTo>
                      <a:pt x="20571" y="120000"/>
                    </a:lnTo>
                    <a:lnTo>
                      <a:pt x="0" y="120000"/>
                    </a:lnTo>
                    <a:lnTo>
                      <a:pt x="0" y="0"/>
                    </a:ln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pic>
          <p:nvPicPr>
            <p:cNvPr descr="Salesforce Logo.png" id="65" name="Shape 65"/>
            <p:cNvPicPr preferRelativeResize="0"/>
            <p:nvPr/>
          </p:nvPicPr>
          <p:blipFill rotWithShape="1">
            <a:blip r:embed="rId2">
              <a:alphaModFix/>
            </a:blip>
            <a:srcRect b="0" l="0" r="0" t="0"/>
            <a:stretch/>
          </p:blipFill>
          <p:spPr>
            <a:xfrm>
              <a:off x="341917" y="878246"/>
              <a:ext cx="1593668" cy="1115568"/>
            </a:xfrm>
            <a:prstGeom prst="rect">
              <a:avLst/>
            </a:prstGeom>
            <a:noFill/>
            <a:ln>
              <a:noFill/>
            </a:ln>
          </p:spPr>
        </p:pic>
      </p:grpSp>
      <p:sp>
        <p:nvSpPr>
          <p:cNvPr id="66" name="Shape 66"/>
          <p:cNvSpPr txBox="1"/>
          <p:nvPr>
            <p:ph idx="2" type="body"/>
          </p:nvPr>
        </p:nvSpPr>
        <p:spPr>
          <a:xfrm>
            <a:off x="338327" y="4547601"/>
            <a:ext cx="7289872" cy="750471"/>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0"/>
              </a:spcBef>
              <a:spcAft>
                <a:spcPts val="0"/>
              </a:spcAft>
              <a:buClr>
                <a:srgbClr val="7F7F7F"/>
              </a:buClr>
              <a:buSzPts val="2000"/>
              <a:buFont typeface="Arial"/>
              <a:buNone/>
              <a:defRPr b="0" i="0" sz="2000" u="none" cap="none" strike="noStrike">
                <a:solidFill>
                  <a:schemeClr val="accent2"/>
                </a:solidFill>
                <a:latin typeface="Arial"/>
                <a:ea typeface="Arial"/>
                <a:cs typeface="Arial"/>
                <a:sym typeface="Arial"/>
              </a:defRPr>
            </a:lvl1pPr>
            <a:lvl2pPr indent="-342900" lvl="1" marL="914400" marR="0" rtl="0" algn="l">
              <a:lnSpc>
                <a:spcPct val="90000"/>
              </a:lnSpc>
              <a:spcBef>
                <a:spcPts val="3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transition spd="med">
    <p:fade thruBlk="1"/>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ird split">
  <p:cSld name="Third split">
    <p:spTree>
      <p:nvGrpSpPr>
        <p:cNvPr id="354" name="Shape 354"/>
        <p:cNvGrpSpPr/>
        <p:nvPr/>
      </p:nvGrpSpPr>
      <p:grpSpPr>
        <a:xfrm>
          <a:off x="0" y="0"/>
          <a:ext cx="0" cy="0"/>
          <a:chOff x="0" y="0"/>
          <a:chExt cx="0" cy="0"/>
        </a:xfrm>
      </p:grpSpPr>
      <p:sp>
        <p:nvSpPr>
          <p:cNvPr id="355" name="Shape 355"/>
          <p:cNvSpPr txBox="1"/>
          <p:nvPr>
            <p:ph type="title"/>
          </p:nvPr>
        </p:nvSpPr>
        <p:spPr>
          <a:xfrm>
            <a:off x="338327" y="90720"/>
            <a:ext cx="11515535" cy="908043"/>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accent1"/>
              </a:buClr>
              <a:buSzPts val="3200"/>
              <a:buFont typeface="Arial"/>
              <a:buNone/>
              <a:defRPr b="0" i="0" sz="3200" u="none" cap="none" strike="noStrike">
                <a:solidFill>
                  <a:schemeClr val="accen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56" name="Shape 356"/>
          <p:cNvSpPr txBox="1"/>
          <p:nvPr>
            <p:ph idx="1" type="body"/>
          </p:nvPr>
        </p:nvSpPr>
        <p:spPr>
          <a:xfrm>
            <a:off x="338328" y="1601725"/>
            <a:ext cx="7608887" cy="4416552"/>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400"/>
              </a:spcBef>
              <a:spcAft>
                <a:spcPts val="0"/>
              </a:spcAft>
              <a:buClr>
                <a:srgbClr val="7F7F7F"/>
              </a:buClr>
              <a:buSzPts val="2000"/>
              <a:buFont typeface="Arial"/>
              <a:buChar char="​"/>
              <a:defRPr b="0" i="0" sz="2000" u="none" cap="none" strike="noStrike">
                <a:solidFill>
                  <a:srgbClr val="7C868D"/>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57" name="Shape 357"/>
          <p:cNvSpPr txBox="1"/>
          <p:nvPr>
            <p:ph idx="2" type="body"/>
          </p:nvPr>
        </p:nvSpPr>
        <p:spPr>
          <a:xfrm>
            <a:off x="8312848" y="1601787"/>
            <a:ext cx="3542602" cy="4416552"/>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400"/>
              </a:spcBef>
              <a:spcAft>
                <a:spcPts val="0"/>
              </a:spcAft>
              <a:buClr>
                <a:srgbClr val="7F7F7F"/>
              </a:buClr>
              <a:buSzPts val="2000"/>
              <a:buFont typeface="Arial"/>
              <a:buChar char="​"/>
              <a:defRPr b="0" i="0" sz="2000" u="none" cap="none" strike="noStrike">
                <a:solidFill>
                  <a:srgbClr val="7C868D"/>
                </a:solidFill>
                <a:latin typeface="Arial"/>
                <a:ea typeface="Arial"/>
                <a:cs typeface="Arial"/>
                <a:sym typeface="Arial"/>
              </a:defRPr>
            </a:lvl1pPr>
            <a:lvl2pPr indent="-330200" lvl="1" marL="914400" marR="0" rtl="0" algn="l">
              <a:lnSpc>
                <a:spcPct val="90000"/>
              </a:lnSpc>
              <a:spcBef>
                <a:spcPts val="600"/>
              </a:spcBef>
              <a:spcAft>
                <a:spcPts val="0"/>
              </a:spcAft>
              <a:buClr>
                <a:srgbClr val="BFBFBF"/>
              </a:buClr>
              <a:buSzPts val="1600"/>
              <a:buFont typeface="Arial"/>
              <a:buChar char="•"/>
              <a:defRPr b="0" i="0" sz="1600" u="none" cap="none" strike="noStrike">
                <a:solidFill>
                  <a:schemeClr val="accent1"/>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58" name="Shape 358"/>
          <p:cNvSpPr/>
          <p:nvPr/>
        </p:nvSpPr>
        <p:spPr>
          <a:xfrm flipH="1">
            <a:off x="8128017" y="1600200"/>
            <a:ext cx="64008" cy="6072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359" name="Shape 359"/>
          <p:cNvCxnSpPr/>
          <p:nvPr/>
        </p:nvCxnSpPr>
        <p:spPr>
          <a:xfrm>
            <a:off x="8128017" y="1600200"/>
            <a:ext cx="0" cy="4419600"/>
          </a:xfrm>
          <a:prstGeom prst="straightConnector1">
            <a:avLst/>
          </a:prstGeom>
          <a:noFill/>
          <a:ln cap="flat" cmpd="sng" w="12700">
            <a:solidFill>
              <a:schemeClr val="accent2"/>
            </a:solidFill>
            <a:prstDash val="solid"/>
            <a:round/>
            <a:headEnd len="sm" w="sm" type="none"/>
            <a:tailEnd len="sm" w="sm" type="none"/>
          </a:ln>
        </p:spPr>
      </p:cxnSp>
      <p:sp>
        <p:nvSpPr>
          <p:cNvPr id="360" name="Shape 360"/>
          <p:cNvSpPr txBox="1"/>
          <p:nvPr>
            <p:ph idx="3" type="body"/>
          </p:nvPr>
        </p:nvSpPr>
        <p:spPr>
          <a:xfrm>
            <a:off x="338328" y="1021080"/>
            <a:ext cx="11484864" cy="338554"/>
          </a:xfrm>
          <a:prstGeom prst="rect">
            <a:avLst/>
          </a:prstGeom>
          <a:noFill/>
          <a:ln>
            <a:noFill/>
          </a:ln>
        </p:spPr>
        <p:txBody>
          <a:bodyPr anchorCtr="0" anchor="t" bIns="91425" lIns="91425" spcFirstLastPara="1" rIns="91425" wrap="square" tIns="91425"/>
          <a:lstStyle>
            <a:lvl1pPr indent="-381000" lvl="0" marL="457200" marR="0" rtl="0" algn="l">
              <a:lnSpc>
                <a:spcPct val="90000"/>
              </a:lnSpc>
              <a:spcBef>
                <a:spcPts val="400"/>
              </a:spcBef>
              <a:spcAft>
                <a:spcPts val="0"/>
              </a:spcAft>
              <a:buClr>
                <a:srgbClr val="7F7F7F"/>
              </a:buClr>
              <a:buSzPts val="2400"/>
              <a:buFont typeface="Arial"/>
              <a:buChar char="​"/>
              <a:defRPr b="0" i="0" sz="2400" u="none" cap="none" strike="noStrike">
                <a:solidFill>
                  <a:schemeClr val="accent2"/>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61" name="Shape 361"/>
          <p:cNvSpPr txBox="1"/>
          <p:nvPr>
            <p:ph idx="11" type="ftr"/>
          </p:nvPr>
        </p:nvSpPr>
        <p:spPr>
          <a:xfrm>
            <a:off x="333728" y="6270900"/>
            <a:ext cx="10736917" cy="428383"/>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000">
                <a:solidFill>
                  <a:srgbClr val="8B8B8B"/>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transition spd="med">
    <p:fade thruBlk="1"/>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ird split 2">
  <p:cSld name="Third split 2">
    <p:spTree>
      <p:nvGrpSpPr>
        <p:cNvPr id="362" name="Shape 362"/>
        <p:cNvGrpSpPr/>
        <p:nvPr/>
      </p:nvGrpSpPr>
      <p:grpSpPr>
        <a:xfrm>
          <a:off x="0" y="0"/>
          <a:ext cx="0" cy="0"/>
          <a:chOff x="0" y="0"/>
          <a:chExt cx="0" cy="0"/>
        </a:xfrm>
      </p:grpSpPr>
      <p:sp>
        <p:nvSpPr>
          <p:cNvPr id="363" name="Shape 363"/>
          <p:cNvSpPr txBox="1"/>
          <p:nvPr>
            <p:ph type="title"/>
          </p:nvPr>
        </p:nvSpPr>
        <p:spPr>
          <a:xfrm>
            <a:off x="338327" y="90720"/>
            <a:ext cx="11515535" cy="908043"/>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accent1"/>
              </a:buClr>
              <a:buSzPts val="3200"/>
              <a:buFont typeface="Arial"/>
              <a:buNone/>
              <a:defRPr b="0" i="0" sz="3200" u="none" cap="none" strike="noStrike">
                <a:solidFill>
                  <a:schemeClr val="accen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64" name="Shape 364"/>
          <p:cNvSpPr txBox="1"/>
          <p:nvPr>
            <p:ph idx="1" type="body"/>
          </p:nvPr>
        </p:nvSpPr>
        <p:spPr>
          <a:xfrm>
            <a:off x="338328" y="1601723"/>
            <a:ext cx="3502152" cy="4416552"/>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400"/>
              </a:spcBef>
              <a:spcAft>
                <a:spcPts val="0"/>
              </a:spcAft>
              <a:buClr>
                <a:srgbClr val="7F7F7F"/>
              </a:buClr>
              <a:buSzPts val="2000"/>
              <a:buFont typeface="Arial"/>
              <a:buChar char="​"/>
              <a:defRPr b="0" i="0" sz="2000" u="none" cap="none" strike="noStrike">
                <a:solidFill>
                  <a:srgbClr val="7C868D"/>
                </a:solidFill>
                <a:latin typeface="Arial"/>
                <a:ea typeface="Arial"/>
                <a:cs typeface="Arial"/>
                <a:sym typeface="Arial"/>
              </a:defRPr>
            </a:lvl1pPr>
            <a:lvl2pPr indent="-330200" lvl="1" marL="914400" marR="0" rtl="0" algn="l">
              <a:lnSpc>
                <a:spcPct val="90000"/>
              </a:lnSpc>
              <a:spcBef>
                <a:spcPts val="600"/>
              </a:spcBef>
              <a:spcAft>
                <a:spcPts val="0"/>
              </a:spcAft>
              <a:buClr>
                <a:srgbClr val="BFBFBF"/>
              </a:buClr>
              <a:buSzPts val="1600"/>
              <a:buFont typeface="Arial"/>
              <a:buChar char="•"/>
              <a:defRPr b="0" i="0" sz="1600" u="none" cap="none" strike="noStrike">
                <a:solidFill>
                  <a:schemeClr val="accent1"/>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65" name="Shape 365"/>
          <p:cNvSpPr txBox="1"/>
          <p:nvPr>
            <p:ph idx="2" type="body"/>
          </p:nvPr>
        </p:nvSpPr>
        <p:spPr>
          <a:xfrm>
            <a:off x="4206240" y="1601787"/>
            <a:ext cx="7649210" cy="4416552"/>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400"/>
              </a:spcBef>
              <a:spcAft>
                <a:spcPts val="0"/>
              </a:spcAft>
              <a:buClr>
                <a:srgbClr val="7F7F7F"/>
              </a:buClr>
              <a:buSzPts val="2000"/>
              <a:buFont typeface="Arial"/>
              <a:buChar char="​"/>
              <a:defRPr b="0" i="0" sz="2000" u="none" cap="none" strike="noStrike">
                <a:solidFill>
                  <a:srgbClr val="7C868D"/>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66" name="Shape 366"/>
          <p:cNvSpPr/>
          <p:nvPr/>
        </p:nvSpPr>
        <p:spPr>
          <a:xfrm>
            <a:off x="3966951" y="1600200"/>
            <a:ext cx="64008" cy="60721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367" name="Shape 367"/>
          <p:cNvCxnSpPr/>
          <p:nvPr/>
        </p:nvCxnSpPr>
        <p:spPr>
          <a:xfrm>
            <a:off x="4030959" y="1600200"/>
            <a:ext cx="0" cy="4419600"/>
          </a:xfrm>
          <a:prstGeom prst="straightConnector1">
            <a:avLst/>
          </a:prstGeom>
          <a:noFill/>
          <a:ln cap="flat" cmpd="sng" w="12700">
            <a:solidFill>
              <a:schemeClr val="accent2"/>
            </a:solidFill>
            <a:prstDash val="solid"/>
            <a:round/>
            <a:headEnd len="sm" w="sm" type="none"/>
            <a:tailEnd len="sm" w="sm" type="none"/>
          </a:ln>
        </p:spPr>
      </p:cxnSp>
      <p:sp>
        <p:nvSpPr>
          <p:cNvPr id="368" name="Shape 368"/>
          <p:cNvSpPr txBox="1"/>
          <p:nvPr>
            <p:ph idx="3" type="body"/>
          </p:nvPr>
        </p:nvSpPr>
        <p:spPr>
          <a:xfrm>
            <a:off x="338328" y="1021080"/>
            <a:ext cx="11484864" cy="338554"/>
          </a:xfrm>
          <a:prstGeom prst="rect">
            <a:avLst/>
          </a:prstGeom>
          <a:noFill/>
          <a:ln>
            <a:noFill/>
          </a:ln>
        </p:spPr>
        <p:txBody>
          <a:bodyPr anchorCtr="0" anchor="t" bIns="91425" lIns="91425" spcFirstLastPara="1" rIns="91425" wrap="square" tIns="91425"/>
          <a:lstStyle>
            <a:lvl1pPr indent="-381000" lvl="0" marL="457200" marR="0" rtl="0" algn="l">
              <a:lnSpc>
                <a:spcPct val="90000"/>
              </a:lnSpc>
              <a:spcBef>
                <a:spcPts val="400"/>
              </a:spcBef>
              <a:spcAft>
                <a:spcPts val="0"/>
              </a:spcAft>
              <a:buClr>
                <a:srgbClr val="7F7F7F"/>
              </a:buClr>
              <a:buSzPts val="2400"/>
              <a:buFont typeface="Arial"/>
              <a:buChar char="​"/>
              <a:defRPr b="0" i="0" sz="2400" u="none" cap="none" strike="noStrike">
                <a:solidFill>
                  <a:schemeClr val="accent2"/>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69" name="Shape 369"/>
          <p:cNvSpPr txBox="1"/>
          <p:nvPr>
            <p:ph idx="11" type="ftr"/>
          </p:nvPr>
        </p:nvSpPr>
        <p:spPr>
          <a:xfrm>
            <a:off x="333728" y="6270900"/>
            <a:ext cx="10736917" cy="428383"/>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000">
                <a:solidFill>
                  <a:srgbClr val="8B8B8B"/>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transition spd="med">
    <p:fade thruBlk="1"/>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Split" showMasterSp="0">
  <p:cSld name="Vertical Split">
    <p:bg>
      <p:bgPr>
        <a:blipFill rotWithShape="1">
          <a:blip r:embed="rId2">
            <a:alphaModFix/>
          </a:blip>
          <a:stretch>
            <a:fillRect b="0" l="0" r="0" t="0"/>
          </a:stretch>
        </a:blipFill>
      </p:bgPr>
    </p:bg>
    <p:spTree>
      <p:nvGrpSpPr>
        <p:cNvPr id="370" name="Shape 370"/>
        <p:cNvGrpSpPr/>
        <p:nvPr/>
      </p:nvGrpSpPr>
      <p:grpSpPr>
        <a:xfrm>
          <a:off x="0" y="0"/>
          <a:ext cx="0" cy="0"/>
          <a:chOff x="0" y="0"/>
          <a:chExt cx="0" cy="0"/>
        </a:xfrm>
      </p:grpSpPr>
      <p:sp>
        <p:nvSpPr>
          <p:cNvPr id="371" name="Shape 371"/>
          <p:cNvSpPr/>
          <p:nvPr/>
        </p:nvSpPr>
        <p:spPr>
          <a:xfrm>
            <a:off x="0" y="6357"/>
            <a:ext cx="8102600" cy="685164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372" name="Shape 372"/>
          <p:cNvSpPr/>
          <p:nvPr/>
        </p:nvSpPr>
        <p:spPr>
          <a:xfrm>
            <a:off x="10060351" y="307289"/>
            <a:ext cx="1006907" cy="1006907"/>
          </a:xfrm>
          <a:prstGeom prst="ellipse">
            <a:avLst/>
          </a:prstGeom>
          <a:solidFill>
            <a:srgbClr val="FFFFFF">
              <a:alpha val="392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pic>
        <p:nvPicPr>
          <p:cNvPr id="373" name="Shape 373"/>
          <p:cNvPicPr preferRelativeResize="0"/>
          <p:nvPr/>
        </p:nvPicPr>
        <p:blipFill rotWithShape="1">
          <a:blip r:embed="rId3">
            <a:alphaModFix amt="90000"/>
          </a:blip>
          <a:srcRect b="0" l="0" r="0" t="0"/>
          <a:stretch/>
        </p:blipFill>
        <p:spPr>
          <a:xfrm>
            <a:off x="11289867" y="5303352"/>
            <a:ext cx="473510" cy="473510"/>
          </a:xfrm>
          <a:prstGeom prst="rect">
            <a:avLst/>
          </a:prstGeom>
          <a:noFill/>
          <a:ln>
            <a:noFill/>
          </a:ln>
        </p:spPr>
      </p:pic>
      <p:sp>
        <p:nvSpPr>
          <p:cNvPr id="374" name="Shape 374"/>
          <p:cNvSpPr txBox="1"/>
          <p:nvPr>
            <p:ph idx="1" type="body"/>
          </p:nvPr>
        </p:nvSpPr>
        <p:spPr>
          <a:xfrm>
            <a:off x="338328" y="1601724"/>
            <a:ext cx="7745412" cy="4416552"/>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400"/>
              </a:spcBef>
              <a:spcAft>
                <a:spcPts val="0"/>
              </a:spcAft>
              <a:buClr>
                <a:srgbClr val="7F7F7F"/>
              </a:buClr>
              <a:buSzPts val="2000"/>
              <a:buFont typeface="Arial"/>
              <a:buChar char="​"/>
              <a:defRPr b="0" i="0" sz="2000" u="none" cap="none" strike="noStrike">
                <a:solidFill>
                  <a:srgbClr val="7C868D"/>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75" name="Shape 375"/>
          <p:cNvSpPr/>
          <p:nvPr/>
        </p:nvSpPr>
        <p:spPr>
          <a:xfrm>
            <a:off x="7695372" y="6397128"/>
            <a:ext cx="1285963" cy="1285963"/>
          </a:xfrm>
          <a:prstGeom prst="ellipse">
            <a:avLst/>
          </a:prstGeom>
          <a:solidFill>
            <a:srgbClr val="FFFFFF">
              <a:alpha val="392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pic>
        <p:nvPicPr>
          <p:cNvPr id="376" name="Shape 376"/>
          <p:cNvPicPr preferRelativeResize="0"/>
          <p:nvPr/>
        </p:nvPicPr>
        <p:blipFill rotWithShape="1">
          <a:blip r:embed="rId4">
            <a:alphaModFix amt="54000"/>
          </a:blip>
          <a:srcRect b="0" l="0" r="0" t="50274"/>
          <a:stretch/>
        </p:blipFill>
        <p:spPr>
          <a:xfrm>
            <a:off x="7767903" y="0"/>
            <a:ext cx="3076026" cy="1529586"/>
          </a:xfrm>
          <a:prstGeom prst="rect">
            <a:avLst/>
          </a:prstGeom>
          <a:noFill/>
          <a:ln>
            <a:noFill/>
          </a:ln>
        </p:spPr>
      </p:pic>
      <p:pic>
        <p:nvPicPr>
          <p:cNvPr id="377" name="Shape 377"/>
          <p:cNvPicPr preferRelativeResize="0"/>
          <p:nvPr/>
        </p:nvPicPr>
        <p:blipFill rotWithShape="1">
          <a:blip r:embed="rId5">
            <a:alphaModFix amt="25000"/>
          </a:blip>
          <a:srcRect b="0" l="0" r="0" t="0"/>
          <a:stretch/>
        </p:blipFill>
        <p:spPr>
          <a:xfrm>
            <a:off x="8062414" y="4825920"/>
            <a:ext cx="1523631" cy="1523631"/>
          </a:xfrm>
          <a:prstGeom prst="rect">
            <a:avLst/>
          </a:prstGeom>
          <a:noFill/>
          <a:ln>
            <a:noFill/>
          </a:ln>
        </p:spPr>
      </p:pic>
      <p:sp>
        <p:nvSpPr>
          <p:cNvPr id="378" name="Shape 378"/>
          <p:cNvSpPr txBox="1"/>
          <p:nvPr>
            <p:ph type="title"/>
          </p:nvPr>
        </p:nvSpPr>
        <p:spPr>
          <a:xfrm>
            <a:off x="338327" y="90720"/>
            <a:ext cx="11515535" cy="908043"/>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accent1"/>
              </a:buClr>
              <a:buSzPts val="3200"/>
              <a:buFont typeface="Arial"/>
              <a:buNone/>
              <a:defRPr b="0" i="0" sz="3200" u="none" cap="none" strike="noStrike">
                <a:solidFill>
                  <a:schemeClr val="accen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79" name="Shape 379"/>
          <p:cNvSpPr txBox="1"/>
          <p:nvPr>
            <p:ph idx="2" type="body"/>
          </p:nvPr>
        </p:nvSpPr>
        <p:spPr>
          <a:xfrm>
            <a:off x="338328" y="1021080"/>
            <a:ext cx="11484864" cy="338554"/>
          </a:xfrm>
          <a:prstGeom prst="rect">
            <a:avLst/>
          </a:prstGeom>
          <a:noFill/>
          <a:ln>
            <a:noFill/>
          </a:ln>
        </p:spPr>
        <p:txBody>
          <a:bodyPr anchorCtr="0" anchor="t" bIns="91425" lIns="91425" spcFirstLastPara="1" rIns="91425" wrap="square" tIns="91425"/>
          <a:lstStyle>
            <a:lvl1pPr indent="-381000" lvl="0" marL="457200" marR="0" rtl="0" algn="l">
              <a:lnSpc>
                <a:spcPct val="90000"/>
              </a:lnSpc>
              <a:spcBef>
                <a:spcPts val="400"/>
              </a:spcBef>
              <a:spcAft>
                <a:spcPts val="0"/>
              </a:spcAft>
              <a:buClr>
                <a:srgbClr val="7F7F7F"/>
              </a:buClr>
              <a:buSzPts val="2400"/>
              <a:buFont typeface="Arial"/>
              <a:buChar char="​"/>
              <a:defRPr b="0" i="0" sz="2400" u="none" cap="none" strike="noStrike">
                <a:solidFill>
                  <a:schemeClr val="accent2"/>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80" name="Shape 380"/>
          <p:cNvSpPr txBox="1"/>
          <p:nvPr>
            <p:ph idx="11" type="ftr"/>
          </p:nvPr>
        </p:nvSpPr>
        <p:spPr>
          <a:xfrm>
            <a:off x="333729" y="6270900"/>
            <a:ext cx="7750012" cy="428383"/>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000">
                <a:solidFill>
                  <a:srgbClr val="8B8B8B"/>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grpSp>
        <p:nvGrpSpPr>
          <p:cNvPr id="381" name="Shape 381"/>
          <p:cNvGrpSpPr/>
          <p:nvPr/>
        </p:nvGrpSpPr>
        <p:grpSpPr>
          <a:xfrm>
            <a:off x="1" y="1151067"/>
            <a:ext cx="8115300" cy="5706933"/>
            <a:chOff x="-7681" y="1151067"/>
            <a:chExt cx="12196496" cy="5706933"/>
          </a:xfrm>
        </p:grpSpPr>
        <p:sp>
          <p:nvSpPr>
            <p:cNvPr id="382" name="Shape 382"/>
            <p:cNvSpPr/>
            <p:nvPr/>
          </p:nvSpPr>
          <p:spPr>
            <a:xfrm rot="10800000">
              <a:off x="-7681" y="4045788"/>
              <a:ext cx="12196496" cy="2812209"/>
            </a:xfrm>
            <a:prstGeom prst="rect">
              <a:avLst/>
            </a:prstGeom>
            <a:gradFill>
              <a:gsLst>
                <a:gs pos="0">
                  <a:srgbClr val="00A1E0">
                    <a:alpha val="57647"/>
                  </a:srgbClr>
                </a:gs>
                <a:gs pos="38000">
                  <a:srgbClr val="19325C">
                    <a:alpha val="0"/>
                  </a:srgbClr>
                </a:gs>
                <a:gs pos="100000">
                  <a:srgbClr val="19325C">
                    <a:alpha val="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C:\Users\andrew\Desktop\dryfgudf.png" id="383" name="Shape 383"/>
            <p:cNvPicPr preferRelativeResize="0"/>
            <p:nvPr/>
          </p:nvPicPr>
          <p:blipFill rotWithShape="1">
            <a:blip r:embed="rId6">
              <a:alphaModFix/>
            </a:blip>
            <a:srcRect b="9538" l="10980" r="40845" t="5554"/>
            <a:stretch/>
          </p:blipFill>
          <p:spPr>
            <a:xfrm>
              <a:off x="0" y="1151067"/>
              <a:ext cx="12169727" cy="5706933"/>
            </a:xfrm>
            <a:prstGeom prst="rect">
              <a:avLst/>
            </a:prstGeom>
            <a:noFill/>
            <a:ln>
              <a:noFill/>
            </a:ln>
          </p:spPr>
        </p:pic>
      </p:grpSp>
      <p:pic>
        <p:nvPicPr>
          <p:cNvPr descr="Salesforce Logo.png" id="384" name="Shape 384"/>
          <p:cNvPicPr preferRelativeResize="0"/>
          <p:nvPr/>
        </p:nvPicPr>
        <p:blipFill rotWithShape="1">
          <a:blip r:embed="rId7">
            <a:alphaModFix/>
          </a:blip>
          <a:srcRect b="0" l="0" r="0" t="0"/>
          <a:stretch/>
        </p:blipFill>
        <p:spPr>
          <a:xfrm>
            <a:off x="11239255" y="6264065"/>
            <a:ext cx="614087" cy="429862"/>
          </a:xfrm>
          <a:prstGeom prst="rect">
            <a:avLst/>
          </a:prstGeom>
          <a:noFill/>
          <a:ln>
            <a:noFill/>
          </a:ln>
        </p:spPr>
      </p:pic>
    </p:spTree>
  </p:cSld>
  <p:clrMapOvr>
    <a:masterClrMapping/>
  </p:clrMapOvr>
  <p:transition spd="med">
    <p:fade thruBlk="1"/>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er Segue Slide" showMasterSp="0">
  <p:cSld name="Customer Segue Slide">
    <p:bg>
      <p:bgPr>
        <a:blipFill rotWithShape="1">
          <a:blip r:embed="rId2">
            <a:alphaModFix/>
          </a:blip>
          <a:stretch>
            <a:fillRect b="0" l="0" r="0" t="0"/>
          </a:stretch>
        </a:blipFill>
      </p:bgPr>
    </p:bg>
    <p:spTree>
      <p:nvGrpSpPr>
        <p:cNvPr id="385" name="Shape 385"/>
        <p:cNvGrpSpPr/>
        <p:nvPr/>
      </p:nvGrpSpPr>
      <p:grpSpPr>
        <a:xfrm>
          <a:off x="0" y="0"/>
          <a:ext cx="0" cy="0"/>
          <a:chOff x="0" y="0"/>
          <a:chExt cx="0" cy="0"/>
        </a:xfrm>
      </p:grpSpPr>
      <p:sp>
        <p:nvSpPr>
          <p:cNvPr id="386" name="Shape 386"/>
          <p:cNvSpPr/>
          <p:nvPr>
            <p:ph idx="2" type="pic"/>
          </p:nvPr>
        </p:nvSpPr>
        <p:spPr>
          <a:xfrm>
            <a:off x="7954695" y="-18288"/>
            <a:ext cx="4234130" cy="6894576"/>
          </a:xfrm>
          <a:prstGeom prst="rect">
            <a:avLst/>
          </a:prstGeom>
          <a:solidFill>
            <a:srgbClr val="BFBFBF"/>
          </a:solidFill>
          <a:ln>
            <a:noFill/>
          </a:ln>
        </p:spPr>
        <p:txBody>
          <a:bodyPr anchorCtr="0" anchor="ctr" bIns="91425" lIns="91425" spcFirstLastPara="1" rIns="91425" wrap="square" tIns="91425"/>
          <a:lstStyle>
            <a:lvl1pPr indent="0" lvl="0" marL="0" marR="0" rtl="0" algn="ctr">
              <a:lnSpc>
                <a:spcPct val="90000"/>
              </a:lnSpc>
              <a:spcBef>
                <a:spcPts val="400"/>
              </a:spcBef>
              <a:spcAft>
                <a:spcPts val="0"/>
              </a:spcAft>
              <a:buClr>
                <a:srgbClr val="7F7F7F"/>
              </a:buClr>
              <a:buSzPts val="1600"/>
              <a:buFont typeface="Arial"/>
              <a:buNone/>
              <a:defRPr b="0" i="0" sz="1600" u="none" cap="none" strike="noStrike">
                <a:solidFill>
                  <a:schemeClr val="lt1"/>
                </a:solidFill>
                <a:latin typeface="Arial"/>
                <a:ea typeface="Arial"/>
                <a:cs typeface="Arial"/>
                <a:sym typeface="Arial"/>
              </a:defRPr>
            </a:lvl1pPr>
            <a:lvl2pPr indent="-231775" lvl="1" marL="231775"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171450" lvl="2" marL="5207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1587" lvl="3" marL="5207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171450" lvl="4" marL="5207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228600" lvl="5" marL="25146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87" name="Shape 387"/>
          <p:cNvSpPr/>
          <p:nvPr>
            <p:ph idx="3" type="pic"/>
          </p:nvPr>
        </p:nvSpPr>
        <p:spPr>
          <a:xfrm>
            <a:off x="1621700" y="2391624"/>
            <a:ext cx="4427017" cy="2074753"/>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400"/>
              </a:spcBef>
              <a:spcAft>
                <a:spcPts val="0"/>
              </a:spcAft>
              <a:buClr>
                <a:srgbClr val="7F7F7F"/>
              </a:buClr>
              <a:buSzPts val="1600"/>
              <a:buFont typeface="Arial"/>
              <a:buNone/>
              <a:defRPr b="0" i="0" sz="1600" u="none" cap="none" strike="noStrike">
                <a:solidFill>
                  <a:schemeClr val="lt1"/>
                </a:solidFill>
                <a:latin typeface="Arial"/>
                <a:ea typeface="Arial"/>
                <a:cs typeface="Arial"/>
                <a:sym typeface="Arial"/>
              </a:defRPr>
            </a:lvl1pPr>
            <a:lvl2pPr indent="-231775" lvl="1" marL="231775"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171450" lvl="2" marL="5207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1587" lvl="3" marL="5207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171450" lvl="4" marL="5207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228600" lvl="5" marL="25146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transition spd="med">
    <p:fade thruBlk="1"/>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gue_slide" showMasterSp="0">
  <p:cSld name="Segue_slide">
    <p:bg>
      <p:bgPr>
        <a:blipFill rotWithShape="1">
          <a:blip r:embed="rId2">
            <a:alphaModFix/>
          </a:blip>
          <a:stretch>
            <a:fillRect b="0" l="0" r="0" t="0"/>
          </a:stretch>
        </a:blipFill>
      </p:bgPr>
    </p:bg>
    <p:spTree>
      <p:nvGrpSpPr>
        <p:cNvPr id="388" name="Shape 388"/>
        <p:cNvGrpSpPr/>
        <p:nvPr/>
      </p:nvGrpSpPr>
      <p:grpSpPr>
        <a:xfrm>
          <a:off x="0" y="0"/>
          <a:ext cx="0" cy="0"/>
          <a:chOff x="0" y="0"/>
          <a:chExt cx="0" cy="0"/>
        </a:xfrm>
      </p:grpSpPr>
      <p:sp>
        <p:nvSpPr>
          <p:cNvPr id="389" name="Shape 389"/>
          <p:cNvSpPr txBox="1"/>
          <p:nvPr>
            <p:ph type="ctrTitle"/>
          </p:nvPr>
        </p:nvSpPr>
        <p:spPr>
          <a:xfrm>
            <a:off x="360362" y="2095500"/>
            <a:ext cx="11482388" cy="262890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lt1"/>
              </a:buClr>
              <a:buSzPts val="5400"/>
              <a:buFont typeface="Arial"/>
              <a:buNone/>
              <a:defRPr b="0" i="0" sz="5400" u="none" cap="none" strike="noStrike">
                <a:solidFill>
                  <a:schemeClr val="l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90" name="Shape 390"/>
          <p:cNvSpPr txBox="1"/>
          <p:nvPr>
            <p:ph idx="1" type="subTitle"/>
          </p:nvPr>
        </p:nvSpPr>
        <p:spPr>
          <a:xfrm>
            <a:off x="360362" y="4876800"/>
            <a:ext cx="11482388" cy="10668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400"/>
              </a:spcBef>
              <a:spcAft>
                <a:spcPts val="0"/>
              </a:spcAft>
              <a:buClr>
                <a:srgbClr val="7F7F7F"/>
              </a:buClr>
              <a:buSzPts val="2400"/>
              <a:buFont typeface="Arial"/>
              <a:buNone/>
              <a:defRPr b="0" i="0" sz="2400" u="none" cap="none" strike="noStrike">
                <a:solidFill>
                  <a:schemeClr val="lt1"/>
                </a:solidFill>
                <a:latin typeface="Arial"/>
                <a:ea typeface="Arial"/>
                <a:cs typeface="Arial"/>
                <a:sym typeface="Arial"/>
              </a:defRPr>
            </a:lvl1pPr>
            <a:lvl2pPr indent="0" lvl="1" marL="457200" marR="0" rtl="0" algn="ctr">
              <a:lnSpc>
                <a:spcPct val="90000"/>
              </a:lnSpc>
              <a:spcBef>
                <a:spcPts val="600"/>
              </a:spcBef>
              <a:spcAft>
                <a:spcPts val="0"/>
              </a:spcAft>
              <a:buClr>
                <a:srgbClr val="BFBFBF"/>
              </a:buClr>
              <a:buSzPts val="1800"/>
              <a:buFont typeface="Arial"/>
              <a:buNone/>
              <a:defRPr b="0" i="0" sz="1800" u="none" cap="none" strike="noStrike">
                <a:solidFill>
                  <a:srgbClr val="8B8B8B"/>
                </a:solidFill>
                <a:latin typeface="Arial"/>
                <a:ea typeface="Arial"/>
                <a:cs typeface="Arial"/>
                <a:sym typeface="Arial"/>
              </a:defRPr>
            </a:lvl2pPr>
            <a:lvl3pPr indent="0" lvl="2" marL="914400" marR="0" rtl="0" algn="ctr">
              <a:lnSpc>
                <a:spcPct val="90000"/>
              </a:lnSpc>
              <a:spcBef>
                <a:spcPts val="600"/>
              </a:spcBef>
              <a:spcAft>
                <a:spcPts val="0"/>
              </a:spcAft>
              <a:buClr>
                <a:srgbClr val="BFBFBF"/>
              </a:buClr>
              <a:buSzPts val="1600"/>
              <a:buFont typeface="Arial"/>
              <a:buNone/>
              <a:defRPr b="0" i="0" sz="1600" u="none" cap="none" strike="noStrike">
                <a:solidFill>
                  <a:srgbClr val="8B8B8B"/>
                </a:solidFill>
                <a:latin typeface="Arial"/>
                <a:ea typeface="Arial"/>
                <a:cs typeface="Arial"/>
                <a:sym typeface="Arial"/>
              </a:defRPr>
            </a:lvl3pPr>
            <a:lvl4pPr indent="0" lvl="3" marL="1371600" marR="0" rtl="0" algn="ctr">
              <a:lnSpc>
                <a:spcPct val="90000"/>
              </a:lnSpc>
              <a:spcBef>
                <a:spcPts val="600"/>
              </a:spcBef>
              <a:spcAft>
                <a:spcPts val="0"/>
              </a:spcAft>
              <a:buClr>
                <a:srgbClr val="7F7F7F"/>
              </a:buClr>
              <a:buSzPts val="1600"/>
              <a:buFont typeface="Arial"/>
              <a:buNone/>
              <a:defRPr b="0" i="0" sz="1600" u="none" cap="none" strike="noStrike">
                <a:solidFill>
                  <a:srgbClr val="8B8B8B"/>
                </a:solidFill>
                <a:latin typeface="Arial"/>
                <a:ea typeface="Arial"/>
                <a:cs typeface="Arial"/>
                <a:sym typeface="Arial"/>
              </a:defRPr>
            </a:lvl4pPr>
            <a:lvl5pPr indent="0" lvl="4" marL="1828800" marR="0" rtl="0" algn="ctr">
              <a:lnSpc>
                <a:spcPct val="90000"/>
              </a:lnSpc>
              <a:spcBef>
                <a:spcPts val="600"/>
              </a:spcBef>
              <a:spcAft>
                <a:spcPts val="0"/>
              </a:spcAft>
              <a:buClr>
                <a:srgbClr val="7F7F7F"/>
              </a:buClr>
              <a:buSzPts val="1000"/>
              <a:buFont typeface="Arial"/>
              <a:buNone/>
              <a:defRPr b="0" i="0" sz="1000" u="none" cap="none" strike="noStrike">
                <a:solidFill>
                  <a:srgbClr val="8B8B8B"/>
                </a:solidFill>
                <a:latin typeface="Arial"/>
                <a:ea typeface="Arial"/>
                <a:cs typeface="Arial"/>
                <a:sym typeface="Arial"/>
              </a:defRPr>
            </a:lvl5pPr>
            <a:lvl6pPr indent="0" lvl="5" marL="2286000" marR="0" rtl="0" algn="ctr">
              <a:spcBef>
                <a:spcPts val="600"/>
              </a:spcBef>
              <a:spcAft>
                <a:spcPts val="0"/>
              </a:spcAft>
              <a:buClr>
                <a:srgbClr val="8B8B8B"/>
              </a:buClr>
              <a:buSzPts val="2000"/>
              <a:buFont typeface="Arial"/>
              <a:buNone/>
              <a:defRPr b="0" i="0" sz="2000" u="none" cap="none" strike="noStrike">
                <a:solidFill>
                  <a:srgbClr val="8B8B8B"/>
                </a:solidFill>
                <a:latin typeface="Arial"/>
                <a:ea typeface="Arial"/>
                <a:cs typeface="Arial"/>
                <a:sym typeface="Arial"/>
              </a:defRPr>
            </a:lvl6pPr>
            <a:lvl7pPr indent="0" lvl="6" marL="2743200" marR="0" rtl="0" algn="ctr">
              <a:spcBef>
                <a:spcPts val="400"/>
              </a:spcBef>
              <a:spcAft>
                <a:spcPts val="0"/>
              </a:spcAft>
              <a:buClr>
                <a:srgbClr val="8B8B8B"/>
              </a:buClr>
              <a:buSzPts val="2000"/>
              <a:buFont typeface="Arial"/>
              <a:buNone/>
              <a:defRPr b="0" i="0" sz="2000" u="none" cap="none" strike="noStrike">
                <a:solidFill>
                  <a:srgbClr val="8B8B8B"/>
                </a:solidFill>
                <a:latin typeface="Arial"/>
                <a:ea typeface="Arial"/>
                <a:cs typeface="Arial"/>
                <a:sym typeface="Arial"/>
              </a:defRPr>
            </a:lvl7pPr>
            <a:lvl8pPr indent="0" lvl="7" marL="3200400" marR="0" rtl="0" algn="ctr">
              <a:spcBef>
                <a:spcPts val="400"/>
              </a:spcBef>
              <a:spcAft>
                <a:spcPts val="0"/>
              </a:spcAft>
              <a:buClr>
                <a:srgbClr val="8B8B8B"/>
              </a:buClr>
              <a:buSzPts val="2000"/>
              <a:buFont typeface="Arial"/>
              <a:buNone/>
              <a:defRPr b="0" i="0" sz="2000" u="none" cap="none" strike="noStrike">
                <a:solidFill>
                  <a:srgbClr val="8B8B8B"/>
                </a:solidFill>
                <a:latin typeface="Arial"/>
                <a:ea typeface="Arial"/>
                <a:cs typeface="Arial"/>
                <a:sym typeface="Arial"/>
              </a:defRPr>
            </a:lvl8pPr>
            <a:lvl9pPr indent="0" lvl="8" marL="3657600" marR="0" rtl="0" algn="ctr">
              <a:spcBef>
                <a:spcPts val="400"/>
              </a:spcBef>
              <a:spcAft>
                <a:spcPts val="0"/>
              </a:spcAft>
              <a:buClr>
                <a:srgbClr val="8B8B8B"/>
              </a:buClr>
              <a:buSzPts val="2000"/>
              <a:buFont typeface="Arial"/>
              <a:buNone/>
              <a:defRPr b="0" i="0" sz="2000" u="none" cap="none" strike="noStrike">
                <a:solidFill>
                  <a:srgbClr val="8B8B8B"/>
                </a:solidFill>
                <a:latin typeface="Arial"/>
                <a:ea typeface="Arial"/>
                <a:cs typeface="Arial"/>
                <a:sym typeface="Arial"/>
              </a:defRPr>
            </a:lvl9pPr>
          </a:lstStyle>
          <a:p/>
        </p:txBody>
      </p:sp>
      <p:cxnSp>
        <p:nvCxnSpPr>
          <p:cNvPr id="391" name="Shape 391"/>
          <p:cNvCxnSpPr/>
          <p:nvPr/>
        </p:nvCxnSpPr>
        <p:spPr>
          <a:xfrm rot="10800000">
            <a:off x="342900" y="4800600"/>
            <a:ext cx="11845925" cy="0"/>
          </a:xfrm>
          <a:prstGeom prst="straightConnector1">
            <a:avLst/>
          </a:prstGeom>
          <a:noFill/>
          <a:ln cap="flat" cmpd="sng" w="12700">
            <a:solidFill>
              <a:schemeClr val="lt1"/>
            </a:solidFill>
            <a:prstDash val="solid"/>
            <a:round/>
            <a:headEnd len="sm" w="sm" type="none"/>
            <a:tailEnd len="sm" w="sm" type="none"/>
          </a:ln>
        </p:spPr>
      </p:cxnSp>
      <p:pic>
        <p:nvPicPr>
          <p:cNvPr descr="Salesforce Logo.png" id="392" name="Shape 392"/>
          <p:cNvPicPr preferRelativeResize="0"/>
          <p:nvPr/>
        </p:nvPicPr>
        <p:blipFill rotWithShape="1">
          <a:blip r:embed="rId3">
            <a:alphaModFix/>
          </a:blip>
          <a:srcRect b="0" l="0" r="0" t="0"/>
          <a:stretch/>
        </p:blipFill>
        <p:spPr>
          <a:xfrm>
            <a:off x="11239255" y="6264065"/>
            <a:ext cx="614087" cy="429862"/>
          </a:xfrm>
          <a:prstGeom prst="rect">
            <a:avLst/>
          </a:prstGeom>
          <a:noFill/>
          <a:ln>
            <a:noFill/>
          </a:ln>
        </p:spPr>
      </p:pic>
    </p:spTree>
  </p:cSld>
  <p:clrMapOvr>
    <a:masterClrMapping/>
  </p:clrMapOvr>
  <p:transition spd="med">
    <p:fade thruBlk="1"/>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eaker_slide_A" showMasterSp="0">
  <p:cSld name="Speaker_slide_A">
    <p:bg>
      <p:bgPr>
        <a:blipFill rotWithShape="1">
          <a:blip r:embed="rId2">
            <a:alphaModFix/>
          </a:blip>
          <a:stretch>
            <a:fillRect b="0" l="0" r="0" t="0"/>
          </a:stretch>
        </a:blipFill>
      </p:bgPr>
    </p:bg>
    <p:spTree>
      <p:nvGrpSpPr>
        <p:cNvPr id="393" name="Shape 393"/>
        <p:cNvGrpSpPr/>
        <p:nvPr/>
      </p:nvGrpSpPr>
      <p:grpSpPr>
        <a:xfrm>
          <a:off x="0" y="0"/>
          <a:ext cx="0" cy="0"/>
          <a:chOff x="0" y="0"/>
          <a:chExt cx="0" cy="0"/>
        </a:xfrm>
      </p:grpSpPr>
      <p:sp>
        <p:nvSpPr>
          <p:cNvPr id="394" name="Shape 394"/>
          <p:cNvSpPr txBox="1"/>
          <p:nvPr>
            <p:ph type="ctrTitle"/>
          </p:nvPr>
        </p:nvSpPr>
        <p:spPr>
          <a:xfrm>
            <a:off x="356616" y="573020"/>
            <a:ext cx="7379001" cy="262890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lt1"/>
              </a:buClr>
              <a:buSzPts val="5400"/>
              <a:buFont typeface="Arial"/>
              <a:buNone/>
              <a:defRPr b="0" i="0" sz="5400" u="none" cap="none" strike="noStrike">
                <a:solidFill>
                  <a:schemeClr val="l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95" name="Shape 395"/>
          <p:cNvSpPr txBox="1"/>
          <p:nvPr>
            <p:ph idx="1" type="subTitle"/>
          </p:nvPr>
        </p:nvSpPr>
        <p:spPr>
          <a:xfrm>
            <a:off x="356616" y="3354319"/>
            <a:ext cx="7379001" cy="1408043"/>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400"/>
              </a:spcBef>
              <a:spcAft>
                <a:spcPts val="0"/>
              </a:spcAft>
              <a:buClr>
                <a:srgbClr val="7F7F7F"/>
              </a:buClr>
              <a:buSzPts val="2000"/>
              <a:buFont typeface="Arial"/>
              <a:buNone/>
              <a:defRPr b="0" i="0" sz="2000" u="none" cap="none" strike="noStrike">
                <a:solidFill>
                  <a:schemeClr val="lt1"/>
                </a:solidFill>
                <a:latin typeface="Arial"/>
                <a:ea typeface="Arial"/>
                <a:cs typeface="Arial"/>
                <a:sym typeface="Arial"/>
              </a:defRPr>
            </a:lvl1pPr>
            <a:lvl2pPr indent="0" lvl="1" marL="457200" marR="0" rtl="0" algn="ctr">
              <a:lnSpc>
                <a:spcPct val="90000"/>
              </a:lnSpc>
              <a:spcBef>
                <a:spcPts val="600"/>
              </a:spcBef>
              <a:spcAft>
                <a:spcPts val="0"/>
              </a:spcAft>
              <a:buClr>
                <a:srgbClr val="BFBFBF"/>
              </a:buClr>
              <a:buSzPts val="1800"/>
              <a:buFont typeface="Arial"/>
              <a:buNone/>
              <a:defRPr b="0" i="0" sz="1800" u="none" cap="none" strike="noStrike">
                <a:solidFill>
                  <a:srgbClr val="8B8B8B"/>
                </a:solidFill>
                <a:latin typeface="Arial"/>
                <a:ea typeface="Arial"/>
                <a:cs typeface="Arial"/>
                <a:sym typeface="Arial"/>
              </a:defRPr>
            </a:lvl2pPr>
            <a:lvl3pPr indent="0" lvl="2" marL="914400" marR="0" rtl="0" algn="ctr">
              <a:lnSpc>
                <a:spcPct val="90000"/>
              </a:lnSpc>
              <a:spcBef>
                <a:spcPts val="600"/>
              </a:spcBef>
              <a:spcAft>
                <a:spcPts val="0"/>
              </a:spcAft>
              <a:buClr>
                <a:srgbClr val="BFBFBF"/>
              </a:buClr>
              <a:buSzPts val="1600"/>
              <a:buFont typeface="Arial"/>
              <a:buNone/>
              <a:defRPr b="0" i="0" sz="1600" u="none" cap="none" strike="noStrike">
                <a:solidFill>
                  <a:srgbClr val="8B8B8B"/>
                </a:solidFill>
                <a:latin typeface="Arial"/>
                <a:ea typeface="Arial"/>
                <a:cs typeface="Arial"/>
                <a:sym typeface="Arial"/>
              </a:defRPr>
            </a:lvl3pPr>
            <a:lvl4pPr indent="0" lvl="3" marL="1371600" marR="0" rtl="0" algn="ctr">
              <a:lnSpc>
                <a:spcPct val="90000"/>
              </a:lnSpc>
              <a:spcBef>
                <a:spcPts val="600"/>
              </a:spcBef>
              <a:spcAft>
                <a:spcPts val="0"/>
              </a:spcAft>
              <a:buClr>
                <a:srgbClr val="7F7F7F"/>
              </a:buClr>
              <a:buSzPts val="1600"/>
              <a:buFont typeface="Arial"/>
              <a:buNone/>
              <a:defRPr b="0" i="0" sz="1600" u="none" cap="none" strike="noStrike">
                <a:solidFill>
                  <a:srgbClr val="8B8B8B"/>
                </a:solidFill>
                <a:latin typeface="Arial"/>
                <a:ea typeface="Arial"/>
                <a:cs typeface="Arial"/>
                <a:sym typeface="Arial"/>
              </a:defRPr>
            </a:lvl4pPr>
            <a:lvl5pPr indent="0" lvl="4" marL="1828800" marR="0" rtl="0" algn="ctr">
              <a:lnSpc>
                <a:spcPct val="90000"/>
              </a:lnSpc>
              <a:spcBef>
                <a:spcPts val="600"/>
              </a:spcBef>
              <a:spcAft>
                <a:spcPts val="0"/>
              </a:spcAft>
              <a:buClr>
                <a:srgbClr val="7F7F7F"/>
              </a:buClr>
              <a:buSzPts val="1000"/>
              <a:buFont typeface="Arial"/>
              <a:buNone/>
              <a:defRPr b="0" i="0" sz="1000" u="none" cap="none" strike="noStrike">
                <a:solidFill>
                  <a:srgbClr val="8B8B8B"/>
                </a:solidFill>
                <a:latin typeface="Arial"/>
                <a:ea typeface="Arial"/>
                <a:cs typeface="Arial"/>
                <a:sym typeface="Arial"/>
              </a:defRPr>
            </a:lvl5pPr>
            <a:lvl6pPr indent="0" lvl="5" marL="2286000" marR="0" rtl="0" algn="ctr">
              <a:spcBef>
                <a:spcPts val="600"/>
              </a:spcBef>
              <a:spcAft>
                <a:spcPts val="0"/>
              </a:spcAft>
              <a:buClr>
                <a:srgbClr val="8B8B8B"/>
              </a:buClr>
              <a:buSzPts val="2000"/>
              <a:buFont typeface="Arial"/>
              <a:buNone/>
              <a:defRPr b="0" i="0" sz="2000" u="none" cap="none" strike="noStrike">
                <a:solidFill>
                  <a:srgbClr val="8B8B8B"/>
                </a:solidFill>
                <a:latin typeface="Arial"/>
                <a:ea typeface="Arial"/>
                <a:cs typeface="Arial"/>
                <a:sym typeface="Arial"/>
              </a:defRPr>
            </a:lvl6pPr>
            <a:lvl7pPr indent="0" lvl="6" marL="2743200" marR="0" rtl="0" algn="ctr">
              <a:spcBef>
                <a:spcPts val="400"/>
              </a:spcBef>
              <a:spcAft>
                <a:spcPts val="0"/>
              </a:spcAft>
              <a:buClr>
                <a:srgbClr val="8B8B8B"/>
              </a:buClr>
              <a:buSzPts val="2000"/>
              <a:buFont typeface="Arial"/>
              <a:buNone/>
              <a:defRPr b="0" i="0" sz="2000" u="none" cap="none" strike="noStrike">
                <a:solidFill>
                  <a:srgbClr val="8B8B8B"/>
                </a:solidFill>
                <a:latin typeface="Arial"/>
                <a:ea typeface="Arial"/>
                <a:cs typeface="Arial"/>
                <a:sym typeface="Arial"/>
              </a:defRPr>
            </a:lvl7pPr>
            <a:lvl8pPr indent="0" lvl="7" marL="3200400" marR="0" rtl="0" algn="ctr">
              <a:spcBef>
                <a:spcPts val="400"/>
              </a:spcBef>
              <a:spcAft>
                <a:spcPts val="0"/>
              </a:spcAft>
              <a:buClr>
                <a:srgbClr val="8B8B8B"/>
              </a:buClr>
              <a:buSzPts val="2000"/>
              <a:buFont typeface="Arial"/>
              <a:buNone/>
              <a:defRPr b="0" i="0" sz="2000" u="none" cap="none" strike="noStrike">
                <a:solidFill>
                  <a:srgbClr val="8B8B8B"/>
                </a:solidFill>
                <a:latin typeface="Arial"/>
                <a:ea typeface="Arial"/>
                <a:cs typeface="Arial"/>
                <a:sym typeface="Arial"/>
              </a:defRPr>
            </a:lvl8pPr>
            <a:lvl9pPr indent="0" lvl="8" marL="3657600" marR="0" rtl="0" algn="ctr">
              <a:spcBef>
                <a:spcPts val="400"/>
              </a:spcBef>
              <a:spcAft>
                <a:spcPts val="0"/>
              </a:spcAft>
              <a:buClr>
                <a:srgbClr val="8B8B8B"/>
              </a:buClr>
              <a:buSzPts val="2000"/>
              <a:buFont typeface="Arial"/>
              <a:buNone/>
              <a:defRPr b="0" i="0" sz="2000" u="none" cap="none" strike="noStrike">
                <a:solidFill>
                  <a:srgbClr val="8B8B8B"/>
                </a:solidFill>
                <a:latin typeface="Arial"/>
                <a:ea typeface="Arial"/>
                <a:cs typeface="Arial"/>
                <a:sym typeface="Arial"/>
              </a:defRPr>
            </a:lvl9pPr>
          </a:lstStyle>
          <a:p/>
        </p:txBody>
      </p:sp>
      <p:cxnSp>
        <p:nvCxnSpPr>
          <p:cNvPr id="396" name="Shape 396"/>
          <p:cNvCxnSpPr/>
          <p:nvPr/>
        </p:nvCxnSpPr>
        <p:spPr>
          <a:xfrm rot="10800000">
            <a:off x="-26942" y="3281320"/>
            <a:ext cx="7980317" cy="0"/>
          </a:xfrm>
          <a:prstGeom prst="straightConnector1">
            <a:avLst/>
          </a:prstGeom>
          <a:noFill/>
          <a:ln cap="flat" cmpd="sng" w="12700">
            <a:solidFill>
              <a:schemeClr val="lt1"/>
            </a:solidFill>
            <a:prstDash val="solid"/>
            <a:round/>
            <a:headEnd len="sm" w="sm" type="none"/>
            <a:tailEnd len="sm" w="sm" type="none"/>
          </a:ln>
        </p:spPr>
      </p:cxnSp>
      <p:pic>
        <p:nvPicPr>
          <p:cNvPr descr="Salesforce Logo.png" id="397" name="Shape 397"/>
          <p:cNvPicPr preferRelativeResize="0"/>
          <p:nvPr/>
        </p:nvPicPr>
        <p:blipFill rotWithShape="1">
          <a:blip r:embed="rId3">
            <a:alphaModFix/>
          </a:blip>
          <a:srcRect b="0" l="0" r="0" t="0"/>
          <a:stretch/>
        </p:blipFill>
        <p:spPr>
          <a:xfrm>
            <a:off x="8683925" y="2094773"/>
            <a:ext cx="2627758" cy="1839431"/>
          </a:xfrm>
          <a:prstGeom prst="rect">
            <a:avLst/>
          </a:prstGeom>
          <a:noFill/>
          <a:ln>
            <a:noFill/>
          </a:ln>
        </p:spPr>
      </p:pic>
    </p:spTree>
  </p:cSld>
  <p:clrMapOvr>
    <a:masterClrMapping/>
  </p:clrMapOvr>
  <p:transition spd="med">
    <p:fade thruBlk="1"/>
  </p:transition>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eaker_slide_B" showMasterSp="0">
  <p:cSld name="Speaker_slide_B">
    <p:bg>
      <p:bgPr>
        <a:blipFill rotWithShape="1">
          <a:blip r:embed="rId2">
            <a:alphaModFix/>
          </a:blip>
          <a:stretch>
            <a:fillRect b="0" l="0" r="0" t="0"/>
          </a:stretch>
        </a:blipFill>
      </p:bgPr>
    </p:bg>
    <p:spTree>
      <p:nvGrpSpPr>
        <p:cNvPr id="398" name="Shape 398"/>
        <p:cNvGrpSpPr/>
        <p:nvPr/>
      </p:nvGrpSpPr>
      <p:grpSpPr>
        <a:xfrm>
          <a:off x="0" y="0"/>
          <a:ext cx="0" cy="0"/>
          <a:chOff x="0" y="0"/>
          <a:chExt cx="0" cy="0"/>
        </a:xfrm>
      </p:grpSpPr>
      <p:sp>
        <p:nvSpPr>
          <p:cNvPr id="399" name="Shape 399"/>
          <p:cNvSpPr txBox="1"/>
          <p:nvPr>
            <p:ph type="ctrTitle"/>
          </p:nvPr>
        </p:nvSpPr>
        <p:spPr>
          <a:xfrm>
            <a:off x="2314575" y="2095733"/>
            <a:ext cx="9551504" cy="262890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lt1"/>
              </a:buClr>
              <a:buSzPts val="5400"/>
              <a:buFont typeface="Arial"/>
              <a:buNone/>
              <a:defRPr b="0" i="0" sz="5400" u="none" cap="none" strike="noStrike">
                <a:solidFill>
                  <a:schemeClr val="l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00" name="Shape 400"/>
          <p:cNvSpPr txBox="1"/>
          <p:nvPr>
            <p:ph idx="1" type="subTitle"/>
          </p:nvPr>
        </p:nvSpPr>
        <p:spPr>
          <a:xfrm>
            <a:off x="2314575" y="4877032"/>
            <a:ext cx="9551504" cy="1408043"/>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400"/>
              </a:spcBef>
              <a:spcAft>
                <a:spcPts val="0"/>
              </a:spcAft>
              <a:buClr>
                <a:srgbClr val="7F7F7F"/>
              </a:buClr>
              <a:buSzPts val="2000"/>
              <a:buFont typeface="Arial"/>
              <a:buNone/>
              <a:defRPr b="0" i="0" sz="2000" u="none" cap="none" strike="noStrike">
                <a:solidFill>
                  <a:schemeClr val="lt1"/>
                </a:solidFill>
                <a:latin typeface="Arial"/>
                <a:ea typeface="Arial"/>
                <a:cs typeface="Arial"/>
                <a:sym typeface="Arial"/>
              </a:defRPr>
            </a:lvl1pPr>
            <a:lvl2pPr indent="0" lvl="1" marL="457200" marR="0" rtl="0" algn="ctr">
              <a:lnSpc>
                <a:spcPct val="90000"/>
              </a:lnSpc>
              <a:spcBef>
                <a:spcPts val="600"/>
              </a:spcBef>
              <a:spcAft>
                <a:spcPts val="0"/>
              </a:spcAft>
              <a:buClr>
                <a:srgbClr val="BFBFBF"/>
              </a:buClr>
              <a:buSzPts val="1800"/>
              <a:buFont typeface="Arial"/>
              <a:buNone/>
              <a:defRPr b="0" i="0" sz="1800" u="none" cap="none" strike="noStrike">
                <a:solidFill>
                  <a:srgbClr val="8B8B8B"/>
                </a:solidFill>
                <a:latin typeface="Arial"/>
                <a:ea typeface="Arial"/>
                <a:cs typeface="Arial"/>
                <a:sym typeface="Arial"/>
              </a:defRPr>
            </a:lvl2pPr>
            <a:lvl3pPr indent="0" lvl="2" marL="914400" marR="0" rtl="0" algn="ctr">
              <a:lnSpc>
                <a:spcPct val="90000"/>
              </a:lnSpc>
              <a:spcBef>
                <a:spcPts val="600"/>
              </a:spcBef>
              <a:spcAft>
                <a:spcPts val="0"/>
              </a:spcAft>
              <a:buClr>
                <a:srgbClr val="BFBFBF"/>
              </a:buClr>
              <a:buSzPts val="1600"/>
              <a:buFont typeface="Arial"/>
              <a:buNone/>
              <a:defRPr b="0" i="0" sz="1600" u="none" cap="none" strike="noStrike">
                <a:solidFill>
                  <a:srgbClr val="8B8B8B"/>
                </a:solidFill>
                <a:latin typeface="Arial"/>
                <a:ea typeface="Arial"/>
                <a:cs typeface="Arial"/>
                <a:sym typeface="Arial"/>
              </a:defRPr>
            </a:lvl3pPr>
            <a:lvl4pPr indent="0" lvl="3" marL="1371600" marR="0" rtl="0" algn="ctr">
              <a:lnSpc>
                <a:spcPct val="90000"/>
              </a:lnSpc>
              <a:spcBef>
                <a:spcPts val="600"/>
              </a:spcBef>
              <a:spcAft>
                <a:spcPts val="0"/>
              </a:spcAft>
              <a:buClr>
                <a:srgbClr val="7F7F7F"/>
              </a:buClr>
              <a:buSzPts val="1600"/>
              <a:buFont typeface="Arial"/>
              <a:buNone/>
              <a:defRPr b="0" i="0" sz="1600" u="none" cap="none" strike="noStrike">
                <a:solidFill>
                  <a:srgbClr val="8B8B8B"/>
                </a:solidFill>
                <a:latin typeface="Arial"/>
                <a:ea typeface="Arial"/>
                <a:cs typeface="Arial"/>
                <a:sym typeface="Arial"/>
              </a:defRPr>
            </a:lvl4pPr>
            <a:lvl5pPr indent="0" lvl="4" marL="1828800" marR="0" rtl="0" algn="ctr">
              <a:lnSpc>
                <a:spcPct val="90000"/>
              </a:lnSpc>
              <a:spcBef>
                <a:spcPts val="600"/>
              </a:spcBef>
              <a:spcAft>
                <a:spcPts val="0"/>
              </a:spcAft>
              <a:buClr>
                <a:srgbClr val="7F7F7F"/>
              </a:buClr>
              <a:buSzPts val="1000"/>
              <a:buFont typeface="Arial"/>
              <a:buNone/>
              <a:defRPr b="0" i="0" sz="1000" u="none" cap="none" strike="noStrike">
                <a:solidFill>
                  <a:srgbClr val="8B8B8B"/>
                </a:solidFill>
                <a:latin typeface="Arial"/>
                <a:ea typeface="Arial"/>
                <a:cs typeface="Arial"/>
                <a:sym typeface="Arial"/>
              </a:defRPr>
            </a:lvl5pPr>
            <a:lvl6pPr indent="0" lvl="5" marL="2286000" marR="0" rtl="0" algn="ctr">
              <a:spcBef>
                <a:spcPts val="600"/>
              </a:spcBef>
              <a:spcAft>
                <a:spcPts val="0"/>
              </a:spcAft>
              <a:buClr>
                <a:srgbClr val="8B8B8B"/>
              </a:buClr>
              <a:buSzPts val="2000"/>
              <a:buFont typeface="Arial"/>
              <a:buNone/>
              <a:defRPr b="0" i="0" sz="2000" u="none" cap="none" strike="noStrike">
                <a:solidFill>
                  <a:srgbClr val="8B8B8B"/>
                </a:solidFill>
                <a:latin typeface="Arial"/>
                <a:ea typeface="Arial"/>
                <a:cs typeface="Arial"/>
                <a:sym typeface="Arial"/>
              </a:defRPr>
            </a:lvl6pPr>
            <a:lvl7pPr indent="0" lvl="6" marL="2743200" marR="0" rtl="0" algn="ctr">
              <a:spcBef>
                <a:spcPts val="400"/>
              </a:spcBef>
              <a:spcAft>
                <a:spcPts val="0"/>
              </a:spcAft>
              <a:buClr>
                <a:srgbClr val="8B8B8B"/>
              </a:buClr>
              <a:buSzPts val="2000"/>
              <a:buFont typeface="Arial"/>
              <a:buNone/>
              <a:defRPr b="0" i="0" sz="2000" u="none" cap="none" strike="noStrike">
                <a:solidFill>
                  <a:srgbClr val="8B8B8B"/>
                </a:solidFill>
                <a:latin typeface="Arial"/>
                <a:ea typeface="Arial"/>
                <a:cs typeface="Arial"/>
                <a:sym typeface="Arial"/>
              </a:defRPr>
            </a:lvl7pPr>
            <a:lvl8pPr indent="0" lvl="7" marL="3200400" marR="0" rtl="0" algn="ctr">
              <a:spcBef>
                <a:spcPts val="400"/>
              </a:spcBef>
              <a:spcAft>
                <a:spcPts val="0"/>
              </a:spcAft>
              <a:buClr>
                <a:srgbClr val="8B8B8B"/>
              </a:buClr>
              <a:buSzPts val="2000"/>
              <a:buFont typeface="Arial"/>
              <a:buNone/>
              <a:defRPr b="0" i="0" sz="2000" u="none" cap="none" strike="noStrike">
                <a:solidFill>
                  <a:srgbClr val="8B8B8B"/>
                </a:solidFill>
                <a:latin typeface="Arial"/>
                <a:ea typeface="Arial"/>
                <a:cs typeface="Arial"/>
                <a:sym typeface="Arial"/>
              </a:defRPr>
            </a:lvl8pPr>
            <a:lvl9pPr indent="0" lvl="8" marL="3657600" marR="0" rtl="0" algn="ctr">
              <a:spcBef>
                <a:spcPts val="400"/>
              </a:spcBef>
              <a:spcAft>
                <a:spcPts val="0"/>
              </a:spcAft>
              <a:buClr>
                <a:srgbClr val="8B8B8B"/>
              </a:buClr>
              <a:buSzPts val="2000"/>
              <a:buFont typeface="Arial"/>
              <a:buNone/>
              <a:defRPr b="0" i="0" sz="2000" u="none" cap="none" strike="noStrike">
                <a:solidFill>
                  <a:srgbClr val="8B8B8B"/>
                </a:solidFill>
                <a:latin typeface="Arial"/>
                <a:ea typeface="Arial"/>
                <a:cs typeface="Arial"/>
                <a:sym typeface="Arial"/>
              </a:defRPr>
            </a:lvl9pPr>
          </a:lstStyle>
          <a:p/>
        </p:txBody>
      </p:sp>
      <p:cxnSp>
        <p:nvCxnSpPr>
          <p:cNvPr id="401" name="Shape 401"/>
          <p:cNvCxnSpPr/>
          <p:nvPr/>
        </p:nvCxnSpPr>
        <p:spPr>
          <a:xfrm>
            <a:off x="2162175" y="3984978"/>
            <a:ext cx="0" cy="2873022"/>
          </a:xfrm>
          <a:prstGeom prst="straightConnector1">
            <a:avLst/>
          </a:prstGeom>
          <a:noFill/>
          <a:ln cap="flat" cmpd="sng" w="12700">
            <a:solidFill>
              <a:schemeClr val="lt1"/>
            </a:solidFill>
            <a:prstDash val="solid"/>
            <a:round/>
            <a:headEnd len="sm" w="sm" type="none"/>
            <a:tailEnd len="sm" w="sm" type="none"/>
          </a:ln>
        </p:spPr>
      </p:cxnSp>
      <p:sp>
        <p:nvSpPr>
          <p:cNvPr id="402" name="Shape 402"/>
          <p:cNvSpPr/>
          <p:nvPr/>
        </p:nvSpPr>
        <p:spPr>
          <a:xfrm rot="10800000">
            <a:off x="2170753" y="3984978"/>
            <a:ext cx="64008" cy="7315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3" name="Shape 403"/>
          <p:cNvSpPr/>
          <p:nvPr/>
        </p:nvSpPr>
        <p:spPr>
          <a:xfrm>
            <a:off x="571519" y="4693357"/>
            <a:ext cx="1006907" cy="1006907"/>
          </a:xfrm>
          <a:prstGeom prst="ellipse">
            <a:avLst/>
          </a:prstGeom>
          <a:solidFill>
            <a:srgbClr val="FFFFF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pic>
        <p:nvPicPr>
          <p:cNvPr id="404" name="Shape 404"/>
          <p:cNvPicPr preferRelativeResize="0"/>
          <p:nvPr/>
        </p:nvPicPr>
        <p:blipFill rotWithShape="1">
          <a:blip r:embed="rId3">
            <a:alphaModFix/>
          </a:blip>
          <a:srcRect b="26327" l="35634" r="0" t="0"/>
          <a:stretch/>
        </p:blipFill>
        <p:spPr>
          <a:xfrm>
            <a:off x="0" y="4979687"/>
            <a:ext cx="1640994" cy="1878313"/>
          </a:xfrm>
          <a:prstGeom prst="rect">
            <a:avLst/>
          </a:prstGeom>
          <a:noFill/>
          <a:ln>
            <a:noFill/>
          </a:ln>
        </p:spPr>
      </p:pic>
      <p:pic>
        <p:nvPicPr>
          <p:cNvPr id="405" name="Shape 405"/>
          <p:cNvPicPr preferRelativeResize="0"/>
          <p:nvPr/>
        </p:nvPicPr>
        <p:blipFill rotWithShape="1">
          <a:blip r:embed="rId4">
            <a:alphaModFix/>
          </a:blip>
          <a:srcRect b="0" l="0" r="0" t="0"/>
          <a:stretch/>
        </p:blipFill>
        <p:spPr>
          <a:xfrm>
            <a:off x="101573" y="-100315"/>
            <a:ext cx="473510" cy="473510"/>
          </a:xfrm>
          <a:prstGeom prst="rect">
            <a:avLst/>
          </a:prstGeom>
          <a:noFill/>
          <a:ln>
            <a:noFill/>
          </a:ln>
        </p:spPr>
      </p:pic>
      <p:sp>
        <p:nvSpPr>
          <p:cNvPr id="406" name="Shape 406"/>
          <p:cNvSpPr/>
          <p:nvPr/>
        </p:nvSpPr>
        <p:spPr>
          <a:xfrm>
            <a:off x="0" y="-61544"/>
            <a:ext cx="300229" cy="1084518"/>
          </a:xfrm>
          <a:custGeom>
            <a:pathLst>
              <a:path extrusionOk="0" h="120000" w="120000">
                <a:moveTo>
                  <a:pt x="0" y="0"/>
                </a:moveTo>
                <a:lnTo>
                  <a:pt x="6692" y="1005"/>
                </a:lnTo>
                <a:cubicBezTo>
                  <a:pt x="75054" y="13790"/>
                  <a:pt x="120000" y="35442"/>
                  <a:pt x="120000" y="60000"/>
                </a:cubicBezTo>
                <a:cubicBezTo>
                  <a:pt x="120000" y="84557"/>
                  <a:pt x="75054" y="106209"/>
                  <a:pt x="6692" y="118994"/>
                </a:cubicBezTo>
                <a:lnTo>
                  <a:pt x="0" y="120000"/>
                </a:lnTo>
                <a:close/>
              </a:path>
            </a:pathLst>
          </a:custGeom>
          <a:solidFill>
            <a:srgbClr val="FFFFF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pic>
        <p:nvPicPr>
          <p:cNvPr id="407" name="Shape 407"/>
          <p:cNvPicPr preferRelativeResize="0"/>
          <p:nvPr/>
        </p:nvPicPr>
        <p:blipFill rotWithShape="1">
          <a:blip r:embed="rId5">
            <a:alphaModFix/>
          </a:blip>
          <a:srcRect b="0" l="0" r="57904" t="0"/>
          <a:stretch/>
        </p:blipFill>
        <p:spPr>
          <a:xfrm>
            <a:off x="11358418" y="851185"/>
            <a:ext cx="830407" cy="1972649"/>
          </a:xfrm>
          <a:prstGeom prst="rect">
            <a:avLst/>
          </a:prstGeom>
          <a:noFill/>
          <a:ln>
            <a:noFill/>
          </a:ln>
        </p:spPr>
      </p:pic>
      <p:sp>
        <p:nvSpPr>
          <p:cNvPr id="408" name="Shape 408"/>
          <p:cNvSpPr/>
          <p:nvPr/>
        </p:nvSpPr>
        <p:spPr>
          <a:xfrm>
            <a:off x="11358418" y="494288"/>
            <a:ext cx="830407" cy="830407"/>
          </a:xfrm>
          <a:prstGeom prst="ellipse">
            <a:avLst/>
          </a:prstGeom>
          <a:solidFill>
            <a:srgbClr val="FFFFF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pic>
        <p:nvPicPr>
          <p:cNvPr id="409" name="Shape 409"/>
          <p:cNvPicPr preferRelativeResize="0"/>
          <p:nvPr/>
        </p:nvPicPr>
        <p:blipFill rotWithShape="1">
          <a:blip r:embed="rId3">
            <a:alphaModFix/>
          </a:blip>
          <a:srcRect b="0" l="67516" r="0" t="0"/>
          <a:stretch/>
        </p:blipFill>
        <p:spPr>
          <a:xfrm>
            <a:off x="0" y="4613256"/>
            <a:ext cx="828194" cy="2549525"/>
          </a:xfrm>
          <a:prstGeom prst="rect">
            <a:avLst/>
          </a:prstGeom>
          <a:noFill/>
          <a:ln>
            <a:noFill/>
          </a:ln>
        </p:spPr>
      </p:pic>
    </p:spTree>
  </p:cSld>
  <p:clrMapOvr>
    <a:masterClrMapping/>
  </p:clrMapOvr>
  <p:transition spd="med">
    <p:fade thruBlk="1"/>
  </p:transition>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_dark_pattern" showMasterSp="0">
  <p:cSld name="Basic_dark_pattern">
    <p:bg>
      <p:bgPr>
        <a:blipFill rotWithShape="1">
          <a:blip r:embed="rId2">
            <a:alphaModFix/>
          </a:blip>
          <a:stretch>
            <a:fillRect b="0" l="0" r="0" t="0"/>
          </a:stretch>
        </a:blipFill>
      </p:bgPr>
    </p:bg>
    <p:spTree>
      <p:nvGrpSpPr>
        <p:cNvPr id="410" name="Shape 410"/>
        <p:cNvGrpSpPr/>
        <p:nvPr/>
      </p:nvGrpSpPr>
      <p:grpSpPr>
        <a:xfrm>
          <a:off x="0" y="0"/>
          <a:ext cx="0" cy="0"/>
          <a:chOff x="0" y="0"/>
          <a:chExt cx="0" cy="0"/>
        </a:xfrm>
      </p:grpSpPr>
      <p:pic>
        <p:nvPicPr>
          <p:cNvPr id="411" name="Shape 411"/>
          <p:cNvPicPr preferRelativeResize="0"/>
          <p:nvPr/>
        </p:nvPicPr>
        <p:blipFill rotWithShape="1">
          <a:blip r:embed="rId3">
            <a:alphaModFix/>
          </a:blip>
          <a:srcRect b="0" l="0" r="0" t="0"/>
          <a:stretch/>
        </p:blipFill>
        <p:spPr>
          <a:xfrm>
            <a:off x="7185016" y="3786261"/>
            <a:ext cx="2578124" cy="2634171"/>
          </a:xfrm>
          <a:prstGeom prst="rect">
            <a:avLst/>
          </a:prstGeom>
          <a:noFill/>
          <a:ln>
            <a:noFill/>
          </a:ln>
        </p:spPr>
      </p:pic>
      <p:sp>
        <p:nvSpPr>
          <p:cNvPr id="412" name="Shape 412"/>
          <p:cNvSpPr/>
          <p:nvPr/>
        </p:nvSpPr>
        <p:spPr>
          <a:xfrm>
            <a:off x="571519" y="4693357"/>
            <a:ext cx="1006907" cy="1006907"/>
          </a:xfrm>
          <a:prstGeom prst="ellipse">
            <a:avLst/>
          </a:prstGeom>
          <a:solidFill>
            <a:srgbClr val="FFFFF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grpSp>
        <p:nvGrpSpPr>
          <p:cNvPr id="413" name="Shape 413"/>
          <p:cNvGrpSpPr/>
          <p:nvPr/>
        </p:nvGrpSpPr>
        <p:grpSpPr>
          <a:xfrm>
            <a:off x="8686801" y="5026741"/>
            <a:ext cx="1104364" cy="966038"/>
            <a:chOff x="9356933" y="5612937"/>
            <a:chExt cx="434231" cy="379842"/>
          </a:xfrm>
        </p:grpSpPr>
        <p:sp>
          <p:nvSpPr>
            <p:cNvPr id="414" name="Shape 414"/>
            <p:cNvSpPr/>
            <p:nvPr/>
          </p:nvSpPr>
          <p:spPr>
            <a:xfrm>
              <a:off x="9356933" y="5612937"/>
              <a:ext cx="338651" cy="338651"/>
            </a:xfrm>
            <a:prstGeom prst="ellipse">
              <a:avLst/>
            </a:prstGeom>
            <a:solidFill>
              <a:srgbClr val="FFFFF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415" name="Shape 415"/>
            <p:cNvSpPr/>
            <p:nvPr/>
          </p:nvSpPr>
          <p:spPr>
            <a:xfrm>
              <a:off x="9600004" y="5801619"/>
              <a:ext cx="191160" cy="191160"/>
            </a:xfrm>
            <a:prstGeom prst="ellipse">
              <a:avLst/>
            </a:prstGeom>
            <a:solidFill>
              <a:srgbClr val="FFFFFF">
                <a:alpha val="196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grpSp>
      <p:pic>
        <p:nvPicPr>
          <p:cNvPr id="416" name="Shape 416"/>
          <p:cNvPicPr preferRelativeResize="0"/>
          <p:nvPr/>
        </p:nvPicPr>
        <p:blipFill rotWithShape="1">
          <a:blip r:embed="rId4">
            <a:alphaModFix/>
          </a:blip>
          <a:srcRect b="26327" l="35634" r="0" t="0"/>
          <a:stretch/>
        </p:blipFill>
        <p:spPr>
          <a:xfrm>
            <a:off x="0" y="4979687"/>
            <a:ext cx="1640994" cy="1878313"/>
          </a:xfrm>
          <a:prstGeom prst="rect">
            <a:avLst/>
          </a:prstGeom>
          <a:noFill/>
          <a:ln>
            <a:noFill/>
          </a:ln>
        </p:spPr>
      </p:pic>
      <p:sp>
        <p:nvSpPr>
          <p:cNvPr id="417" name="Shape 417"/>
          <p:cNvSpPr txBox="1"/>
          <p:nvPr>
            <p:ph type="title"/>
          </p:nvPr>
        </p:nvSpPr>
        <p:spPr>
          <a:xfrm>
            <a:off x="338327" y="90720"/>
            <a:ext cx="11515535" cy="908043"/>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18" name="Shape 418"/>
          <p:cNvSpPr txBox="1"/>
          <p:nvPr>
            <p:ph idx="1" type="body"/>
          </p:nvPr>
        </p:nvSpPr>
        <p:spPr>
          <a:xfrm>
            <a:off x="338328" y="1021080"/>
            <a:ext cx="11484864" cy="338554"/>
          </a:xfrm>
          <a:prstGeom prst="rect">
            <a:avLst/>
          </a:prstGeom>
          <a:noFill/>
          <a:ln>
            <a:noFill/>
          </a:ln>
        </p:spPr>
        <p:txBody>
          <a:bodyPr anchorCtr="0" anchor="t" bIns="91425" lIns="91425" spcFirstLastPara="1" rIns="91425" wrap="square" tIns="91425"/>
          <a:lstStyle>
            <a:lvl1pPr indent="-381000" lvl="0" marL="457200" marR="0" rtl="0" algn="l">
              <a:lnSpc>
                <a:spcPct val="90000"/>
              </a:lnSpc>
              <a:spcBef>
                <a:spcPts val="400"/>
              </a:spcBef>
              <a:spcAft>
                <a:spcPts val="0"/>
              </a:spcAft>
              <a:buClr>
                <a:srgbClr val="7F7F7F"/>
              </a:buClr>
              <a:buSzPts val="2400"/>
              <a:buFont typeface="Arial"/>
              <a:buChar char="​"/>
              <a:defRPr b="0" i="0" sz="2400" u="none" cap="none" strike="noStrike">
                <a:solidFill>
                  <a:schemeClr val="lt1"/>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grpSp>
        <p:nvGrpSpPr>
          <p:cNvPr id="419" name="Shape 419"/>
          <p:cNvGrpSpPr/>
          <p:nvPr/>
        </p:nvGrpSpPr>
        <p:grpSpPr>
          <a:xfrm>
            <a:off x="11243268" y="6270900"/>
            <a:ext cx="611829" cy="428383"/>
            <a:chOff x="267" y="-340"/>
            <a:chExt cx="7144" cy="5002"/>
          </a:xfrm>
        </p:grpSpPr>
        <p:sp>
          <p:nvSpPr>
            <p:cNvPr id="420" name="Shape 420"/>
            <p:cNvSpPr/>
            <p:nvPr/>
          </p:nvSpPr>
          <p:spPr>
            <a:xfrm>
              <a:off x="267" y="-340"/>
              <a:ext cx="7144" cy="5002"/>
            </a:xfrm>
            <a:custGeom>
              <a:pathLst>
                <a:path extrusionOk="0" h="120000" w="120000">
                  <a:moveTo>
                    <a:pt x="49930" y="13055"/>
                  </a:moveTo>
                  <a:cubicBezTo>
                    <a:pt x="53823" y="7322"/>
                    <a:pt x="59185" y="3746"/>
                    <a:pt x="65143" y="3746"/>
                  </a:cubicBezTo>
                  <a:cubicBezTo>
                    <a:pt x="73088" y="3746"/>
                    <a:pt x="80000" y="10047"/>
                    <a:pt x="83654" y="19413"/>
                  </a:cubicBezTo>
                  <a:cubicBezTo>
                    <a:pt x="86871" y="17369"/>
                    <a:pt x="90407" y="16234"/>
                    <a:pt x="94101" y="16234"/>
                  </a:cubicBezTo>
                  <a:cubicBezTo>
                    <a:pt x="108401" y="16234"/>
                    <a:pt x="119999" y="32923"/>
                    <a:pt x="119999" y="53528"/>
                  </a:cubicBezTo>
                  <a:cubicBezTo>
                    <a:pt x="119999" y="74134"/>
                    <a:pt x="108401" y="90823"/>
                    <a:pt x="94101" y="90823"/>
                  </a:cubicBezTo>
                  <a:cubicBezTo>
                    <a:pt x="92393" y="90823"/>
                    <a:pt x="90685" y="90539"/>
                    <a:pt x="89016" y="90085"/>
                  </a:cubicBezTo>
                  <a:cubicBezTo>
                    <a:pt x="85799" y="98372"/>
                    <a:pt x="79602" y="103935"/>
                    <a:pt x="72532" y="103935"/>
                  </a:cubicBezTo>
                  <a:cubicBezTo>
                    <a:pt x="69553" y="103935"/>
                    <a:pt x="66732" y="102970"/>
                    <a:pt x="64270" y="101210"/>
                  </a:cubicBezTo>
                  <a:cubicBezTo>
                    <a:pt x="60973" y="112223"/>
                    <a:pt x="53306" y="120000"/>
                    <a:pt x="44409" y="120000"/>
                  </a:cubicBezTo>
                  <a:cubicBezTo>
                    <a:pt x="35114" y="120000"/>
                    <a:pt x="27209" y="111598"/>
                    <a:pt x="24150" y="99791"/>
                  </a:cubicBezTo>
                  <a:cubicBezTo>
                    <a:pt x="22840" y="100189"/>
                    <a:pt x="21449" y="100416"/>
                    <a:pt x="20019" y="100416"/>
                  </a:cubicBezTo>
                  <a:cubicBezTo>
                    <a:pt x="8977" y="100416"/>
                    <a:pt x="0" y="87473"/>
                    <a:pt x="0" y="71523"/>
                  </a:cubicBezTo>
                  <a:cubicBezTo>
                    <a:pt x="0" y="60794"/>
                    <a:pt x="4051" y="51485"/>
                    <a:pt x="10009" y="46490"/>
                  </a:cubicBezTo>
                  <a:cubicBezTo>
                    <a:pt x="8778" y="42403"/>
                    <a:pt x="8103" y="37918"/>
                    <a:pt x="8103" y="33263"/>
                  </a:cubicBezTo>
                  <a:cubicBezTo>
                    <a:pt x="8103" y="14872"/>
                    <a:pt x="18550" y="0"/>
                    <a:pt x="31420" y="0"/>
                  </a:cubicBezTo>
                  <a:cubicBezTo>
                    <a:pt x="38967" y="0"/>
                    <a:pt x="45680" y="5108"/>
                    <a:pt x="49930" y="1305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1" name="Shape 421"/>
            <p:cNvSpPr/>
            <p:nvPr/>
          </p:nvSpPr>
          <p:spPr>
            <a:xfrm>
              <a:off x="1298" y="1671"/>
              <a:ext cx="499" cy="672"/>
            </a:xfrm>
            <a:custGeom>
              <a:pathLst>
                <a:path extrusionOk="0" h="120000" w="120000">
                  <a:moveTo>
                    <a:pt x="1137" y="103943"/>
                  </a:moveTo>
                  <a:cubicBezTo>
                    <a:pt x="0" y="106056"/>
                    <a:pt x="1137" y="106478"/>
                    <a:pt x="1706" y="106901"/>
                  </a:cubicBezTo>
                  <a:cubicBezTo>
                    <a:pt x="5118" y="108591"/>
                    <a:pt x="8530" y="109859"/>
                    <a:pt x="11374" y="111126"/>
                  </a:cubicBezTo>
                  <a:cubicBezTo>
                    <a:pt x="29004" y="118309"/>
                    <a:pt x="45497" y="120000"/>
                    <a:pt x="63127" y="120000"/>
                  </a:cubicBezTo>
                  <a:cubicBezTo>
                    <a:pt x="98388" y="120000"/>
                    <a:pt x="120000" y="106478"/>
                    <a:pt x="120000" y="84084"/>
                  </a:cubicBezTo>
                  <a:cubicBezTo>
                    <a:pt x="120000" y="83239"/>
                    <a:pt x="120000" y="83239"/>
                    <a:pt x="120000" y="83239"/>
                  </a:cubicBezTo>
                  <a:cubicBezTo>
                    <a:pt x="120000" y="62535"/>
                    <a:pt x="95545" y="55352"/>
                    <a:pt x="72227" y="49859"/>
                  </a:cubicBezTo>
                  <a:cubicBezTo>
                    <a:pt x="69383" y="49014"/>
                    <a:pt x="69383" y="49014"/>
                    <a:pt x="69383" y="49014"/>
                  </a:cubicBezTo>
                  <a:cubicBezTo>
                    <a:pt x="51753" y="44788"/>
                    <a:pt x="36398" y="40985"/>
                    <a:pt x="36398" y="32535"/>
                  </a:cubicBezTo>
                  <a:cubicBezTo>
                    <a:pt x="36398" y="32112"/>
                    <a:pt x="36398" y="32112"/>
                    <a:pt x="36398" y="32112"/>
                  </a:cubicBezTo>
                  <a:cubicBezTo>
                    <a:pt x="36398" y="24929"/>
                    <a:pt x="45497" y="19436"/>
                    <a:pt x="59146" y="19436"/>
                  </a:cubicBezTo>
                  <a:cubicBezTo>
                    <a:pt x="74502" y="19436"/>
                    <a:pt x="92132" y="23239"/>
                    <a:pt x="104075" y="27887"/>
                  </a:cubicBezTo>
                  <a:cubicBezTo>
                    <a:pt x="104075" y="27887"/>
                    <a:pt x="107488" y="29577"/>
                    <a:pt x="108625" y="27042"/>
                  </a:cubicBezTo>
                  <a:cubicBezTo>
                    <a:pt x="109194" y="25774"/>
                    <a:pt x="114881" y="13943"/>
                    <a:pt x="115450" y="12676"/>
                  </a:cubicBezTo>
                  <a:cubicBezTo>
                    <a:pt x="116587" y="11408"/>
                    <a:pt x="115450" y="10563"/>
                    <a:pt x="113744" y="9718"/>
                  </a:cubicBezTo>
                  <a:cubicBezTo>
                    <a:pt x="100663" y="3802"/>
                    <a:pt x="82464" y="0"/>
                    <a:pt x="63696" y="0"/>
                  </a:cubicBezTo>
                  <a:cubicBezTo>
                    <a:pt x="59715" y="0"/>
                    <a:pt x="59715" y="0"/>
                    <a:pt x="59715" y="0"/>
                  </a:cubicBezTo>
                  <a:cubicBezTo>
                    <a:pt x="27867" y="0"/>
                    <a:pt x="5118" y="14366"/>
                    <a:pt x="5118" y="35070"/>
                  </a:cubicBezTo>
                  <a:cubicBezTo>
                    <a:pt x="5118" y="35492"/>
                    <a:pt x="5118" y="35492"/>
                    <a:pt x="5118" y="35492"/>
                  </a:cubicBezTo>
                  <a:cubicBezTo>
                    <a:pt x="5118" y="57464"/>
                    <a:pt x="30142" y="64647"/>
                    <a:pt x="53459" y="69295"/>
                  </a:cubicBezTo>
                  <a:cubicBezTo>
                    <a:pt x="56872" y="70140"/>
                    <a:pt x="56872" y="70140"/>
                    <a:pt x="56872" y="70140"/>
                  </a:cubicBezTo>
                  <a:cubicBezTo>
                    <a:pt x="73933" y="73943"/>
                    <a:pt x="88720" y="77323"/>
                    <a:pt x="88720" y="86197"/>
                  </a:cubicBezTo>
                  <a:cubicBezTo>
                    <a:pt x="88720" y="86619"/>
                    <a:pt x="88720" y="86619"/>
                    <a:pt x="88720" y="86619"/>
                  </a:cubicBezTo>
                  <a:cubicBezTo>
                    <a:pt x="88720" y="95070"/>
                    <a:pt x="79052" y="100985"/>
                    <a:pt x="63696" y="100985"/>
                  </a:cubicBezTo>
                  <a:cubicBezTo>
                    <a:pt x="58009" y="100985"/>
                    <a:pt x="38672" y="100985"/>
                    <a:pt x="18199" y="91267"/>
                  </a:cubicBezTo>
                  <a:cubicBezTo>
                    <a:pt x="15924" y="90000"/>
                    <a:pt x="14786" y="89154"/>
                    <a:pt x="12511" y="88309"/>
                  </a:cubicBezTo>
                  <a:cubicBezTo>
                    <a:pt x="11374" y="87887"/>
                    <a:pt x="9099" y="87042"/>
                    <a:pt x="7962" y="89577"/>
                  </a:cubicBezTo>
                  <a:lnTo>
                    <a:pt x="1137" y="10394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2" name="Shape 422"/>
            <p:cNvSpPr/>
            <p:nvPr/>
          </p:nvSpPr>
          <p:spPr>
            <a:xfrm>
              <a:off x="3443" y="1671"/>
              <a:ext cx="499" cy="672"/>
            </a:xfrm>
            <a:custGeom>
              <a:pathLst>
                <a:path extrusionOk="0" h="120000" w="120000">
                  <a:moveTo>
                    <a:pt x="1137" y="103943"/>
                  </a:moveTo>
                  <a:cubicBezTo>
                    <a:pt x="0" y="106056"/>
                    <a:pt x="1137" y="106478"/>
                    <a:pt x="1706" y="106901"/>
                  </a:cubicBezTo>
                  <a:cubicBezTo>
                    <a:pt x="5118" y="108591"/>
                    <a:pt x="8530" y="109859"/>
                    <a:pt x="11374" y="111126"/>
                  </a:cubicBezTo>
                  <a:cubicBezTo>
                    <a:pt x="29004" y="118309"/>
                    <a:pt x="45497" y="120000"/>
                    <a:pt x="63127" y="120000"/>
                  </a:cubicBezTo>
                  <a:cubicBezTo>
                    <a:pt x="98388" y="120000"/>
                    <a:pt x="120000" y="106478"/>
                    <a:pt x="120000" y="84084"/>
                  </a:cubicBezTo>
                  <a:cubicBezTo>
                    <a:pt x="120000" y="83239"/>
                    <a:pt x="120000" y="83239"/>
                    <a:pt x="120000" y="83239"/>
                  </a:cubicBezTo>
                  <a:cubicBezTo>
                    <a:pt x="120000" y="62535"/>
                    <a:pt x="95545" y="55352"/>
                    <a:pt x="72227" y="49859"/>
                  </a:cubicBezTo>
                  <a:cubicBezTo>
                    <a:pt x="69383" y="49014"/>
                    <a:pt x="69383" y="49014"/>
                    <a:pt x="69383" y="49014"/>
                  </a:cubicBezTo>
                  <a:cubicBezTo>
                    <a:pt x="51753" y="44788"/>
                    <a:pt x="36398" y="40985"/>
                    <a:pt x="36398" y="32535"/>
                  </a:cubicBezTo>
                  <a:cubicBezTo>
                    <a:pt x="36398" y="32112"/>
                    <a:pt x="36398" y="32112"/>
                    <a:pt x="36398" y="32112"/>
                  </a:cubicBezTo>
                  <a:cubicBezTo>
                    <a:pt x="36398" y="24929"/>
                    <a:pt x="45497" y="19436"/>
                    <a:pt x="59146" y="19436"/>
                  </a:cubicBezTo>
                  <a:cubicBezTo>
                    <a:pt x="74502" y="19436"/>
                    <a:pt x="92132" y="23239"/>
                    <a:pt x="104075" y="27887"/>
                  </a:cubicBezTo>
                  <a:cubicBezTo>
                    <a:pt x="104075" y="27887"/>
                    <a:pt x="107488" y="29577"/>
                    <a:pt x="108625" y="27042"/>
                  </a:cubicBezTo>
                  <a:cubicBezTo>
                    <a:pt x="109194" y="25774"/>
                    <a:pt x="114881" y="13943"/>
                    <a:pt x="115450" y="12676"/>
                  </a:cubicBezTo>
                  <a:cubicBezTo>
                    <a:pt x="116587" y="11408"/>
                    <a:pt x="115450" y="10563"/>
                    <a:pt x="113744" y="9718"/>
                  </a:cubicBezTo>
                  <a:cubicBezTo>
                    <a:pt x="100663" y="3802"/>
                    <a:pt x="82464" y="0"/>
                    <a:pt x="63696" y="0"/>
                  </a:cubicBezTo>
                  <a:cubicBezTo>
                    <a:pt x="59715" y="0"/>
                    <a:pt x="59715" y="0"/>
                    <a:pt x="59715" y="0"/>
                  </a:cubicBezTo>
                  <a:cubicBezTo>
                    <a:pt x="27867" y="0"/>
                    <a:pt x="5118" y="14366"/>
                    <a:pt x="5118" y="35070"/>
                  </a:cubicBezTo>
                  <a:cubicBezTo>
                    <a:pt x="5118" y="35492"/>
                    <a:pt x="5118" y="35492"/>
                    <a:pt x="5118" y="35492"/>
                  </a:cubicBezTo>
                  <a:cubicBezTo>
                    <a:pt x="5118" y="57464"/>
                    <a:pt x="30142" y="64647"/>
                    <a:pt x="53459" y="69295"/>
                  </a:cubicBezTo>
                  <a:cubicBezTo>
                    <a:pt x="56872" y="70140"/>
                    <a:pt x="56872" y="70140"/>
                    <a:pt x="56872" y="70140"/>
                  </a:cubicBezTo>
                  <a:cubicBezTo>
                    <a:pt x="73933" y="73943"/>
                    <a:pt x="88720" y="77323"/>
                    <a:pt x="88720" y="86197"/>
                  </a:cubicBezTo>
                  <a:cubicBezTo>
                    <a:pt x="88720" y="86619"/>
                    <a:pt x="88720" y="86619"/>
                    <a:pt x="88720" y="86619"/>
                  </a:cubicBezTo>
                  <a:cubicBezTo>
                    <a:pt x="88720" y="95070"/>
                    <a:pt x="79052" y="100985"/>
                    <a:pt x="63696" y="100985"/>
                  </a:cubicBezTo>
                  <a:cubicBezTo>
                    <a:pt x="58009" y="100985"/>
                    <a:pt x="38672" y="100985"/>
                    <a:pt x="18199" y="91267"/>
                  </a:cubicBezTo>
                  <a:cubicBezTo>
                    <a:pt x="15924" y="90000"/>
                    <a:pt x="14218" y="89577"/>
                    <a:pt x="12511" y="88309"/>
                  </a:cubicBezTo>
                  <a:cubicBezTo>
                    <a:pt x="11943" y="88309"/>
                    <a:pt x="9099" y="87464"/>
                    <a:pt x="7962" y="89577"/>
                  </a:cubicBezTo>
                  <a:lnTo>
                    <a:pt x="1137" y="10394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3" name="Shape 423"/>
            <p:cNvSpPr/>
            <p:nvPr/>
          </p:nvSpPr>
          <p:spPr>
            <a:xfrm>
              <a:off x="4455" y="1671"/>
              <a:ext cx="596" cy="672"/>
            </a:xfrm>
            <a:custGeom>
              <a:pathLst>
                <a:path extrusionOk="0" h="120000" w="120000">
                  <a:moveTo>
                    <a:pt x="116666" y="36760"/>
                  </a:moveTo>
                  <a:cubicBezTo>
                    <a:pt x="114285" y="29154"/>
                    <a:pt x="110476" y="22816"/>
                    <a:pt x="105238" y="17746"/>
                  </a:cubicBezTo>
                  <a:cubicBezTo>
                    <a:pt x="100476" y="12253"/>
                    <a:pt x="93809" y="8028"/>
                    <a:pt x="86190" y="5070"/>
                  </a:cubicBezTo>
                  <a:cubicBezTo>
                    <a:pt x="79047" y="1690"/>
                    <a:pt x="70000" y="0"/>
                    <a:pt x="60000" y="0"/>
                  </a:cubicBezTo>
                  <a:cubicBezTo>
                    <a:pt x="50000" y="0"/>
                    <a:pt x="40952" y="1690"/>
                    <a:pt x="33809" y="5070"/>
                  </a:cubicBezTo>
                  <a:cubicBezTo>
                    <a:pt x="26190" y="8028"/>
                    <a:pt x="19523" y="12253"/>
                    <a:pt x="14761" y="17746"/>
                  </a:cubicBezTo>
                  <a:cubicBezTo>
                    <a:pt x="9523" y="22816"/>
                    <a:pt x="5714" y="29154"/>
                    <a:pt x="3333" y="36760"/>
                  </a:cubicBezTo>
                  <a:cubicBezTo>
                    <a:pt x="952" y="43943"/>
                    <a:pt x="0" y="51549"/>
                    <a:pt x="0" y="60000"/>
                  </a:cubicBezTo>
                  <a:cubicBezTo>
                    <a:pt x="0" y="68450"/>
                    <a:pt x="952" y="76478"/>
                    <a:pt x="3333" y="83661"/>
                  </a:cubicBezTo>
                  <a:cubicBezTo>
                    <a:pt x="5714" y="90845"/>
                    <a:pt x="9523" y="97183"/>
                    <a:pt x="14761" y="102676"/>
                  </a:cubicBezTo>
                  <a:cubicBezTo>
                    <a:pt x="19523" y="107746"/>
                    <a:pt x="26190" y="111971"/>
                    <a:pt x="33809" y="115352"/>
                  </a:cubicBezTo>
                  <a:cubicBezTo>
                    <a:pt x="40952" y="118309"/>
                    <a:pt x="50000" y="120000"/>
                    <a:pt x="60000" y="120000"/>
                  </a:cubicBezTo>
                  <a:cubicBezTo>
                    <a:pt x="70000" y="120000"/>
                    <a:pt x="79047" y="118309"/>
                    <a:pt x="86190" y="115352"/>
                  </a:cubicBezTo>
                  <a:cubicBezTo>
                    <a:pt x="93809" y="111971"/>
                    <a:pt x="100476" y="107746"/>
                    <a:pt x="105238" y="102676"/>
                  </a:cubicBezTo>
                  <a:cubicBezTo>
                    <a:pt x="110476" y="97183"/>
                    <a:pt x="114285" y="90845"/>
                    <a:pt x="116666" y="83661"/>
                  </a:cubicBezTo>
                  <a:cubicBezTo>
                    <a:pt x="119047" y="76478"/>
                    <a:pt x="120000" y="68450"/>
                    <a:pt x="120000" y="60000"/>
                  </a:cubicBezTo>
                  <a:cubicBezTo>
                    <a:pt x="120000" y="51549"/>
                    <a:pt x="119047" y="43943"/>
                    <a:pt x="116666" y="36760"/>
                  </a:cubicBezTo>
                  <a:moveTo>
                    <a:pt x="91904" y="60000"/>
                  </a:moveTo>
                  <a:cubicBezTo>
                    <a:pt x="91904" y="72676"/>
                    <a:pt x="89047" y="82816"/>
                    <a:pt x="83809" y="90000"/>
                  </a:cubicBezTo>
                  <a:cubicBezTo>
                    <a:pt x="78571" y="96760"/>
                    <a:pt x="70952" y="100140"/>
                    <a:pt x="60000" y="100140"/>
                  </a:cubicBezTo>
                  <a:cubicBezTo>
                    <a:pt x="49047" y="100140"/>
                    <a:pt x="41428" y="96760"/>
                    <a:pt x="36190" y="90000"/>
                  </a:cubicBezTo>
                  <a:cubicBezTo>
                    <a:pt x="30952" y="82816"/>
                    <a:pt x="28571" y="72676"/>
                    <a:pt x="28571" y="60000"/>
                  </a:cubicBezTo>
                  <a:cubicBezTo>
                    <a:pt x="28571" y="47323"/>
                    <a:pt x="30952" y="37605"/>
                    <a:pt x="36190" y="30422"/>
                  </a:cubicBezTo>
                  <a:cubicBezTo>
                    <a:pt x="41428" y="23661"/>
                    <a:pt x="49047" y="20281"/>
                    <a:pt x="60000" y="20281"/>
                  </a:cubicBezTo>
                  <a:cubicBezTo>
                    <a:pt x="70952" y="20281"/>
                    <a:pt x="78571" y="23661"/>
                    <a:pt x="83809" y="30422"/>
                  </a:cubicBezTo>
                  <a:cubicBezTo>
                    <a:pt x="89047" y="37605"/>
                    <a:pt x="91904" y="47323"/>
                    <a:pt x="91904" y="6000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4" name="Shape 424"/>
            <p:cNvSpPr/>
            <p:nvPr/>
          </p:nvSpPr>
          <p:spPr>
            <a:xfrm>
              <a:off x="5566" y="1671"/>
              <a:ext cx="507" cy="670"/>
            </a:xfrm>
            <a:custGeom>
              <a:pathLst>
                <a:path extrusionOk="0" h="120000" w="120000">
                  <a:moveTo>
                    <a:pt x="111588" y="97102"/>
                  </a:moveTo>
                  <a:cubicBezTo>
                    <a:pt x="111028" y="94982"/>
                    <a:pt x="108224" y="95830"/>
                    <a:pt x="108224" y="95830"/>
                  </a:cubicBezTo>
                  <a:cubicBezTo>
                    <a:pt x="103738" y="97102"/>
                    <a:pt x="99252" y="97950"/>
                    <a:pt x="94766" y="98798"/>
                  </a:cubicBezTo>
                  <a:cubicBezTo>
                    <a:pt x="89719" y="99222"/>
                    <a:pt x="84672" y="99646"/>
                    <a:pt x="78504" y="99646"/>
                  </a:cubicBezTo>
                  <a:cubicBezTo>
                    <a:pt x="64485" y="99646"/>
                    <a:pt x="53271" y="96254"/>
                    <a:pt x="45420" y="90318"/>
                  </a:cubicBezTo>
                  <a:cubicBezTo>
                    <a:pt x="37570" y="83957"/>
                    <a:pt x="33084" y="73780"/>
                    <a:pt x="33084" y="60212"/>
                  </a:cubicBezTo>
                  <a:cubicBezTo>
                    <a:pt x="33084" y="47915"/>
                    <a:pt x="37009" y="38586"/>
                    <a:pt x="44299" y="31378"/>
                  </a:cubicBezTo>
                  <a:cubicBezTo>
                    <a:pt x="51028" y="24169"/>
                    <a:pt x="62242" y="20777"/>
                    <a:pt x="76261" y="20777"/>
                  </a:cubicBezTo>
                  <a:cubicBezTo>
                    <a:pt x="88598" y="20777"/>
                    <a:pt x="97570" y="21625"/>
                    <a:pt x="107102" y="23745"/>
                  </a:cubicBezTo>
                  <a:cubicBezTo>
                    <a:pt x="107102" y="23745"/>
                    <a:pt x="109345" y="24593"/>
                    <a:pt x="110467" y="22473"/>
                  </a:cubicBezTo>
                  <a:cubicBezTo>
                    <a:pt x="112710" y="16961"/>
                    <a:pt x="114953" y="13144"/>
                    <a:pt x="117757" y="7632"/>
                  </a:cubicBezTo>
                  <a:cubicBezTo>
                    <a:pt x="118317" y="5936"/>
                    <a:pt x="116635" y="5088"/>
                    <a:pt x="115514" y="4664"/>
                  </a:cubicBezTo>
                  <a:cubicBezTo>
                    <a:pt x="112149" y="3816"/>
                    <a:pt x="103177" y="2120"/>
                    <a:pt x="96448" y="1272"/>
                  </a:cubicBezTo>
                  <a:cubicBezTo>
                    <a:pt x="90280" y="424"/>
                    <a:pt x="82990" y="0"/>
                    <a:pt x="74579" y="0"/>
                  </a:cubicBezTo>
                  <a:cubicBezTo>
                    <a:pt x="62242" y="0"/>
                    <a:pt x="51588" y="1696"/>
                    <a:pt x="42056" y="4664"/>
                  </a:cubicBezTo>
                  <a:cubicBezTo>
                    <a:pt x="33084" y="8056"/>
                    <a:pt x="25233" y="12296"/>
                    <a:pt x="19065" y="17385"/>
                  </a:cubicBezTo>
                  <a:cubicBezTo>
                    <a:pt x="12897" y="22897"/>
                    <a:pt x="7850" y="29257"/>
                    <a:pt x="5046" y="36466"/>
                  </a:cubicBezTo>
                  <a:cubicBezTo>
                    <a:pt x="1682" y="43674"/>
                    <a:pt x="0" y="51731"/>
                    <a:pt x="0" y="60212"/>
                  </a:cubicBezTo>
                  <a:cubicBezTo>
                    <a:pt x="0" y="78445"/>
                    <a:pt x="6728" y="93286"/>
                    <a:pt x="19626" y="103886"/>
                  </a:cubicBezTo>
                  <a:cubicBezTo>
                    <a:pt x="32523" y="114487"/>
                    <a:pt x="51588" y="120000"/>
                    <a:pt x="76822" y="120000"/>
                  </a:cubicBezTo>
                  <a:cubicBezTo>
                    <a:pt x="91401" y="120000"/>
                    <a:pt x="106542" y="117879"/>
                    <a:pt x="117757" y="114487"/>
                  </a:cubicBezTo>
                  <a:cubicBezTo>
                    <a:pt x="117757" y="114487"/>
                    <a:pt x="120000" y="113639"/>
                    <a:pt x="118878" y="111943"/>
                  </a:cubicBezTo>
                  <a:lnTo>
                    <a:pt x="111588" y="97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5" name="Shape 425"/>
            <p:cNvSpPr/>
            <p:nvPr/>
          </p:nvSpPr>
          <p:spPr>
            <a:xfrm>
              <a:off x="6108" y="1671"/>
              <a:ext cx="582" cy="672"/>
            </a:xfrm>
            <a:custGeom>
              <a:pathLst>
                <a:path extrusionOk="0" h="120000" w="120000">
                  <a:moveTo>
                    <a:pt x="114634" y="32535"/>
                  </a:moveTo>
                  <a:cubicBezTo>
                    <a:pt x="112682" y="25352"/>
                    <a:pt x="107317" y="18591"/>
                    <a:pt x="103902" y="15211"/>
                  </a:cubicBezTo>
                  <a:cubicBezTo>
                    <a:pt x="98048" y="10140"/>
                    <a:pt x="92682" y="6338"/>
                    <a:pt x="87317" y="4647"/>
                  </a:cubicBezTo>
                  <a:cubicBezTo>
                    <a:pt x="80487" y="1690"/>
                    <a:pt x="72195" y="0"/>
                    <a:pt x="62926" y="0"/>
                  </a:cubicBezTo>
                  <a:cubicBezTo>
                    <a:pt x="52195" y="0"/>
                    <a:pt x="42439" y="1690"/>
                    <a:pt x="34634" y="5070"/>
                  </a:cubicBezTo>
                  <a:cubicBezTo>
                    <a:pt x="26829" y="8028"/>
                    <a:pt x="20487" y="12676"/>
                    <a:pt x="15121" y="17746"/>
                  </a:cubicBezTo>
                  <a:cubicBezTo>
                    <a:pt x="9756" y="23239"/>
                    <a:pt x="5853" y="30000"/>
                    <a:pt x="3414" y="37183"/>
                  </a:cubicBezTo>
                  <a:cubicBezTo>
                    <a:pt x="975" y="44366"/>
                    <a:pt x="0" y="52394"/>
                    <a:pt x="0" y="60845"/>
                  </a:cubicBezTo>
                  <a:cubicBezTo>
                    <a:pt x="0" y="69295"/>
                    <a:pt x="975" y="77323"/>
                    <a:pt x="3902" y="84507"/>
                  </a:cubicBezTo>
                  <a:cubicBezTo>
                    <a:pt x="6341" y="91690"/>
                    <a:pt x="10243" y="98028"/>
                    <a:pt x="16097" y="103098"/>
                  </a:cubicBezTo>
                  <a:cubicBezTo>
                    <a:pt x="21463" y="108591"/>
                    <a:pt x="28780" y="112394"/>
                    <a:pt x="37560" y="115352"/>
                  </a:cubicBezTo>
                  <a:cubicBezTo>
                    <a:pt x="46341" y="118309"/>
                    <a:pt x="56585" y="120000"/>
                    <a:pt x="68780" y="120000"/>
                  </a:cubicBezTo>
                  <a:cubicBezTo>
                    <a:pt x="93170" y="119577"/>
                    <a:pt x="106341" y="114929"/>
                    <a:pt x="111707" y="112394"/>
                  </a:cubicBezTo>
                  <a:cubicBezTo>
                    <a:pt x="112682" y="111971"/>
                    <a:pt x="113170" y="111126"/>
                    <a:pt x="112195" y="109014"/>
                  </a:cubicBezTo>
                  <a:cubicBezTo>
                    <a:pt x="106829" y="95492"/>
                    <a:pt x="106829" y="95492"/>
                    <a:pt x="106829" y="95492"/>
                  </a:cubicBezTo>
                  <a:cubicBezTo>
                    <a:pt x="105853" y="93380"/>
                    <a:pt x="103414" y="94225"/>
                    <a:pt x="103414" y="94225"/>
                  </a:cubicBezTo>
                  <a:cubicBezTo>
                    <a:pt x="97560" y="95915"/>
                    <a:pt x="88780" y="99718"/>
                    <a:pt x="68292" y="99718"/>
                  </a:cubicBezTo>
                  <a:cubicBezTo>
                    <a:pt x="55121" y="99295"/>
                    <a:pt x="45365" y="95915"/>
                    <a:pt x="39024" y="90845"/>
                  </a:cubicBezTo>
                  <a:cubicBezTo>
                    <a:pt x="32682" y="85352"/>
                    <a:pt x="29756" y="77323"/>
                    <a:pt x="29268" y="66338"/>
                  </a:cubicBezTo>
                  <a:cubicBezTo>
                    <a:pt x="114634" y="66338"/>
                    <a:pt x="114634" y="66338"/>
                    <a:pt x="114634" y="66338"/>
                  </a:cubicBezTo>
                  <a:cubicBezTo>
                    <a:pt x="114634" y="66338"/>
                    <a:pt x="117073" y="66338"/>
                    <a:pt x="117073" y="64225"/>
                  </a:cubicBezTo>
                  <a:cubicBezTo>
                    <a:pt x="117073" y="63380"/>
                    <a:pt x="120000" y="49014"/>
                    <a:pt x="114634" y="32535"/>
                  </a:cubicBezTo>
                  <a:close/>
                  <a:moveTo>
                    <a:pt x="29756" y="47746"/>
                  </a:moveTo>
                  <a:cubicBezTo>
                    <a:pt x="30731" y="40985"/>
                    <a:pt x="33170" y="35070"/>
                    <a:pt x="36585" y="30422"/>
                  </a:cubicBezTo>
                  <a:cubicBezTo>
                    <a:pt x="41951" y="23661"/>
                    <a:pt x="49756" y="19859"/>
                    <a:pt x="60975" y="19859"/>
                  </a:cubicBezTo>
                  <a:cubicBezTo>
                    <a:pt x="72195" y="19859"/>
                    <a:pt x="79512" y="23661"/>
                    <a:pt x="84878" y="30422"/>
                  </a:cubicBezTo>
                  <a:cubicBezTo>
                    <a:pt x="88292" y="35070"/>
                    <a:pt x="89756" y="40985"/>
                    <a:pt x="90731" y="47746"/>
                  </a:cubicBezTo>
                  <a:lnTo>
                    <a:pt x="29756" y="4774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6" name="Shape 426"/>
            <p:cNvSpPr/>
            <p:nvPr/>
          </p:nvSpPr>
          <p:spPr>
            <a:xfrm>
              <a:off x="2793" y="1671"/>
              <a:ext cx="581" cy="672"/>
            </a:xfrm>
            <a:custGeom>
              <a:pathLst>
                <a:path extrusionOk="0" h="120000" w="120000">
                  <a:moveTo>
                    <a:pt x="114634" y="32535"/>
                  </a:moveTo>
                  <a:cubicBezTo>
                    <a:pt x="112682" y="25352"/>
                    <a:pt x="107317" y="18591"/>
                    <a:pt x="103902" y="15211"/>
                  </a:cubicBezTo>
                  <a:cubicBezTo>
                    <a:pt x="98048" y="10140"/>
                    <a:pt x="92682" y="6338"/>
                    <a:pt x="87317" y="4647"/>
                  </a:cubicBezTo>
                  <a:cubicBezTo>
                    <a:pt x="80487" y="1690"/>
                    <a:pt x="72195" y="0"/>
                    <a:pt x="62926" y="0"/>
                  </a:cubicBezTo>
                  <a:cubicBezTo>
                    <a:pt x="52195" y="0"/>
                    <a:pt x="42439" y="1690"/>
                    <a:pt x="34634" y="5070"/>
                  </a:cubicBezTo>
                  <a:cubicBezTo>
                    <a:pt x="26829" y="8028"/>
                    <a:pt x="20487" y="12676"/>
                    <a:pt x="15121" y="17746"/>
                  </a:cubicBezTo>
                  <a:cubicBezTo>
                    <a:pt x="9756" y="23239"/>
                    <a:pt x="5853" y="30000"/>
                    <a:pt x="3414" y="37183"/>
                  </a:cubicBezTo>
                  <a:cubicBezTo>
                    <a:pt x="975" y="44366"/>
                    <a:pt x="0" y="52394"/>
                    <a:pt x="0" y="60845"/>
                  </a:cubicBezTo>
                  <a:cubicBezTo>
                    <a:pt x="0" y="69295"/>
                    <a:pt x="975" y="77323"/>
                    <a:pt x="3902" y="84507"/>
                  </a:cubicBezTo>
                  <a:cubicBezTo>
                    <a:pt x="6341" y="91690"/>
                    <a:pt x="10243" y="98028"/>
                    <a:pt x="16097" y="103098"/>
                  </a:cubicBezTo>
                  <a:cubicBezTo>
                    <a:pt x="21463" y="108591"/>
                    <a:pt x="28780" y="112394"/>
                    <a:pt x="37560" y="115352"/>
                  </a:cubicBezTo>
                  <a:cubicBezTo>
                    <a:pt x="46341" y="118309"/>
                    <a:pt x="56585" y="120000"/>
                    <a:pt x="68780" y="120000"/>
                  </a:cubicBezTo>
                  <a:cubicBezTo>
                    <a:pt x="93170" y="119577"/>
                    <a:pt x="106341" y="114929"/>
                    <a:pt x="111707" y="112394"/>
                  </a:cubicBezTo>
                  <a:cubicBezTo>
                    <a:pt x="112682" y="111971"/>
                    <a:pt x="113170" y="111126"/>
                    <a:pt x="112195" y="109014"/>
                  </a:cubicBezTo>
                  <a:cubicBezTo>
                    <a:pt x="106829" y="95492"/>
                    <a:pt x="106829" y="95492"/>
                    <a:pt x="106829" y="95492"/>
                  </a:cubicBezTo>
                  <a:cubicBezTo>
                    <a:pt x="105853" y="93380"/>
                    <a:pt x="103414" y="94225"/>
                    <a:pt x="103414" y="94225"/>
                  </a:cubicBezTo>
                  <a:cubicBezTo>
                    <a:pt x="97560" y="95915"/>
                    <a:pt x="88780" y="99718"/>
                    <a:pt x="68292" y="99718"/>
                  </a:cubicBezTo>
                  <a:cubicBezTo>
                    <a:pt x="55121" y="99295"/>
                    <a:pt x="45365" y="95915"/>
                    <a:pt x="39024" y="90845"/>
                  </a:cubicBezTo>
                  <a:cubicBezTo>
                    <a:pt x="32682" y="85352"/>
                    <a:pt x="29756" y="77323"/>
                    <a:pt x="29268" y="66338"/>
                  </a:cubicBezTo>
                  <a:cubicBezTo>
                    <a:pt x="114634" y="66338"/>
                    <a:pt x="114634" y="66338"/>
                    <a:pt x="114634" y="66338"/>
                  </a:cubicBezTo>
                  <a:cubicBezTo>
                    <a:pt x="114634" y="66338"/>
                    <a:pt x="117073" y="66338"/>
                    <a:pt x="117073" y="64225"/>
                  </a:cubicBezTo>
                  <a:cubicBezTo>
                    <a:pt x="117073" y="63380"/>
                    <a:pt x="120000" y="49014"/>
                    <a:pt x="114634" y="32535"/>
                  </a:cubicBezTo>
                  <a:close/>
                  <a:moveTo>
                    <a:pt x="29756" y="47746"/>
                  </a:moveTo>
                  <a:cubicBezTo>
                    <a:pt x="30731" y="40985"/>
                    <a:pt x="33170" y="35070"/>
                    <a:pt x="36585" y="30422"/>
                  </a:cubicBezTo>
                  <a:cubicBezTo>
                    <a:pt x="41951" y="23661"/>
                    <a:pt x="49756" y="19859"/>
                    <a:pt x="60975" y="19859"/>
                  </a:cubicBezTo>
                  <a:cubicBezTo>
                    <a:pt x="72195" y="19859"/>
                    <a:pt x="79512" y="23661"/>
                    <a:pt x="84878" y="30422"/>
                  </a:cubicBezTo>
                  <a:cubicBezTo>
                    <a:pt x="88292" y="35070"/>
                    <a:pt x="89756" y="40985"/>
                    <a:pt x="90731" y="47746"/>
                  </a:cubicBezTo>
                  <a:lnTo>
                    <a:pt x="29756" y="4774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7" name="Shape 427"/>
            <p:cNvSpPr/>
            <p:nvPr/>
          </p:nvSpPr>
          <p:spPr>
            <a:xfrm>
              <a:off x="1870" y="1671"/>
              <a:ext cx="537" cy="672"/>
            </a:xfrm>
            <a:custGeom>
              <a:pathLst>
                <a:path extrusionOk="0" h="120000" w="120000">
                  <a:moveTo>
                    <a:pt x="75066" y="44366"/>
                  </a:moveTo>
                  <a:cubicBezTo>
                    <a:pt x="71365" y="44366"/>
                    <a:pt x="66607" y="43943"/>
                    <a:pt x="60792" y="43943"/>
                  </a:cubicBezTo>
                  <a:cubicBezTo>
                    <a:pt x="52863" y="43943"/>
                    <a:pt x="44933" y="44788"/>
                    <a:pt x="38061" y="46478"/>
                  </a:cubicBezTo>
                  <a:cubicBezTo>
                    <a:pt x="30660" y="48169"/>
                    <a:pt x="24317" y="50281"/>
                    <a:pt x="18502" y="53661"/>
                  </a:cubicBezTo>
                  <a:cubicBezTo>
                    <a:pt x="12687" y="56619"/>
                    <a:pt x="8458" y="60845"/>
                    <a:pt x="5286" y="65915"/>
                  </a:cubicBezTo>
                  <a:cubicBezTo>
                    <a:pt x="2114" y="70563"/>
                    <a:pt x="0" y="76478"/>
                    <a:pt x="0" y="82816"/>
                  </a:cubicBezTo>
                  <a:cubicBezTo>
                    <a:pt x="0" y="89577"/>
                    <a:pt x="1585" y="95070"/>
                    <a:pt x="4229" y="99718"/>
                  </a:cubicBezTo>
                  <a:cubicBezTo>
                    <a:pt x="7400" y="104366"/>
                    <a:pt x="11101" y="108169"/>
                    <a:pt x="16387" y="111126"/>
                  </a:cubicBezTo>
                  <a:cubicBezTo>
                    <a:pt x="21674" y="114084"/>
                    <a:pt x="28017" y="116619"/>
                    <a:pt x="35418" y="117887"/>
                  </a:cubicBezTo>
                  <a:cubicBezTo>
                    <a:pt x="42819" y="119154"/>
                    <a:pt x="50748" y="120000"/>
                    <a:pt x="59735" y="120000"/>
                  </a:cubicBezTo>
                  <a:cubicBezTo>
                    <a:pt x="69251" y="120000"/>
                    <a:pt x="78766" y="119154"/>
                    <a:pt x="87753" y="117887"/>
                  </a:cubicBezTo>
                  <a:cubicBezTo>
                    <a:pt x="97268" y="116619"/>
                    <a:pt x="108370" y="114929"/>
                    <a:pt x="111013" y="114507"/>
                  </a:cubicBezTo>
                  <a:cubicBezTo>
                    <a:pt x="114185" y="113661"/>
                    <a:pt x="117885" y="112816"/>
                    <a:pt x="117885" y="112816"/>
                  </a:cubicBezTo>
                  <a:cubicBezTo>
                    <a:pt x="120000" y="112394"/>
                    <a:pt x="120000" y="110704"/>
                    <a:pt x="120000" y="110704"/>
                  </a:cubicBezTo>
                  <a:cubicBezTo>
                    <a:pt x="120000" y="43098"/>
                    <a:pt x="120000" y="43098"/>
                    <a:pt x="120000" y="43098"/>
                  </a:cubicBezTo>
                  <a:cubicBezTo>
                    <a:pt x="120000" y="28309"/>
                    <a:pt x="114713" y="16901"/>
                    <a:pt x="105198" y="10140"/>
                  </a:cubicBezTo>
                  <a:cubicBezTo>
                    <a:pt x="95154" y="3380"/>
                    <a:pt x="80881" y="0"/>
                    <a:pt x="62378" y="0"/>
                  </a:cubicBezTo>
                  <a:cubicBezTo>
                    <a:pt x="55506" y="0"/>
                    <a:pt x="44405" y="845"/>
                    <a:pt x="38061" y="1690"/>
                  </a:cubicBezTo>
                  <a:cubicBezTo>
                    <a:pt x="38061" y="1690"/>
                    <a:pt x="17444" y="5070"/>
                    <a:pt x="9515" y="10140"/>
                  </a:cubicBezTo>
                  <a:cubicBezTo>
                    <a:pt x="9515" y="10140"/>
                    <a:pt x="7400" y="10985"/>
                    <a:pt x="8458" y="13098"/>
                  </a:cubicBezTo>
                  <a:cubicBezTo>
                    <a:pt x="14801" y="27042"/>
                    <a:pt x="14801" y="27042"/>
                    <a:pt x="14801" y="27042"/>
                  </a:cubicBezTo>
                  <a:cubicBezTo>
                    <a:pt x="15859" y="29154"/>
                    <a:pt x="17973" y="28309"/>
                    <a:pt x="17973" y="28309"/>
                  </a:cubicBezTo>
                  <a:cubicBezTo>
                    <a:pt x="17973" y="28309"/>
                    <a:pt x="18502" y="28309"/>
                    <a:pt x="19559" y="27887"/>
                  </a:cubicBezTo>
                  <a:cubicBezTo>
                    <a:pt x="37533" y="20281"/>
                    <a:pt x="59735" y="20281"/>
                    <a:pt x="59735" y="20281"/>
                  </a:cubicBezTo>
                  <a:cubicBezTo>
                    <a:pt x="69779" y="20281"/>
                    <a:pt x="77709" y="21971"/>
                    <a:pt x="82995" y="24929"/>
                  </a:cubicBezTo>
                  <a:cubicBezTo>
                    <a:pt x="87753" y="28309"/>
                    <a:pt x="90396" y="32957"/>
                    <a:pt x="90396" y="42676"/>
                  </a:cubicBezTo>
                  <a:cubicBezTo>
                    <a:pt x="90396" y="46056"/>
                    <a:pt x="90396" y="46056"/>
                    <a:pt x="90396" y="46056"/>
                  </a:cubicBezTo>
                  <a:cubicBezTo>
                    <a:pt x="82466" y="44788"/>
                    <a:pt x="75066" y="44366"/>
                    <a:pt x="75066" y="44366"/>
                  </a:cubicBezTo>
                  <a:close/>
                  <a:moveTo>
                    <a:pt x="38061" y="96338"/>
                  </a:moveTo>
                  <a:cubicBezTo>
                    <a:pt x="34889" y="94225"/>
                    <a:pt x="34361" y="93380"/>
                    <a:pt x="32775" y="92112"/>
                  </a:cubicBezTo>
                  <a:cubicBezTo>
                    <a:pt x="31189" y="89577"/>
                    <a:pt x="30132" y="86619"/>
                    <a:pt x="30132" y="82394"/>
                  </a:cubicBezTo>
                  <a:cubicBezTo>
                    <a:pt x="30132" y="76056"/>
                    <a:pt x="32775" y="71408"/>
                    <a:pt x="38590" y="68028"/>
                  </a:cubicBezTo>
                  <a:cubicBezTo>
                    <a:pt x="38590" y="68028"/>
                    <a:pt x="46519" y="62535"/>
                    <a:pt x="65022" y="62535"/>
                  </a:cubicBezTo>
                  <a:cubicBezTo>
                    <a:pt x="78766" y="62957"/>
                    <a:pt x="90396" y="64225"/>
                    <a:pt x="90396" y="64225"/>
                  </a:cubicBezTo>
                  <a:cubicBezTo>
                    <a:pt x="90396" y="98028"/>
                    <a:pt x="90396" y="98028"/>
                    <a:pt x="90396" y="98028"/>
                  </a:cubicBezTo>
                  <a:cubicBezTo>
                    <a:pt x="90396" y="98028"/>
                    <a:pt x="90396" y="98028"/>
                    <a:pt x="90396" y="98028"/>
                  </a:cubicBezTo>
                  <a:cubicBezTo>
                    <a:pt x="90396" y="98028"/>
                    <a:pt x="78766" y="100140"/>
                    <a:pt x="65550" y="100563"/>
                  </a:cubicBezTo>
                  <a:cubicBezTo>
                    <a:pt x="46519" y="101408"/>
                    <a:pt x="38061" y="96338"/>
                    <a:pt x="38061" y="9633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8" name="Shape 428"/>
            <p:cNvSpPr/>
            <p:nvPr/>
          </p:nvSpPr>
          <p:spPr>
            <a:xfrm>
              <a:off x="5162" y="1676"/>
              <a:ext cx="386" cy="653"/>
            </a:xfrm>
            <a:custGeom>
              <a:pathLst>
                <a:path extrusionOk="0" h="120000" w="120000">
                  <a:moveTo>
                    <a:pt x="119263" y="5652"/>
                  </a:moveTo>
                  <a:cubicBezTo>
                    <a:pt x="120000" y="3913"/>
                    <a:pt x="118527" y="3043"/>
                    <a:pt x="117055" y="3043"/>
                  </a:cubicBezTo>
                  <a:cubicBezTo>
                    <a:pt x="114846" y="2173"/>
                    <a:pt x="104539" y="869"/>
                    <a:pt x="95705" y="869"/>
                  </a:cubicBezTo>
                  <a:cubicBezTo>
                    <a:pt x="79509" y="0"/>
                    <a:pt x="70674" y="1739"/>
                    <a:pt x="62576" y="3913"/>
                  </a:cubicBezTo>
                  <a:cubicBezTo>
                    <a:pt x="54478" y="6086"/>
                    <a:pt x="45644" y="9565"/>
                    <a:pt x="40490" y="13478"/>
                  </a:cubicBezTo>
                  <a:cubicBezTo>
                    <a:pt x="40490" y="3913"/>
                    <a:pt x="40490" y="3913"/>
                    <a:pt x="40490" y="3913"/>
                  </a:cubicBezTo>
                  <a:cubicBezTo>
                    <a:pt x="40490" y="2608"/>
                    <a:pt x="39018" y="1739"/>
                    <a:pt x="36809" y="1739"/>
                  </a:cubicBezTo>
                  <a:cubicBezTo>
                    <a:pt x="3680" y="1739"/>
                    <a:pt x="3680" y="1739"/>
                    <a:pt x="3680" y="1739"/>
                  </a:cubicBezTo>
                  <a:cubicBezTo>
                    <a:pt x="2208" y="1739"/>
                    <a:pt x="0" y="2608"/>
                    <a:pt x="0" y="3913"/>
                  </a:cubicBezTo>
                  <a:cubicBezTo>
                    <a:pt x="0" y="117391"/>
                    <a:pt x="0" y="117391"/>
                    <a:pt x="0" y="117391"/>
                  </a:cubicBezTo>
                  <a:cubicBezTo>
                    <a:pt x="0" y="118695"/>
                    <a:pt x="2208" y="120000"/>
                    <a:pt x="4417" y="120000"/>
                  </a:cubicBezTo>
                  <a:cubicBezTo>
                    <a:pt x="38282" y="120000"/>
                    <a:pt x="38282" y="120000"/>
                    <a:pt x="38282" y="120000"/>
                  </a:cubicBezTo>
                  <a:cubicBezTo>
                    <a:pt x="40490" y="120000"/>
                    <a:pt x="41963" y="118695"/>
                    <a:pt x="41963" y="117391"/>
                  </a:cubicBezTo>
                  <a:cubicBezTo>
                    <a:pt x="41963" y="60869"/>
                    <a:pt x="41963" y="60869"/>
                    <a:pt x="41963" y="60869"/>
                  </a:cubicBezTo>
                  <a:cubicBezTo>
                    <a:pt x="41963" y="53478"/>
                    <a:pt x="43435" y="45652"/>
                    <a:pt x="46380" y="40869"/>
                  </a:cubicBezTo>
                  <a:cubicBezTo>
                    <a:pt x="49325" y="36086"/>
                    <a:pt x="53006" y="32608"/>
                    <a:pt x="57423" y="29565"/>
                  </a:cubicBezTo>
                  <a:cubicBezTo>
                    <a:pt x="62576" y="26956"/>
                    <a:pt x="67730" y="25217"/>
                    <a:pt x="73619" y="23913"/>
                  </a:cubicBezTo>
                  <a:cubicBezTo>
                    <a:pt x="79509" y="23043"/>
                    <a:pt x="86134" y="22608"/>
                    <a:pt x="90552" y="22608"/>
                  </a:cubicBezTo>
                  <a:cubicBezTo>
                    <a:pt x="97177" y="22608"/>
                    <a:pt x="104539" y="23478"/>
                    <a:pt x="104539" y="23478"/>
                  </a:cubicBezTo>
                  <a:cubicBezTo>
                    <a:pt x="107484" y="23913"/>
                    <a:pt x="108957" y="23043"/>
                    <a:pt x="109693" y="21739"/>
                  </a:cubicBezTo>
                  <a:cubicBezTo>
                    <a:pt x="111901" y="18260"/>
                    <a:pt x="117791" y="7826"/>
                    <a:pt x="119263" y="565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9" name="Shape 429"/>
            <p:cNvSpPr/>
            <p:nvPr/>
          </p:nvSpPr>
          <p:spPr>
            <a:xfrm>
              <a:off x="3807" y="1406"/>
              <a:ext cx="728" cy="1219"/>
            </a:xfrm>
            <a:custGeom>
              <a:pathLst>
                <a:path extrusionOk="0" h="120000" w="120000">
                  <a:moveTo>
                    <a:pt x="118051" y="1398"/>
                  </a:moveTo>
                  <a:cubicBezTo>
                    <a:pt x="116103" y="932"/>
                    <a:pt x="114155" y="699"/>
                    <a:pt x="111428" y="466"/>
                  </a:cubicBezTo>
                  <a:cubicBezTo>
                    <a:pt x="108701" y="233"/>
                    <a:pt x="105584" y="0"/>
                    <a:pt x="102077" y="0"/>
                  </a:cubicBezTo>
                  <a:cubicBezTo>
                    <a:pt x="90000" y="0"/>
                    <a:pt x="80259" y="2097"/>
                    <a:pt x="73246" y="6291"/>
                  </a:cubicBezTo>
                  <a:cubicBezTo>
                    <a:pt x="66623" y="10252"/>
                    <a:pt x="61948" y="16543"/>
                    <a:pt x="59610" y="24699"/>
                  </a:cubicBezTo>
                  <a:cubicBezTo>
                    <a:pt x="58831" y="27495"/>
                    <a:pt x="58831" y="27495"/>
                    <a:pt x="58831" y="27495"/>
                  </a:cubicBezTo>
                  <a:cubicBezTo>
                    <a:pt x="43246" y="27495"/>
                    <a:pt x="43246" y="27495"/>
                    <a:pt x="43246" y="27495"/>
                  </a:cubicBezTo>
                  <a:cubicBezTo>
                    <a:pt x="43246" y="27495"/>
                    <a:pt x="41298" y="27495"/>
                    <a:pt x="40909" y="28660"/>
                  </a:cubicBezTo>
                  <a:cubicBezTo>
                    <a:pt x="38571" y="37048"/>
                    <a:pt x="38571" y="37048"/>
                    <a:pt x="38571" y="37048"/>
                  </a:cubicBezTo>
                  <a:cubicBezTo>
                    <a:pt x="38181" y="37980"/>
                    <a:pt x="38961" y="38446"/>
                    <a:pt x="40519" y="38446"/>
                  </a:cubicBezTo>
                  <a:cubicBezTo>
                    <a:pt x="55714" y="38446"/>
                    <a:pt x="55714" y="38446"/>
                    <a:pt x="55714" y="38446"/>
                  </a:cubicBezTo>
                  <a:cubicBezTo>
                    <a:pt x="40519" y="89475"/>
                    <a:pt x="40519" y="89475"/>
                    <a:pt x="40519" y="89475"/>
                  </a:cubicBezTo>
                  <a:cubicBezTo>
                    <a:pt x="39350" y="93669"/>
                    <a:pt x="37792" y="96932"/>
                    <a:pt x="36233" y="99495"/>
                  </a:cubicBezTo>
                  <a:cubicBezTo>
                    <a:pt x="34675" y="102058"/>
                    <a:pt x="33506" y="103922"/>
                    <a:pt x="31558" y="105320"/>
                  </a:cubicBezTo>
                  <a:cubicBezTo>
                    <a:pt x="30000" y="106718"/>
                    <a:pt x="28051" y="107650"/>
                    <a:pt x="25324" y="108116"/>
                  </a:cubicBezTo>
                  <a:cubicBezTo>
                    <a:pt x="22987" y="108582"/>
                    <a:pt x="20259" y="108815"/>
                    <a:pt x="17142" y="108815"/>
                  </a:cubicBezTo>
                  <a:cubicBezTo>
                    <a:pt x="15584" y="108815"/>
                    <a:pt x="13636" y="108815"/>
                    <a:pt x="11688" y="108582"/>
                  </a:cubicBezTo>
                  <a:cubicBezTo>
                    <a:pt x="10129" y="108349"/>
                    <a:pt x="9350" y="108116"/>
                    <a:pt x="8181" y="107883"/>
                  </a:cubicBezTo>
                  <a:cubicBezTo>
                    <a:pt x="8181" y="107883"/>
                    <a:pt x="6233" y="107417"/>
                    <a:pt x="5844" y="108582"/>
                  </a:cubicBezTo>
                  <a:cubicBezTo>
                    <a:pt x="5064" y="109281"/>
                    <a:pt x="1168" y="116038"/>
                    <a:pt x="779" y="116737"/>
                  </a:cubicBezTo>
                  <a:cubicBezTo>
                    <a:pt x="0" y="117669"/>
                    <a:pt x="779" y="118135"/>
                    <a:pt x="1558" y="118368"/>
                  </a:cubicBezTo>
                  <a:cubicBezTo>
                    <a:pt x="3896" y="118834"/>
                    <a:pt x="5064" y="119067"/>
                    <a:pt x="7792" y="119533"/>
                  </a:cubicBezTo>
                  <a:cubicBezTo>
                    <a:pt x="11688" y="120000"/>
                    <a:pt x="14805" y="120000"/>
                    <a:pt x="17922" y="120000"/>
                  </a:cubicBezTo>
                  <a:cubicBezTo>
                    <a:pt x="24155" y="120000"/>
                    <a:pt x="30000" y="119533"/>
                    <a:pt x="34675" y="118601"/>
                  </a:cubicBezTo>
                  <a:cubicBezTo>
                    <a:pt x="39350" y="117436"/>
                    <a:pt x="43636" y="115572"/>
                    <a:pt x="47142" y="113242"/>
                  </a:cubicBezTo>
                  <a:cubicBezTo>
                    <a:pt x="51428" y="110679"/>
                    <a:pt x="53766" y="107883"/>
                    <a:pt x="56103" y="104155"/>
                  </a:cubicBezTo>
                  <a:cubicBezTo>
                    <a:pt x="58441" y="100427"/>
                    <a:pt x="60389" y="95766"/>
                    <a:pt x="61948" y="90407"/>
                  </a:cubicBezTo>
                  <a:cubicBezTo>
                    <a:pt x="77532" y="38446"/>
                    <a:pt x="77532" y="38446"/>
                    <a:pt x="77532" y="38446"/>
                  </a:cubicBezTo>
                  <a:cubicBezTo>
                    <a:pt x="100129" y="38446"/>
                    <a:pt x="100129" y="38446"/>
                    <a:pt x="100129" y="38446"/>
                  </a:cubicBezTo>
                  <a:cubicBezTo>
                    <a:pt x="100129" y="38446"/>
                    <a:pt x="101688" y="38446"/>
                    <a:pt x="102077" y="37281"/>
                  </a:cubicBezTo>
                  <a:cubicBezTo>
                    <a:pt x="104805" y="28660"/>
                    <a:pt x="104805" y="28660"/>
                    <a:pt x="104805" y="28660"/>
                  </a:cubicBezTo>
                  <a:cubicBezTo>
                    <a:pt x="104805" y="27961"/>
                    <a:pt x="104415" y="27495"/>
                    <a:pt x="102467" y="27495"/>
                  </a:cubicBezTo>
                  <a:cubicBezTo>
                    <a:pt x="80649" y="27495"/>
                    <a:pt x="80649" y="27495"/>
                    <a:pt x="80649" y="27495"/>
                  </a:cubicBezTo>
                  <a:cubicBezTo>
                    <a:pt x="81038" y="27262"/>
                    <a:pt x="81818" y="22601"/>
                    <a:pt x="84545" y="18174"/>
                  </a:cubicBezTo>
                  <a:cubicBezTo>
                    <a:pt x="85324" y="16310"/>
                    <a:pt x="87272" y="14912"/>
                    <a:pt x="89220" y="13980"/>
                  </a:cubicBezTo>
                  <a:cubicBezTo>
                    <a:pt x="90779" y="12815"/>
                    <a:pt x="92727" y="12116"/>
                    <a:pt x="94675" y="11883"/>
                  </a:cubicBezTo>
                  <a:cubicBezTo>
                    <a:pt x="97012" y="11417"/>
                    <a:pt x="99350" y="11184"/>
                    <a:pt x="102077" y="11184"/>
                  </a:cubicBezTo>
                  <a:cubicBezTo>
                    <a:pt x="104025" y="11184"/>
                    <a:pt x="106363" y="11184"/>
                    <a:pt x="107922" y="11417"/>
                  </a:cubicBezTo>
                  <a:cubicBezTo>
                    <a:pt x="109870" y="11650"/>
                    <a:pt x="110649" y="11883"/>
                    <a:pt x="111428" y="11883"/>
                  </a:cubicBezTo>
                  <a:cubicBezTo>
                    <a:pt x="113376" y="12349"/>
                    <a:pt x="113766" y="12116"/>
                    <a:pt x="114155" y="11417"/>
                  </a:cubicBezTo>
                  <a:cubicBezTo>
                    <a:pt x="119610" y="2796"/>
                    <a:pt x="119610" y="2796"/>
                    <a:pt x="119610" y="2796"/>
                  </a:cubicBezTo>
                  <a:cubicBezTo>
                    <a:pt x="120000" y="1864"/>
                    <a:pt x="118831" y="1398"/>
                    <a:pt x="118051" y="139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0" name="Shape 430"/>
            <p:cNvSpPr/>
            <p:nvPr/>
          </p:nvSpPr>
          <p:spPr>
            <a:xfrm>
              <a:off x="2542" y="1421"/>
              <a:ext cx="132" cy="908"/>
            </a:xfrm>
            <a:custGeom>
              <a:pathLst>
                <a:path extrusionOk="0" h="120000" w="120000">
                  <a:moveTo>
                    <a:pt x="119999" y="118125"/>
                  </a:moveTo>
                  <a:cubicBezTo>
                    <a:pt x="119999" y="119062"/>
                    <a:pt x="115714" y="120000"/>
                    <a:pt x="109285" y="120000"/>
                  </a:cubicBezTo>
                  <a:cubicBezTo>
                    <a:pt x="10714" y="120000"/>
                    <a:pt x="10714" y="120000"/>
                    <a:pt x="10714" y="120000"/>
                  </a:cubicBezTo>
                  <a:cubicBezTo>
                    <a:pt x="4285" y="120000"/>
                    <a:pt x="0" y="119062"/>
                    <a:pt x="0" y="118125"/>
                  </a:cubicBezTo>
                  <a:cubicBezTo>
                    <a:pt x="0" y="1562"/>
                    <a:pt x="0" y="1562"/>
                    <a:pt x="0" y="1562"/>
                  </a:cubicBezTo>
                  <a:cubicBezTo>
                    <a:pt x="0" y="625"/>
                    <a:pt x="4285" y="0"/>
                    <a:pt x="10714" y="0"/>
                  </a:cubicBezTo>
                  <a:cubicBezTo>
                    <a:pt x="109285" y="0"/>
                    <a:pt x="109285" y="0"/>
                    <a:pt x="109285" y="0"/>
                  </a:cubicBezTo>
                  <a:cubicBezTo>
                    <a:pt x="115714" y="0"/>
                    <a:pt x="119999" y="625"/>
                    <a:pt x="119999" y="1562"/>
                  </a:cubicBezTo>
                  <a:lnTo>
                    <a:pt x="119999" y="11812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431" name="Shape 431"/>
          <p:cNvSpPr txBox="1"/>
          <p:nvPr>
            <p:ph idx="2" type="body"/>
          </p:nvPr>
        </p:nvSpPr>
        <p:spPr>
          <a:xfrm>
            <a:off x="338328" y="1601725"/>
            <a:ext cx="11517122" cy="4641598"/>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1pPr>
            <a:lvl2pPr indent="-342900" lvl="1" marL="914400" marR="0" rtl="0" algn="l">
              <a:lnSpc>
                <a:spcPct val="90000"/>
              </a:lnSpc>
              <a:spcBef>
                <a:spcPts val="6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2pPr>
            <a:lvl3pPr indent="-330200" lvl="2" marL="13716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3pPr>
            <a:lvl4pPr indent="-330200" lvl="3" marL="18288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292100" lvl="4" marL="2286000" marR="0" rtl="0" algn="l">
              <a:lnSpc>
                <a:spcPct val="90000"/>
              </a:lnSpc>
              <a:spcBef>
                <a:spcPts val="600"/>
              </a:spcBef>
              <a:spcAft>
                <a:spcPts val="0"/>
              </a:spcAft>
              <a:buClr>
                <a:schemeClr val="lt1"/>
              </a:buClr>
              <a:buSzPts val="1000"/>
              <a:buFont typeface="Arial"/>
              <a:buChar char="​"/>
              <a:defRPr b="0" i="0" sz="1000" u="none" cap="none" strike="noStrike">
                <a:solidFill>
                  <a:schemeClr val="lt1"/>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32" name="Shape 432"/>
          <p:cNvSpPr txBox="1"/>
          <p:nvPr>
            <p:ph idx="11" type="ftr"/>
          </p:nvPr>
        </p:nvSpPr>
        <p:spPr>
          <a:xfrm>
            <a:off x="333728" y="6270900"/>
            <a:ext cx="10736917" cy="428383"/>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000">
                <a:solidFill>
                  <a:schemeClr val="lt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pic>
        <p:nvPicPr>
          <p:cNvPr id="433" name="Shape 433"/>
          <p:cNvPicPr preferRelativeResize="0"/>
          <p:nvPr/>
        </p:nvPicPr>
        <p:blipFill rotWithShape="1">
          <a:blip r:embed="rId5">
            <a:alphaModFix/>
          </a:blip>
          <a:srcRect b="0" l="0" r="0" t="0"/>
          <a:stretch/>
        </p:blipFill>
        <p:spPr>
          <a:xfrm>
            <a:off x="101573" y="-100315"/>
            <a:ext cx="473510" cy="473510"/>
          </a:xfrm>
          <a:prstGeom prst="rect">
            <a:avLst/>
          </a:prstGeom>
          <a:noFill/>
          <a:ln>
            <a:noFill/>
          </a:ln>
        </p:spPr>
      </p:pic>
      <p:sp>
        <p:nvSpPr>
          <p:cNvPr id="434" name="Shape 434"/>
          <p:cNvSpPr/>
          <p:nvPr/>
        </p:nvSpPr>
        <p:spPr>
          <a:xfrm>
            <a:off x="0" y="-61544"/>
            <a:ext cx="300229" cy="1084518"/>
          </a:xfrm>
          <a:custGeom>
            <a:pathLst>
              <a:path extrusionOk="0" h="120000" w="120000">
                <a:moveTo>
                  <a:pt x="0" y="0"/>
                </a:moveTo>
                <a:lnTo>
                  <a:pt x="6692" y="1005"/>
                </a:lnTo>
                <a:cubicBezTo>
                  <a:pt x="75054" y="13790"/>
                  <a:pt x="120000" y="35442"/>
                  <a:pt x="120000" y="60000"/>
                </a:cubicBezTo>
                <a:cubicBezTo>
                  <a:pt x="120000" y="84557"/>
                  <a:pt x="75054" y="106209"/>
                  <a:pt x="6692" y="118994"/>
                </a:cubicBezTo>
                <a:lnTo>
                  <a:pt x="0" y="120000"/>
                </a:lnTo>
                <a:close/>
              </a:path>
            </a:pathLst>
          </a:custGeom>
          <a:solidFill>
            <a:srgbClr val="FFFFF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pic>
        <p:nvPicPr>
          <p:cNvPr id="435" name="Shape 435"/>
          <p:cNvPicPr preferRelativeResize="0"/>
          <p:nvPr/>
        </p:nvPicPr>
        <p:blipFill rotWithShape="1">
          <a:blip r:embed="rId6">
            <a:alphaModFix/>
          </a:blip>
          <a:srcRect b="0" l="0" r="57904" t="0"/>
          <a:stretch/>
        </p:blipFill>
        <p:spPr>
          <a:xfrm>
            <a:off x="11358418" y="851185"/>
            <a:ext cx="830407" cy="1972649"/>
          </a:xfrm>
          <a:prstGeom prst="rect">
            <a:avLst/>
          </a:prstGeom>
          <a:noFill/>
          <a:ln>
            <a:noFill/>
          </a:ln>
        </p:spPr>
      </p:pic>
      <p:sp>
        <p:nvSpPr>
          <p:cNvPr id="436" name="Shape 436"/>
          <p:cNvSpPr/>
          <p:nvPr/>
        </p:nvSpPr>
        <p:spPr>
          <a:xfrm>
            <a:off x="11358418" y="494288"/>
            <a:ext cx="830407" cy="830407"/>
          </a:xfrm>
          <a:prstGeom prst="ellipse">
            <a:avLst/>
          </a:prstGeom>
          <a:solidFill>
            <a:srgbClr val="FFFFF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pic>
        <p:nvPicPr>
          <p:cNvPr id="437" name="Shape 437"/>
          <p:cNvPicPr preferRelativeResize="0"/>
          <p:nvPr/>
        </p:nvPicPr>
        <p:blipFill rotWithShape="1">
          <a:blip r:embed="rId4">
            <a:alphaModFix/>
          </a:blip>
          <a:srcRect b="0" l="67516" r="0" t="0"/>
          <a:stretch/>
        </p:blipFill>
        <p:spPr>
          <a:xfrm>
            <a:off x="0" y="4613256"/>
            <a:ext cx="828194" cy="2549525"/>
          </a:xfrm>
          <a:prstGeom prst="rect">
            <a:avLst/>
          </a:prstGeom>
          <a:noFill/>
          <a:ln>
            <a:noFill/>
          </a:ln>
        </p:spPr>
      </p:pic>
    </p:spTree>
  </p:cSld>
  <p:clrMapOvr>
    <a:masterClrMapping/>
  </p:clrMapOvr>
  <p:transition spd="med">
    <p:fade thruBlk="1"/>
  </p:transition>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_dark" showMasterSp="0">
  <p:cSld name="Basic_dark">
    <p:bg>
      <p:bgPr>
        <a:blipFill rotWithShape="1">
          <a:blip r:embed="rId2">
            <a:alphaModFix/>
          </a:blip>
          <a:stretch>
            <a:fillRect b="0" l="0" r="0" t="0"/>
          </a:stretch>
        </a:blipFill>
      </p:bgPr>
    </p:bg>
    <p:spTree>
      <p:nvGrpSpPr>
        <p:cNvPr id="438" name="Shape 438"/>
        <p:cNvGrpSpPr/>
        <p:nvPr/>
      </p:nvGrpSpPr>
      <p:grpSpPr>
        <a:xfrm>
          <a:off x="0" y="0"/>
          <a:ext cx="0" cy="0"/>
          <a:chOff x="0" y="0"/>
          <a:chExt cx="0" cy="0"/>
        </a:xfrm>
      </p:grpSpPr>
      <p:sp>
        <p:nvSpPr>
          <p:cNvPr id="439" name="Shape 439"/>
          <p:cNvSpPr txBox="1"/>
          <p:nvPr>
            <p:ph type="title"/>
          </p:nvPr>
        </p:nvSpPr>
        <p:spPr>
          <a:xfrm>
            <a:off x="338327" y="90720"/>
            <a:ext cx="11515535" cy="908043"/>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40" name="Shape 440"/>
          <p:cNvSpPr txBox="1"/>
          <p:nvPr>
            <p:ph idx="1" type="body"/>
          </p:nvPr>
        </p:nvSpPr>
        <p:spPr>
          <a:xfrm>
            <a:off x="338328" y="1021080"/>
            <a:ext cx="11484864" cy="338554"/>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400"/>
              </a:spcBef>
              <a:spcAft>
                <a:spcPts val="0"/>
              </a:spcAft>
              <a:buClr>
                <a:srgbClr val="7F7F7F"/>
              </a:buClr>
              <a:buSzPts val="2400"/>
              <a:buFont typeface="Arial"/>
              <a:buNone/>
              <a:defRPr b="0" i="0" sz="2400" u="none" cap="none" strike="noStrike">
                <a:solidFill>
                  <a:schemeClr val="lt1"/>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grpSp>
        <p:nvGrpSpPr>
          <p:cNvPr id="441" name="Shape 441"/>
          <p:cNvGrpSpPr/>
          <p:nvPr/>
        </p:nvGrpSpPr>
        <p:grpSpPr>
          <a:xfrm>
            <a:off x="11243268" y="6270900"/>
            <a:ext cx="611829" cy="428383"/>
            <a:chOff x="267" y="-340"/>
            <a:chExt cx="7144" cy="5002"/>
          </a:xfrm>
        </p:grpSpPr>
        <p:sp>
          <p:nvSpPr>
            <p:cNvPr id="442" name="Shape 442"/>
            <p:cNvSpPr/>
            <p:nvPr/>
          </p:nvSpPr>
          <p:spPr>
            <a:xfrm>
              <a:off x="267" y="-340"/>
              <a:ext cx="7144" cy="5002"/>
            </a:xfrm>
            <a:custGeom>
              <a:pathLst>
                <a:path extrusionOk="0" h="120000" w="120000">
                  <a:moveTo>
                    <a:pt x="49930" y="13055"/>
                  </a:moveTo>
                  <a:cubicBezTo>
                    <a:pt x="53823" y="7322"/>
                    <a:pt x="59185" y="3746"/>
                    <a:pt x="65143" y="3746"/>
                  </a:cubicBezTo>
                  <a:cubicBezTo>
                    <a:pt x="73088" y="3746"/>
                    <a:pt x="80000" y="10047"/>
                    <a:pt x="83654" y="19413"/>
                  </a:cubicBezTo>
                  <a:cubicBezTo>
                    <a:pt x="86871" y="17369"/>
                    <a:pt x="90407" y="16234"/>
                    <a:pt x="94101" y="16234"/>
                  </a:cubicBezTo>
                  <a:cubicBezTo>
                    <a:pt x="108401" y="16234"/>
                    <a:pt x="119999" y="32923"/>
                    <a:pt x="119999" y="53528"/>
                  </a:cubicBezTo>
                  <a:cubicBezTo>
                    <a:pt x="119999" y="74134"/>
                    <a:pt x="108401" y="90823"/>
                    <a:pt x="94101" y="90823"/>
                  </a:cubicBezTo>
                  <a:cubicBezTo>
                    <a:pt x="92393" y="90823"/>
                    <a:pt x="90685" y="90539"/>
                    <a:pt x="89016" y="90085"/>
                  </a:cubicBezTo>
                  <a:cubicBezTo>
                    <a:pt x="85799" y="98372"/>
                    <a:pt x="79602" y="103935"/>
                    <a:pt x="72532" y="103935"/>
                  </a:cubicBezTo>
                  <a:cubicBezTo>
                    <a:pt x="69553" y="103935"/>
                    <a:pt x="66732" y="102970"/>
                    <a:pt x="64270" y="101210"/>
                  </a:cubicBezTo>
                  <a:cubicBezTo>
                    <a:pt x="60973" y="112223"/>
                    <a:pt x="53306" y="120000"/>
                    <a:pt x="44409" y="120000"/>
                  </a:cubicBezTo>
                  <a:cubicBezTo>
                    <a:pt x="35114" y="120000"/>
                    <a:pt x="27209" y="111598"/>
                    <a:pt x="24150" y="99791"/>
                  </a:cubicBezTo>
                  <a:cubicBezTo>
                    <a:pt x="22840" y="100189"/>
                    <a:pt x="21449" y="100416"/>
                    <a:pt x="20019" y="100416"/>
                  </a:cubicBezTo>
                  <a:cubicBezTo>
                    <a:pt x="8977" y="100416"/>
                    <a:pt x="0" y="87473"/>
                    <a:pt x="0" y="71523"/>
                  </a:cubicBezTo>
                  <a:cubicBezTo>
                    <a:pt x="0" y="60794"/>
                    <a:pt x="4051" y="51485"/>
                    <a:pt x="10009" y="46490"/>
                  </a:cubicBezTo>
                  <a:cubicBezTo>
                    <a:pt x="8778" y="42403"/>
                    <a:pt x="8103" y="37918"/>
                    <a:pt x="8103" y="33263"/>
                  </a:cubicBezTo>
                  <a:cubicBezTo>
                    <a:pt x="8103" y="14872"/>
                    <a:pt x="18550" y="0"/>
                    <a:pt x="31420" y="0"/>
                  </a:cubicBezTo>
                  <a:cubicBezTo>
                    <a:pt x="38967" y="0"/>
                    <a:pt x="45680" y="5108"/>
                    <a:pt x="49930" y="1305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3" name="Shape 443"/>
            <p:cNvSpPr/>
            <p:nvPr/>
          </p:nvSpPr>
          <p:spPr>
            <a:xfrm>
              <a:off x="1298" y="1671"/>
              <a:ext cx="499" cy="672"/>
            </a:xfrm>
            <a:custGeom>
              <a:pathLst>
                <a:path extrusionOk="0" h="120000" w="120000">
                  <a:moveTo>
                    <a:pt x="1137" y="103943"/>
                  </a:moveTo>
                  <a:cubicBezTo>
                    <a:pt x="0" y="106056"/>
                    <a:pt x="1137" y="106478"/>
                    <a:pt x="1706" y="106901"/>
                  </a:cubicBezTo>
                  <a:cubicBezTo>
                    <a:pt x="5118" y="108591"/>
                    <a:pt x="8530" y="109859"/>
                    <a:pt x="11374" y="111126"/>
                  </a:cubicBezTo>
                  <a:cubicBezTo>
                    <a:pt x="29004" y="118309"/>
                    <a:pt x="45497" y="120000"/>
                    <a:pt x="63127" y="120000"/>
                  </a:cubicBezTo>
                  <a:cubicBezTo>
                    <a:pt x="98388" y="120000"/>
                    <a:pt x="120000" y="106478"/>
                    <a:pt x="120000" y="84084"/>
                  </a:cubicBezTo>
                  <a:cubicBezTo>
                    <a:pt x="120000" y="83239"/>
                    <a:pt x="120000" y="83239"/>
                    <a:pt x="120000" y="83239"/>
                  </a:cubicBezTo>
                  <a:cubicBezTo>
                    <a:pt x="120000" y="62535"/>
                    <a:pt x="95545" y="55352"/>
                    <a:pt x="72227" y="49859"/>
                  </a:cubicBezTo>
                  <a:cubicBezTo>
                    <a:pt x="69383" y="49014"/>
                    <a:pt x="69383" y="49014"/>
                    <a:pt x="69383" y="49014"/>
                  </a:cubicBezTo>
                  <a:cubicBezTo>
                    <a:pt x="51753" y="44788"/>
                    <a:pt x="36398" y="40985"/>
                    <a:pt x="36398" y="32535"/>
                  </a:cubicBezTo>
                  <a:cubicBezTo>
                    <a:pt x="36398" y="32112"/>
                    <a:pt x="36398" y="32112"/>
                    <a:pt x="36398" y="32112"/>
                  </a:cubicBezTo>
                  <a:cubicBezTo>
                    <a:pt x="36398" y="24929"/>
                    <a:pt x="45497" y="19436"/>
                    <a:pt x="59146" y="19436"/>
                  </a:cubicBezTo>
                  <a:cubicBezTo>
                    <a:pt x="74502" y="19436"/>
                    <a:pt x="92132" y="23239"/>
                    <a:pt x="104075" y="27887"/>
                  </a:cubicBezTo>
                  <a:cubicBezTo>
                    <a:pt x="104075" y="27887"/>
                    <a:pt x="107488" y="29577"/>
                    <a:pt x="108625" y="27042"/>
                  </a:cubicBezTo>
                  <a:cubicBezTo>
                    <a:pt x="109194" y="25774"/>
                    <a:pt x="114881" y="13943"/>
                    <a:pt x="115450" y="12676"/>
                  </a:cubicBezTo>
                  <a:cubicBezTo>
                    <a:pt x="116587" y="11408"/>
                    <a:pt x="115450" y="10563"/>
                    <a:pt x="113744" y="9718"/>
                  </a:cubicBezTo>
                  <a:cubicBezTo>
                    <a:pt x="100663" y="3802"/>
                    <a:pt x="82464" y="0"/>
                    <a:pt x="63696" y="0"/>
                  </a:cubicBezTo>
                  <a:cubicBezTo>
                    <a:pt x="59715" y="0"/>
                    <a:pt x="59715" y="0"/>
                    <a:pt x="59715" y="0"/>
                  </a:cubicBezTo>
                  <a:cubicBezTo>
                    <a:pt x="27867" y="0"/>
                    <a:pt x="5118" y="14366"/>
                    <a:pt x="5118" y="35070"/>
                  </a:cubicBezTo>
                  <a:cubicBezTo>
                    <a:pt x="5118" y="35492"/>
                    <a:pt x="5118" y="35492"/>
                    <a:pt x="5118" y="35492"/>
                  </a:cubicBezTo>
                  <a:cubicBezTo>
                    <a:pt x="5118" y="57464"/>
                    <a:pt x="30142" y="64647"/>
                    <a:pt x="53459" y="69295"/>
                  </a:cubicBezTo>
                  <a:cubicBezTo>
                    <a:pt x="56872" y="70140"/>
                    <a:pt x="56872" y="70140"/>
                    <a:pt x="56872" y="70140"/>
                  </a:cubicBezTo>
                  <a:cubicBezTo>
                    <a:pt x="73933" y="73943"/>
                    <a:pt x="88720" y="77323"/>
                    <a:pt x="88720" y="86197"/>
                  </a:cubicBezTo>
                  <a:cubicBezTo>
                    <a:pt x="88720" y="86619"/>
                    <a:pt x="88720" y="86619"/>
                    <a:pt x="88720" y="86619"/>
                  </a:cubicBezTo>
                  <a:cubicBezTo>
                    <a:pt x="88720" y="95070"/>
                    <a:pt x="79052" y="100985"/>
                    <a:pt x="63696" y="100985"/>
                  </a:cubicBezTo>
                  <a:cubicBezTo>
                    <a:pt x="58009" y="100985"/>
                    <a:pt x="38672" y="100985"/>
                    <a:pt x="18199" y="91267"/>
                  </a:cubicBezTo>
                  <a:cubicBezTo>
                    <a:pt x="15924" y="90000"/>
                    <a:pt x="14786" y="89154"/>
                    <a:pt x="12511" y="88309"/>
                  </a:cubicBezTo>
                  <a:cubicBezTo>
                    <a:pt x="11374" y="87887"/>
                    <a:pt x="9099" y="87042"/>
                    <a:pt x="7962" y="89577"/>
                  </a:cubicBezTo>
                  <a:lnTo>
                    <a:pt x="1137" y="10394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4" name="Shape 444"/>
            <p:cNvSpPr/>
            <p:nvPr/>
          </p:nvSpPr>
          <p:spPr>
            <a:xfrm>
              <a:off x="3443" y="1671"/>
              <a:ext cx="499" cy="672"/>
            </a:xfrm>
            <a:custGeom>
              <a:pathLst>
                <a:path extrusionOk="0" h="120000" w="120000">
                  <a:moveTo>
                    <a:pt x="1137" y="103943"/>
                  </a:moveTo>
                  <a:cubicBezTo>
                    <a:pt x="0" y="106056"/>
                    <a:pt x="1137" y="106478"/>
                    <a:pt x="1706" y="106901"/>
                  </a:cubicBezTo>
                  <a:cubicBezTo>
                    <a:pt x="5118" y="108591"/>
                    <a:pt x="8530" y="109859"/>
                    <a:pt x="11374" y="111126"/>
                  </a:cubicBezTo>
                  <a:cubicBezTo>
                    <a:pt x="29004" y="118309"/>
                    <a:pt x="45497" y="120000"/>
                    <a:pt x="63127" y="120000"/>
                  </a:cubicBezTo>
                  <a:cubicBezTo>
                    <a:pt x="98388" y="120000"/>
                    <a:pt x="120000" y="106478"/>
                    <a:pt x="120000" y="84084"/>
                  </a:cubicBezTo>
                  <a:cubicBezTo>
                    <a:pt x="120000" y="83239"/>
                    <a:pt x="120000" y="83239"/>
                    <a:pt x="120000" y="83239"/>
                  </a:cubicBezTo>
                  <a:cubicBezTo>
                    <a:pt x="120000" y="62535"/>
                    <a:pt x="95545" y="55352"/>
                    <a:pt x="72227" y="49859"/>
                  </a:cubicBezTo>
                  <a:cubicBezTo>
                    <a:pt x="69383" y="49014"/>
                    <a:pt x="69383" y="49014"/>
                    <a:pt x="69383" y="49014"/>
                  </a:cubicBezTo>
                  <a:cubicBezTo>
                    <a:pt x="51753" y="44788"/>
                    <a:pt x="36398" y="40985"/>
                    <a:pt x="36398" y="32535"/>
                  </a:cubicBezTo>
                  <a:cubicBezTo>
                    <a:pt x="36398" y="32112"/>
                    <a:pt x="36398" y="32112"/>
                    <a:pt x="36398" y="32112"/>
                  </a:cubicBezTo>
                  <a:cubicBezTo>
                    <a:pt x="36398" y="24929"/>
                    <a:pt x="45497" y="19436"/>
                    <a:pt x="59146" y="19436"/>
                  </a:cubicBezTo>
                  <a:cubicBezTo>
                    <a:pt x="74502" y="19436"/>
                    <a:pt x="92132" y="23239"/>
                    <a:pt x="104075" y="27887"/>
                  </a:cubicBezTo>
                  <a:cubicBezTo>
                    <a:pt x="104075" y="27887"/>
                    <a:pt x="107488" y="29577"/>
                    <a:pt x="108625" y="27042"/>
                  </a:cubicBezTo>
                  <a:cubicBezTo>
                    <a:pt x="109194" y="25774"/>
                    <a:pt x="114881" y="13943"/>
                    <a:pt x="115450" y="12676"/>
                  </a:cubicBezTo>
                  <a:cubicBezTo>
                    <a:pt x="116587" y="11408"/>
                    <a:pt x="115450" y="10563"/>
                    <a:pt x="113744" y="9718"/>
                  </a:cubicBezTo>
                  <a:cubicBezTo>
                    <a:pt x="100663" y="3802"/>
                    <a:pt x="82464" y="0"/>
                    <a:pt x="63696" y="0"/>
                  </a:cubicBezTo>
                  <a:cubicBezTo>
                    <a:pt x="59715" y="0"/>
                    <a:pt x="59715" y="0"/>
                    <a:pt x="59715" y="0"/>
                  </a:cubicBezTo>
                  <a:cubicBezTo>
                    <a:pt x="27867" y="0"/>
                    <a:pt x="5118" y="14366"/>
                    <a:pt x="5118" y="35070"/>
                  </a:cubicBezTo>
                  <a:cubicBezTo>
                    <a:pt x="5118" y="35492"/>
                    <a:pt x="5118" y="35492"/>
                    <a:pt x="5118" y="35492"/>
                  </a:cubicBezTo>
                  <a:cubicBezTo>
                    <a:pt x="5118" y="57464"/>
                    <a:pt x="30142" y="64647"/>
                    <a:pt x="53459" y="69295"/>
                  </a:cubicBezTo>
                  <a:cubicBezTo>
                    <a:pt x="56872" y="70140"/>
                    <a:pt x="56872" y="70140"/>
                    <a:pt x="56872" y="70140"/>
                  </a:cubicBezTo>
                  <a:cubicBezTo>
                    <a:pt x="73933" y="73943"/>
                    <a:pt x="88720" y="77323"/>
                    <a:pt x="88720" y="86197"/>
                  </a:cubicBezTo>
                  <a:cubicBezTo>
                    <a:pt x="88720" y="86619"/>
                    <a:pt x="88720" y="86619"/>
                    <a:pt x="88720" y="86619"/>
                  </a:cubicBezTo>
                  <a:cubicBezTo>
                    <a:pt x="88720" y="95070"/>
                    <a:pt x="79052" y="100985"/>
                    <a:pt x="63696" y="100985"/>
                  </a:cubicBezTo>
                  <a:cubicBezTo>
                    <a:pt x="58009" y="100985"/>
                    <a:pt x="38672" y="100985"/>
                    <a:pt x="18199" y="91267"/>
                  </a:cubicBezTo>
                  <a:cubicBezTo>
                    <a:pt x="15924" y="90000"/>
                    <a:pt x="14218" y="89577"/>
                    <a:pt x="12511" y="88309"/>
                  </a:cubicBezTo>
                  <a:cubicBezTo>
                    <a:pt x="11943" y="88309"/>
                    <a:pt x="9099" y="87464"/>
                    <a:pt x="7962" y="89577"/>
                  </a:cubicBezTo>
                  <a:lnTo>
                    <a:pt x="1137" y="10394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5" name="Shape 445"/>
            <p:cNvSpPr/>
            <p:nvPr/>
          </p:nvSpPr>
          <p:spPr>
            <a:xfrm>
              <a:off x="4455" y="1671"/>
              <a:ext cx="596" cy="672"/>
            </a:xfrm>
            <a:custGeom>
              <a:pathLst>
                <a:path extrusionOk="0" h="120000" w="120000">
                  <a:moveTo>
                    <a:pt x="116666" y="36760"/>
                  </a:moveTo>
                  <a:cubicBezTo>
                    <a:pt x="114285" y="29154"/>
                    <a:pt x="110476" y="22816"/>
                    <a:pt x="105238" y="17746"/>
                  </a:cubicBezTo>
                  <a:cubicBezTo>
                    <a:pt x="100476" y="12253"/>
                    <a:pt x="93809" y="8028"/>
                    <a:pt x="86190" y="5070"/>
                  </a:cubicBezTo>
                  <a:cubicBezTo>
                    <a:pt x="79047" y="1690"/>
                    <a:pt x="70000" y="0"/>
                    <a:pt x="60000" y="0"/>
                  </a:cubicBezTo>
                  <a:cubicBezTo>
                    <a:pt x="50000" y="0"/>
                    <a:pt x="40952" y="1690"/>
                    <a:pt x="33809" y="5070"/>
                  </a:cubicBezTo>
                  <a:cubicBezTo>
                    <a:pt x="26190" y="8028"/>
                    <a:pt x="19523" y="12253"/>
                    <a:pt x="14761" y="17746"/>
                  </a:cubicBezTo>
                  <a:cubicBezTo>
                    <a:pt x="9523" y="22816"/>
                    <a:pt x="5714" y="29154"/>
                    <a:pt x="3333" y="36760"/>
                  </a:cubicBezTo>
                  <a:cubicBezTo>
                    <a:pt x="952" y="43943"/>
                    <a:pt x="0" y="51549"/>
                    <a:pt x="0" y="60000"/>
                  </a:cubicBezTo>
                  <a:cubicBezTo>
                    <a:pt x="0" y="68450"/>
                    <a:pt x="952" y="76478"/>
                    <a:pt x="3333" y="83661"/>
                  </a:cubicBezTo>
                  <a:cubicBezTo>
                    <a:pt x="5714" y="90845"/>
                    <a:pt x="9523" y="97183"/>
                    <a:pt x="14761" y="102676"/>
                  </a:cubicBezTo>
                  <a:cubicBezTo>
                    <a:pt x="19523" y="107746"/>
                    <a:pt x="26190" y="111971"/>
                    <a:pt x="33809" y="115352"/>
                  </a:cubicBezTo>
                  <a:cubicBezTo>
                    <a:pt x="40952" y="118309"/>
                    <a:pt x="50000" y="120000"/>
                    <a:pt x="60000" y="120000"/>
                  </a:cubicBezTo>
                  <a:cubicBezTo>
                    <a:pt x="70000" y="120000"/>
                    <a:pt x="79047" y="118309"/>
                    <a:pt x="86190" y="115352"/>
                  </a:cubicBezTo>
                  <a:cubicBezTo>
                    <a:pt x="93809" y="111971"/>
                    <a:pt x="100476" y="107746"/>
                    <a:pt x="105238" y="102676"/>
                  </a:cubicBezTo>
                  <a:cubicBezTo>
                    <a:pt x="110476" y="97183"/>
                    <a:pt x="114285" y="90845"/>
                    <a:pt x="116666" y="83661"/>
                  </a:cubicBezTo>
                  <a:cubicBezTo>
                    <a:pt x="119047" y="76478"/>
                    <a:pt x="120000" y="68450"/>
                    <a:pt x="120000" y="60000"/>
                  </a:cubicBezTo>
                  <a:cubicBezTo>
                    <a:pt x="120000" y="51549"/>
                    <a:pt x="119047" y="43943"/>
                    <a:pt x="116666" y="36760"/>
                  </a:cubicBezTo>
                  <a:moveTo>
                    <a:pt x="91904" y="60000"/>
                  </a:moveTo>
                  <a:cubicBezTo>
                    <a:pt x="91904" y="72676"/>
                    <a:pt x="89047" y="82816"/>
                    <a:pt x="83809" y="90000"/>
                  </a:cubicBezTo>
                  <a:cubicBezTo>
                    <a:pt x="78571" y="96760"/>
                    <a:pt x="70952" y="100140"/>
                    <a:pt x="60000" y="100140"/>
                  </a:cubicBezTo>
                  <a:cubicBezTo>
                    <a:pt x="49047" y="100140"/>
                    <a:pt x="41428" y="96760"/>
                    <a:pt x="36190" y="90000"/>
                  </a:cubicBezTo>
                  <a:cubicBezTo>
                    <a:pt x="30952" y="82816"/>
                    <a:pt x="28571" y="72676"/>
                    <a:pt x="28571" y="60000"/>
                  </a:cubicBezTo>
                  <a:cubicBezTo>
                    <a:pt x="28571" y="47323"/>
                    <a:pt x="30952" y="37605"/>
                    <a:pt x="36190" y="30422"/>
                  </a:cubicBezTo>
                  <a:cubicBezTo>
                    <a:pt x="41428" y="23661"/>
                    <a:pt x="49047" y="20281"/>
                    <a:pt x="60000" y="20281"/>
                  </a:cubicBezTo>
                  <a:cubicBezTo>
                    <a:pt x="70952" y="20281"/>
                    <a:pt x="78571" y="23661"/>
                    <a:pt x="83809" y="30422"/>
                  </a:cubicBezTo>
                  <a:cubicBezTo>
                    <a:pt x="89047" y="37605"/>
                    <a:pt x="91904" y="47323"/>
                    <a:pt x="91904" y="6000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6" name="Shape 446"/>
            <p:cNvSpPr/>
            <p:nvPr/>
          </p:nvSpPr>
          <p:spPr>
            <a:xfrm>
              <a:off x="5566" y="1671"/>
              <a:ext cx="507" cy="670"/>
            </a:xfrm>
            <a:custGeom>
              <a:pathLst>
                <a:path extrusionOk="0" h="120000" w="120000">
                  <a:moveTo>
                    <a:pt x="111588" y="97102"/>
                  </a:moveTo>
                  <a:cubicBezTo>
                    <a:pt x="111028" y="94982"/>
                    <a:pt x="108224" y="95830"/>
                    <a:pt x="108224" y="95830"/>
                  </a:cubicBezTo>
                  <a:cubicBezTo>
                    <a:pt x="103738" y="97102"/>
                    <a:pt x="99252" y="97950"/>
                    <a:pt x="94766" y="98798"/>
                  </a:cubicBezTo>
                  <a:cubicBezTo>
                    <a:pt x="89719" y="99222"/>
                    <a:pt x="84672" y="99646"/>
                    <a:pt x="78504" y="99646"/>
                  </a:cubicBezTo>
                  <a:cubicBezTo>
                    <a:pt x="64485" y="99646"/>
                    <a:pt x="53271" y="96254"/>
                    <a:pt x="45420" y="90318"/>
                  </a:cubicBezTo>
                  <a:cubicBezTo>
                    <a:pt x="37570" y="83957"/>
                    <a:pt x="33084" y="73780"/>
                    <a:pt x="33084" y="60212"/>
                  </a:cubicBezTo>
                  <a:cubicBezTo>
                    <a:pt x="33084" y="47915"/>
                    <a:pt x="37009" y="38586"/>
                    <a:pt x="44299" y="31378"/>
                  </a:cubicBezTo>
                  <a:cubicBezTo>
                    <a:pt x="51028" y="24169"/>
                    <a:pt x="62242" y="20777"/>
                    <a:pt x="76261" y="20777"/>
                  </a:cubicBezTo>
                  <a:cubicBezTo>
                    <a:pt x="88598" y="20777"/>
                    <a:pt x="97570" y="21625"/>
                    <a:pt x="107102" y="23745"/>
                  </a:cubicBezTo>
                  <a:cubicBezTo>
                    <a:pt x="107102" y="23745"/>
                    <a:pt x="109345" y="24593"/>
                    <a:pt x="110467" y="22473"/>
                  </a:cubicBezTo>
                  <a:cubicBezTo>
                    <a:pt x="112710" y="16961"/>
                    <a:pt x="114953" y="13144"/>
                    <a:pt x="117757" y="7632"/>
                  </a:cubicBezTo>
                  <a:cubicBezTo>
                    <a:pt x="118317" y="5936"/>
                    <a:pt x="116635" y="5088"/>
                    <a:pt x="115514" y="4664"/>
                  </a:cubicBezTo>
                  <a:cubicBezTo>
                    <a:pt x="112149" y="3816"/>
                    <a:pt x="103177" y="2120"/>
                    <a:pt x="96448" y="1272"/>
                  </a:cubicBezTo>
                  <a:cubicBezTo>
                    <a:pt x="90280" y="424"/>
                    <a:pt x="82990" y="0"/>
                    <a:pt x="74579" y="0"/>
                  </a:cubicBezTo>
                  <a:cubicBezTo>
                    <a:pt x="62242" y="0"/>
                    <a:pt x="51588" y="1696"/>
                    <a:pt x="42056" y="4664"/>
                  </a:cubicBezTo>
                  <a:cubicBezTo>
                    <a:pt x="33084" y="8056"/>
                    <a:pt x="25233" y="12296"/>
                    <a:pt x="19065" y="17385"/>
                  </a:cubicBezTo>
                  <a:cubicBezTo>
                    <a:pt x="12897" y="22897"/>
                    <a:pt x="7850" y="29257"/>
                    <a:pt x="5046" y="36466"/>
                  </a:cubicBezTo>
                  <a:cubicBezTo>
                    <a:pt x="1682" y="43674"/>
                    <a:pt x="0" y="51731"/>
                    <a:pt x="0" y="60212"/>
                  </a:cubicBezTo>
                  <a:cubicBezTo>
                    <a:pt x="0" y="78445"/>
                    <a:pt x="6728" y="93286"/>
                    <a:pt x="19626" y="103886"/>
                  </a:cubicBezTo>
                  <a:cubicBezTo>
                    <a:pt x="32523" y="114487"/>
                    <a:pt x="51588" y="120000"/>
                    <a:pt x="76822" y="120000"/>
                  </a:cubicBezTo>
                  <a:cubicBezTo>
                    <a:pt x="91401" y="120000"/>
                    <a:pt x="106542" y="117879"/>
                    <a:pt x="117757" y="114487"/>
                  </a:cubicBezTo>
                  <a:cubicBezTo>
                    <a:pt x="117757" y="114487"/>
                    <a:pt x="120000" y="113639"/>
                    <a:pt x="118878" y="111943"/>
                  </a:cubicBezTo>
                  <a:lnTo>
                    <a:pt x="111588" y="97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7" name="Shape 447"/>
            <p:cNvSpPr/>
            <p:nvPr/>
          </p:nvSpPr>
          <p:spPr>
            <a:xfrm>
              <a:off x="6108" y="1671"/>
              <a:ext cx="582" cy="672"/>
            </a:xfrm>
            <a:custGeom>
              <a:pathLst>
                <a:path extrusionOk="0" h="120000" w="120000">
                  <a:moveTo>
                    <a:pt x="114634" y="32535"/>
                  </a:moveTo>
                  <a:cubicBezTo>
                    <a:pt x="112682" y="25352"/>
                    <a:pt x="107317" y="18591"/>
                    <a:pt x="103902" y="15211"/>
                  </a:cubicBezTo>
                  <a:cubicBezTo>
                    <a:pt x="98048" y="10140"/>
                    <a:pt x="92682" y="6338"/>
                    <a:pt x="87317" y="4647"/>
                  </a:cubicBezTo>
                  <a:cubicBezTo>
                    <a:pt x="80487" y="1690"/>
                    <a:pt x="72195" y="0"/>
                    <a:pt x="62926" y="0"/>
                  </a:cubicBezTo>
                  <a:cubicBezTo>
                    <a:pt x="52195" y="0"/>
                    <a:pt x="42439" y="1690"/>
                    <a:pt x="34634" y="5070"/>
                  </a:cubicBezTo>
                  <a:cubicBezTo>
                    <a:pt x="26829" y="8028"/>
                    <a:pt x="20487" y="12676"/>
                    <a:pt x="15121" y="17746"/>
                  </a:cubicBezTo>
                  <a:cubicBezTo>
                    <a:pt x="9756" y="23239"/>
                    <a:pt x="5853" y="30000"/>
                    <a:pt x="3414" y="37183"/>
                  </a:cubicBezTo>
                  <a:cubicBezTo>
                    <a:pt x="975" y="44366"/>
                    <a:pt x="0" y="52394"/>
                    <a:pt x="0" y="60845"/>
                  </a:cubicBezTo>
                  <a:cubicBezTo>
                    <a:pt x="0" y="69295"/>
                    <a:pt x="975" y="77323"/>
                    <a:pt x="3902" y="84507"/>
                  </a:cubicBezTo>
                  <a:cubicBezTo>
                    <a:pt x="6341" y="91690"/>
                    <a:pt x="10243" y="98028"/>
                    <a:pt x="16097" y="103098"/>
                  </a:cubicBezTo>
                  <a:cubicBezTo>
                    <a:pt x="21463" y="108591"/>
                    <a:pt x="28780" y="112394"/>
                    <a:pt x="37560" y="115352"/>
                  </a:cubicBezTo>
                  <a:cubicBezTo>
                    <a:pt x="46341" y="118309"/>
                    <a:pt x="56585" y="120000"/>
                    <a:pt x="68780" y="120000"/>
                  </a:cubicBezTo>
                  <a:cubicBezTo>
                    <a:pt x="93170" y="119577"/>
                    <a:pt x="106341" y="114929"/>
                    <a:pt x="111707" y="112394"/>
                  </a:cubicBezTo>
                  <a:cubicBezTo>
                    <a:pt x="112682" y="111971"/>
                    <a:pt x="113170" y="111126"/>
                    <a:pt x="112195" y="109014"/>
                  </a:cubicBezTo>
                  <a:cubicBezTo>
                    <a:pt x="106829" y="95492"/>
                    <a:pt x="106829" y="95492"/>
                    <a:pt x="106829" y="95492"/>
                  </a:cubicBezTo>
                  <a:cubicBezTo>
                    <a:pt x="105853" y="93380"/>
                    <a:pt x="103414" y="94225"/>
                    <a:pt x="103414" y="94225"/>
                  </a:cubicBezTo>
                  <a:cubicBezTo>
                    <a:pt x="97560" y="95915"/>
                    <a:pt x="88780" y="99718"/>
                    <a:pt x="68292" y="99718"/>
                  </a:cubicBezTo>
                  <a:cubicBezTo>
                    <a:pt x="55121" y="99295"/>
                    <a:pt x="45365" y="95915"/>
                    <a:pt x="39024" y="90845"/>
                  </a:cubicBezTo>
                  <a:cubicBezTo>
                    <a:pt x="32682" y="85352"/>
                    <a:pt x="29756" y="77323"/>
                    <a:pt x="29268" y="66338"/>
                  </a:cubicBezTo>
                  <a:cubicBezTo>
                    <a:pt x="114634" y="66338"/>
                    <a:pt x="114634" y="66338"/>
                    <a:pt x="114634" y="66338"/>
                  </a:cubicBezTo>
                  <a:cubicBezTo>
                    <a:pt x="114634" y="66338"/>
                    <a:pt x="117073" y="66338"/>
                    <a:pt x="117073" y="64225"/>
                  </a:cubicBezTo>
                  <a:cubicBezTo>
                    <a:pt x="117073" y="63380"/>
                    <a:pt x="120000" y="49014"/>
                    <a:pt x="114634" y="32535"/>
                  </a:cubicBezTo>
                  <a:close/>
                  <a:moveTo>
                    <a:pt x="29756" y="47746"/>
                  </a:moveTo>
                  <a:cubicBezTo>
                    <a:pt x="30731" y="40985"/>
                    <a:pt x="33170" y="35070"/>
                    <a:pt x="36585" y="30422"/>
                  </a:cubicBezTo>
                  <a:cubicBezTo>
                    <a:pt x="41951" y="23661"/>
                    <a:pt x="49756" y="19859"/>
                    <a:pt x="60975" y="19859"/>
                  </a:cubicBezTo>
                  <a:cubicBezTo>
                    <a:pt x="72195" y="19859"/>
                    <a:pt x="79512" y="23661"/>
                    <a:pt x="84878" y="30422"/>
                  </a:cubicBezTo>
                  <a:cubicBezTo>
                    <a:pt x="88292" y="35070"/>
                    <a:pt x="89756" y="40985"/>
                    <a:pt x="90731" y="47746"/>
                  </a:cubicBezTo>
                  <a:lnTo>
                    <a:pt x="29756" y="4774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8" name="Shape 448"/>
            <p:cNvSpPr/>
            <p:nvPr/>
          </p:nvSpPr>
          <p:spPr>
            <a:xfrm>
              <a:off x="2793" y="1671"/>
              <a:ext cx="581" cy="672"/>
            </a:xfrm>
            <a:custGeom>
              <a:pathLst>
                <a:path extrusionOk="0" h="120000" w="120000">
                  <a:moveTo>
                    <a:pt x="114634" y="32535"/>
                  </a:moveTo>
                  <a:cubicBezTo>
                    <a:pt x="112682" y="25352"/>
                    <a:pt x="107317" y="18591"/>
                    <a:pt x="103902" y="15211"/>
                  </a:cubicBezTo>
                  <a:cubicBezTo>
                    <a:pt x="98048" y="10140"/>
                    <a:pt x="92682" y="6338"/>
                    <a:pt x="87317" y="4647"/>
                  </a:cubicBezTo>
                  <a:cubicBezTo>
                    <a:pt x="80487" y="1690"/>
                    <a:pt x="72195" y="0"/>
                    <a:pt x="62926" y="0"/>
                  </a:cubicBezTo>
                  <a:cubicBezTo>
                    <a:pt x="52195" y="0"/>
                    <a:pt x="42439" y="1690"/>
                    <a:pt x="34634" y="5070"/>
                  </a:cubicBezTo>
                  <a:cubicBezTo>
                    <a:pt x="26829" y="8028"/>
                    <a:pt x="20487" y="12676"/>
                    <a:pt x="15121" y="17746"/>
                  </a:cubicBezTo>
                  <a:cubicBezTo>
                    <a:pt x="9756" y="23239"/>
                    <a:pt x="5853" y="30000"/>
                    <a:pt x="3414" y="37183"/>
                  </a:cubicBezTo>
                  <a:cubicBezTo>
                    <a:pt x="975" y="44366"/>
                    <a:pt x="0" y="52394"/>
                    <a:pt x="0" y="60845"/>
                  </a:cubicBezTo>
                  <a:cubicBezTo>
                    <a:pt x="0" y="69295"/>
                    <a:pt x="975" y="77323"/>
                    <a:pt x="3902" y="84507"/>
                  </a:cubicBezTo>
                  <a:cubicBezTo>
                    <a:pt x="6341" y="91690"/>
                    <a:pt x="10243" y="98028"/>
                    <a:pt x="16097" y="103098"/>
                  </a:cubicBezTo>
                  <a:cubicBezTo>
                    <a:pt x="21463" y="108591"/>
                    <a:pt x="28780" y="112394"/>
                    <a:pt x="37560" y="115352"/>
                  </a:cubicBezTo>
                  <a:cubicBezTo>
                    <a:pt x="46341" y="118309"/>
                    <a:pt x="56585" y="120000"/>
                    <a:pt x="68780" y="120000"/>
                  </a:cubicBezTo>
                  <a:cubicBezTo>
                    <a:pt x="93170" y="119577"/>
                    <a:pt x="106341" y="114929"/>
                    <a:pt x="111707" y="112394"/>
                  </a:cubicBezTo>
                  <a:cubicBezTo>
                    <a:pt x="112682" y="111971"/>
                    <a:pt x="113170" y="111126"/>
                    <a:pt x="112195" y="109014"/>
                  </a:cubicBezTo>
                  <a:cubicBezTo>
                    <a:pt x="106829" y="95492"/>
                    <a:pt x="106829" y="95492"/>
                    <a:pt x="106829" y="95492"/>
                  </a:cubicBezTo>
                  <a:cubicBezTo>
                    <a:pt x="105853" y="93380"/>
                    <a:pt x="103414" y="94225"/>
                    <a:pt x="103414" y="94225"/>
                  </a:cubicBezTo>
                  <a:cubicBezTo>
                    <a:pt x="97560" y="95915"/>
                    <a:pt x="88780" y="99718"/>
                    <a:pt x="68292" y="99718"/>
                  </a:cubicBezTo>
                  <a:cubicBezTo>
                    <a:pt x="55121" y="99295"/>
                    <a:pt x="45365" y="95915"/>
                    <a:pt x="39024" y="90845"/>
                  </a:cubicBezTo>
                  <a:cubicBezTo>
                    <a:pt x="32682" y="85352"/>
                    <a:pt x="29756" y="77323"/>
                    <a:pt x="29268" y="66338"/>
                  </a:cubicBezTo>
                  <a:cubicBezTo>
                    <a:pt x="114634" y="66338"/>
                    <a:pt x="114634" y="66338"/>
                    <a:pt x="114634" y="66338"/>
                  </a:cubicBezTo>
                  <a:cubicBezTo>
                    <a:pt x="114634" y="66338"/>
                    <a:pt x="117073" y="66338"/>
                    <a:pt x="117073" y="64225"/>
                  </a:cubicBezTo>
                  <a:cubicBezTo>
                    <a:pt x="117073" y="63380"/>
                    <a:pt x="120000" y="49014"/>
                    <a:pt x="114634" y="32535"/>
                  </a:cubicBezTo>
                  <a:close/>
                  <a:moveTo>
                    <a:pt x="29756" y="47746"/>
                  </a:moveTo>
                  <a:cubicBezTo>
                    <a:pt x="30731" y="40985"/>
                    <a:pt x="33170" y="35070"/>
                    <a:pt x="36585" y="30422"/>
                  </a:cubicBezTo>
                  <a:cubicBezTo>
                    <a:pt x="41951" y="23661"/>
                    <a:pt x="49756" y="19859"/>
                    <a:pt x="60975" y="19859"/>
                  </a:cubicBezTo>
                  <a:cubicBezTo>
                    <a:pt x="72195" y="19859"/>
                    <a:pt x="79512" y="23661"/>
                    <a:pt x="84878" y="30422"/>
                  </a:cubicBezTo>
                  <a:cubicBezTo>
                    <a:pt x="88292" y="35070"/>
                    <a:pt x="89756" y="40985"/>
                    <a:pt x="90731" y="47746"/>
                  </a:cubicBezTo>
                  <a:lnTo>
                    <a:pt x="29756" y="4774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9" name="Shape 449"/>
            <p:cNvSpPr/>
            <p:nvPr/>
          </p:nvSpPr>
          <p:spPr>
            <a:xfrm>
              <a:off x="1870" y="1671"/>
              <a:ext cx="537" cy="672"/>
            </a:xfrm>
            <a:custGeom>
              <a:pathLst>
                <a:path extrusionOk="0" h="120000" w="120000">
                  <a:moveTo>
                    <a:pt x="75066" y="44366"/>
                  </a:moveTo>
                  <a:cubicBezTo>
                    <a:pt x="71365" y="44366"/>
                    <a:pt x="66607" y="43943"/>
                    <a:pt x="60792" y="43943"/>
                  </a:cubicBezTo>
                  <a:cubicBezTo>
                    <a:pt x="52863" y="43943"/>
                    <a:pt x="44933" y="44788"/>
                    <a:pt x="38061" y="46478"/>
                  </a:cubicBezTo>
                  <a:cubicBezTo>
                    <a:pt x="30660" y="48169"/>
                    <a:pt x="24317" y="50281"/>
                    <a:pt x="18502" y="53661"/>
                  </a:cubicBezTo>
                  <a:cubicBezTo>
                    <a:pt x="12687" y="56619"/>
                    <a:pt x="8458" y="60845"/>
                    <a:pt x="5286" y="65915"/>
                  </a:cubicBezTo>
                  <a:cubicBezTo>
                    <a:pt x="2114" y="70563"/>
                    <a:pt x="0" y="76478"/>
                    <a:pt x="0" y="82816"/>
                  </a:cubicBezTo>
                  <a:cubicBezTo>
                    <a:pt x="0" y="89577"/>
                    <a:pt x="1585" y="95070"/>
                    <a:pt x="4229" y="99718"/>
                  </a:cubicBezTo>
                  <a:cubicBezTo>
                    <a:pt x="7400" y="104366"/>
                    <a:pt x="11101" y="108169"/>
                    <a:pt x="16387" y="111126"/>
                  </a:cubicBezTo>
                  <a:cubicBezTo>
                    <a:pt x="21674" y="114084"/>
                    <a:pt x="28017" y="116619"/>
                    <a:pt x="35418" y="117887"/>
                  </a:cubicBezTo>
                  <a:cubicBezTo>
                    <a:pt x="42819" y="119154"/>
                    <a:pt x="50748" y="120000"/>
                    <a:pt x="59735" y="120000"/>
                  </a:cubicBezTo>
                  <a:cubicBezTo>
                    <a:pt x="69251" y="120000"/>
                    <a:pt x="78766" y="119154"/>
                    <a:pt x="87753" y="117887"/>
                  </a:cubicBezTo>
                  <a:cubicBezTo>
                    <a:pt x="97268" y="116619"/>
                    <a:pt x="108370" y="114929"/>
                    <a:pt x="111013" y="114507"/>
                  </a:cubicBezTo>
                  <a:cubicBezTo>
                    <a:pt x="114185" y="113661"/>
                    <a:pt x="117885" y="112816"/>
                    <a:pt x="117885" y="112816"/>
                  </a:cubicBezTo>
                  <a:cubicBezTo>
                    <a:pt x="120000" y="112394"/>
                    <a:pt x="120000" y="110704"/>
                    <a:pt x="120000" y="110704"/>
                  </a:cubicBezTo>
                  <a:cubicBezTo>
                    <a:pt x="120000" y="43098"/>
                    <a:pt x="120000" y="43098"/>
                    <a:pt x="120000" y="43098"/>
                  </a:cubicBezTo>
                  <a:cubicBezTo>
                    <a:pt x="120000" y="28309"/>
                    <a:pt x="114713" y="16901"/>
                    <a:pt x="105198" y="10140"/>
                  </a:cubicBezTo>
                  <a:cubicBezTo>
                    <a:pt x="95154" y="3380"/>
                    <a:pt x="80881" y="0"/>
                    <a:pt x="62378" y="0"/>
                  </a:cubicBezTo>
                  <a:cubicBezTo>
                    <a:pt x="55506" y="0"/>
                    <a:pt x="44405" y="845"/>
                    <a:pt x="38061" y="1690"/>
                  </a:cubicBezTo>
                  <a:cubicBezTo>
                    <a:pt x="38061" y="1690"/>
                    <a:pt x="17444" y="5070"/>
                    <a:pt x="9515" y="10140"/>
                  </a:cubicBezTo>
                  <a:cubicBezTo>
                    <a:pt x="9515" y="10140"/>
                    <a:pt x="7400" y="10985"/>
                    <a:pt x="8458" y="13098"/>
                  </a:cubicBezTo>
                  <a:cubicBezTo>
                    <a:pt x="14801" y="27042"/>
                    <a:pt x="14801" y="27042"/>
                    <a:pt x="14801" y="27042"/>
                  </a:cubicBezTo>
                  <a:cubicBezTo>
                    <a:pt x="15859" y="29154"/>
                    <a:pt x="17973" y="28309"/>
                    <a:pt x="17973" y="28309"/>
                  </a:cubicBezTo>
                  <a:cubicBezTo>
                    <a:pt x="17973" y="28309"/>
                    <a:pt x="18502" y="28309"/>
                    <a:pt x="19559" y="27887"/>
                  </a:cubicBezTo>
                  <a:cubicBezTo>
                    <a:pt x="37533" y="20281"/>
                    <a:pt x="59735" y="20281"/>
                    <a:pt x="59735" y="20281"/>
                  </a:cubicBezTo>
                  <a:cubicBezTo>
                    <a:pt x="69779" y="20281"/>
                    <a:pt x="77709" y="21971"/>
                    <a:pt x="82995" y="24929"/>
                  </a:cubicBezTo>
                  <a:cubicBezTo>
                    <a:pt x="87753" y="28309"/>
                    <a:pt x="90396" y="32957"/>
                    <a:pt x="90396" y="42676"/>
                  </a:cubicBezTo>
                  <a:cubicBezTo>
                    <a:pt x="90396" y="46056"/>
                    <a:pt x="90396" y="46056"/>
                    <a:pt x="90396" y="46056"/>
                  </a:cubicBezTo>
                  <a:cubicBezTo>
                    <a:pt x="82466" y="44788"/>
                    <a:pt x="75066" y="44366"/>
                    <a:pt x="75066" y="44366"/>
                  </a:cubicBezTo>
                  <a:close/>
                  <a:moveTo>
                    <a:pt x="38061" y="96338"/>
                  </a:moveTo>
                  <a:cubicBezTo>
                    <a:pt x="34889" y="94225"/>
                    <a:pt x="34361" y="93380"/>
                    <a:pt x="32775" y="92112"/>
                  </a:cubicBezTo>
                  <a:cubicBezTo>
                    <a:pt x="31189" y="89577"/>
                    <a:pt x="30132" y="86619"/>
                    <a:pt x="30132" y="82394"/>
                  </a:cubicBezTo>
                  <a:cubicBezTo>
                    <a:pt x="30132" y="76056"/>
                    <a:pt x="32775" y="71408"/>
                    <a:pt x="38590" y="68028"/>
                  </a:cubicBezTo>
                  <a:cubicBezTo>
                    <a:pt x="38590" y="68028"/>
                    <a:pt x="46519" y="62535"/>
                    <a:pt x="65022" y="62535"/>
                  </a:cubicBezTo>
                  <a:cubicBezTo>
                    <a:pt x="78766" y="62957"/>
                    <a:pt x="90396" y="64225"/>
                    <a:pt x="90396" y="64225"/>
                  </a:cubicBezTo>
                  <a:cubicBezTo>
                    <a:pt x="90396" y="98028"/>
                    <a:pt x="90396" y="98028"/>
                    <a:pt x="90396" y="98028"/>
                  </a:cubicBezTo>
                  <a:cubicBezTo>
                    <a:pt x="90396" y="98028"/>
                    <a:pt x="90396" y="98028"/>
                    <a:pt x="90396" y="98028"/>
                  </a:cubicBezTo>
                  <a:cubicBezTo>
                    <a:pt x="90396" y="98028"/>
                    <a:pt x="78766" y="100140"/>
                    <a:pt x="65550" y="100563"/>
                  </a:cubicBezTo>
                  <a:cubicBezTo>
                    <a:pt x="46519" y="101408"/>
                    <a:pt x="38061" y="96338"/>
                    <a:pt x="38061" y="9633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0" name="Shape 450"/>
            <p:cNvSpPr/>
            <p:nvPr/>
          </p:nvSpPr>
          <p:spPr>
            <a:xfrm>
              <a:off x="5162" y="1676"/>
              <a:ext cx="386" cy="653"/>
            </a:xfrm>
            <a:custGeom>
              <a:pathLst>
                <a:path extrusionOk="0" h="120000" w="120000">
                  <a:moveTo>
                    <a:pt x="119263" y="5652"/>
                  </a:moveTo>
                  <a:cubicBezTo>
                    <a:pt x="120000" y="3913"/>
                    <a:pt x="118527" y="3043"/>
                    <a:pt x="117055" y="3043"/>
                  </a:cubicBezTo>
                  <a:cubicBezTo>
                    <a:pt x="114846" y="2173"/>
                    <a:pt x="104539" y="869"/>
                    <a:pt x="95705" y="869"/>
                  </a:cubicBezTo>
                  <a:cubicBezTo>
                    <a:pt x="79509" y="0"/>
                    <a:pt x="70674" y="1739"/>
                    <a:pt x="62576" y="3913"/>
                  </a:cubicBezTo>
                  <a:cubicBezTo>
                    <a:pt x="54478" y="6086"/>
                    <a:pt x="45644" y="9565"/>
                    <a:pt x="40490" y="13478"/>
                  </a:cubicBezTo>
                  <a:cubicBezTo>
                    <a:pt x="40490" y="3913"/>
                    <a:pt x="40490" y="3913"/>
                    <a:pt x="40490" y="3913"/>
                  </a:cubicBezTo>
                  <a:cubicBezTo>
                    <a:pt x="40490" y="2608"/>
                    <a:pt x="39018" y="1739"/>
                    <a:pt x="36809" y="1739"/>
                  </a:cubicBezTo>
                  <a:cubicBezTo>
                    <a:pt x="3680" y="1739"/>
                    <a:pt x="3680" y="1739"/>
                    <a:pt x="3680" y="1739"/>
                  </a:cubicBezTo>
                  <a:cubicBezTo>
                    <a:pt x="2208" y="1739"/>
                    <a:pt x="0" y="2608"/>
                    <a:pt x="0" y="3913"/>
                  </a:cubicBezTo>
                  <a:cubicBezTo>
                    <a:pt x="0" y="117391"/>
                    <a:pt x="0" y="117391"/>
                    <a:pt x="0" y="117391"/>
                  </a:cubicBezTo>
                  <a:cubicBezTo>
                    <a:pt x="0" y="118695"/>
                    <a:pt x="2208" y="120000"/>
                    <a:pt x="4417" y="120000"/>
                  </a:cubicBezTo>
                  <a:cubicBezTo>
                    <a:pt x="38282" y="120000"/>
                    <a:pt x="38282" y="120000"/>
                    <a:pt x="38282" y="120000"/>
                  </a:cubicBezTo>
                  <a:cubicBezTo>
                    <a:pt x="40490" y="120000"/>
                    <a:pt x="41963" y="118695"/>
                    <a:pt x="41963" y="117391"/>
                  </a:cubicBezTo>
                  <a:cubicBezTo>
                    <a:pt x="41963" y="60869"/>
                    <a:pt x="41963" y="60869"/>
                    <a:pt x="41963" y="60869"/>
                  </a:cubicBezTo>
                  <a:cubicBezTo>
                    <a:pt x="41963" y="53478"/>
                    <a:pt x="43435" y="45652"/>
                    <a:pt x="46380" y="40869"/>
                  </a:cubicBezTo>
                  <a:cubicBezTo>
                    <a:pt x="49325" y="36086"/>
                    <a:pt x="53006" y="32608"/>
                    <a:pt x="57423" y="29565"/>
                  </a:cubicBezTo>
                  <a:cubicBezTo>
                    <a:pt x="62576" y="26956"/>
                    <a:pt x="67730" y="25217"/>
                    <a:pt x="73619" y="23913"/>
                  </a:cubicBezTo>
                  <a:cubicBezTo>
                    <a:pt x="79509" y="23043"/>
                    <a:pt x="86134" y="22608"/>
                    <a:pt x="90552" y="22608"/>
                  </a:cubicBezTo>
                  <a:cubicBezTo>
                    <a:pt x="97177" y="22608"/>
                    <a:pt x="104539" y="23478"/>
                    <a:pt x="104539" y="23478"/>
                  </a:cubicBezTo>
                  <a:cubicBezTo>
                    <a:pt x="107484" y="23913"/>
                    <a:pt x="108957" y="23043"/>
                    <a:pt x="109693" y="21739"/>
                  </a:cubicBezTo>
                  <a:cubicBezTo>
                    <a:pt x="111901" y="18260"/>
                    <a:pt x="117791" y="7826"/>
                    <a:pt x="119263" y="565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1" name="Shape 451"/>
            <p:cNvSpPr/>
            <p:nvPr/>
          </p:nvSpPr>
          <p:spPr>
            <a:xfrm>
              <a:off x="3807" y="1406"/>
              <a:ext cx="728" cy="1219"/>
            </a:xfrm>
            <a:custGeom>
              <a:pathLst>
                <a:path extrusionOk="0" h="120000" w="120000">
                  <a:moveTo>
                    <a:pt x="118051" y="1398"/>
                  </a:moveTo>
                  <a:cubicBezTo>
                    <a:pt x="116103" y="932"/>
                    <a:pt x="114155" y="699"/>
                    <a:pt x="111428" y="466"/>
                  </a:cubicBezTo>
                  <a:cubicBezTo>
                    <a:pt x="108701" y="233"/>
                    <a:pt x="105584" y="0"/>
                    <a:pt x="102077" y="0"/>
                  </a:cubicBezTo>
                  <a:cubicBezTo>
                    <a:pt x="90000" y="0"/>
                    <a:pt x="80259" y="2097"/>
                    <a:pt x="73246" y="6291"/>
                  </a:cubicBezTo>
                  <a:cubicBezTo>
                    <a:pt x="66623" y="10252"/>
                    <a:pt x="61948" y="16543"/>
                    <a:pt x="59610" y="24699"/>
                  </a:cubicBezTo>
                  <a:cubicBezTo>
                    <a:pt x="58831" y="27495"/>
                    <a:pt x="58831" y="27495"/>
                    <a:pt x="58831" y="27495"/>
                  </a:cubicBezTo>
                  <a:cubicBezTo>
                    <a:pt x="43246" y="27495"/>
                    <a:pt x="43246" y="27495"/>
                    <a:pt x="43246" y="27495"/>
                  </a:cubicBezTo>
                  <a:cubicBezTo>
                    <a:pt x="43246" y="27495"/>
                    <a:pt x="41298" y="27495"/>
                    <a:pt x="40909" y="28660"/>
                  </a:cubicBezTo>
                  <a:cubicBezTo>
                    <a:pt x="38571" y="37048"/>
                    <a:pt x="38571" y="37048"/>
                    <a:pt x="38571" y="37048"/>
                  </a:cubicBezTo>
                  <a:cubicBezTo>
                    <a:pt x="38181" y="37980"/>
                    <a:pt x="38961" y="38446"/>
                    <a:pt x="40519" y="38446"/>
                  </a:cubicBezTo>
                  <a:cubicBezTo>
                    <a:pt x="55714" y="38446"/>
                    <a:pt x="55714" y="38446"/>
                    <a:pt x="55714" y="38446"/>
                  </a:cubicBezTo>
                  <a:cubicBezTo>
                    <a:pt x="40519" y="89475"/>
                    <a:pt x="40519" y="89475"/>
                    <a:pt x="40519" y="89475"/>
                  </a:cubicBezTo>
                  <a:cubicBezTo>
                    <a:pt x="39350" y="93669"/>
                    <a:pt x="37792" y="96932"/>
                    <a:pt x="36233" y="99495"/>
                  </a:cubicBezTo>
                  <a:cubicBezTo>
                    <a:pt x="34675" y="102058"/>
                    <a:pt x="33506" y="103922"/>
                    <a:pt x="31558" y="105320"/>
                  </a:cubicBezTo>
                  <a:cubicBezTo>
                    <a:pt x="30000" y="106718"/>
                    <a:pt x="28051" y="107650"/>
                    <a:pt x="25324" y="108116"/>
                  </a:cubicBezTo>
                  <a:cubicBezTo>
                    <a:pt x="22987" y="108582"/>
                    <a:pt x="20259" y="108815"/>
                    <a:pt x="17142" y="108815"/>
                  </a:cubicBezTo>
                  <a:cubicBezTo>
                    <a:pt x="15584" y="108815"/>
                    <a:pt x="13636" y="108815"/>
                    <a:pt x="11688" y="108582"/>
                  </a:cubicBezTo>
                  <a:cubicBezTo>
                    <a:pt x="10129" y="108349"/>
                    <a:pt x="9350" y="108116"/>
                    <a:pt x="8181" y="107883"/>
                  </a:cubicBezTo>
                  <a:cubicBezTo>
                    <a:pt x="8181" y="107883"/>
                    <a:pt x="6233" y="107417"/>
                    <a:pt x="5844" y="108582"/>
                  </a:cubicBezTo>
                  <a:cubicBezTo>
                    <a:pt x="5064" y="109281"/>
                    <a:pt x="1168" y="116038"/>
                    <a:pt x="779" y="116737"/>
                  </a:cubicBezTo>
                  <a:cubicBezTo>
                    <a:pt x="0" y="117669"/>
                    <a:pt x="779" y="118135"/>
                    <a:pt x="1558" y="118368"/>
                  </a:cubicBezTo>
                  <a:cubicBezTo>
                    <a:pt x="3896" y="118834"/>
                    <a:pt x="5064" y="119067"/>
                    <a:pt x="7792" y="119533"/>
                  </a:cubicBezTo>
                  <a:cubicBezTo>
                    <a:pt x="11688" y="120000"/>
                    <a:pt x="14805" y="120000"/>
                    <a:pt x="17922" y="120000"/>
                  </a:cubicBezTo>
                  <a:cubicBezTo>
                    <a:pt x="24155" y="120000"/>
                    <a:pt x="30000" y="119533"/>
                    <a:pt x="34675" y="118601"/>
                  </a:cubicBezTo>
                  <a:cubicBezTo>
                    <a:pt x="39350" y="117436"/>
                    <a:pt x="43636" y="115572"/>
                    <a:pt x="47142" y="113242"/>
                  </a:cubicBezTo>
                  <a:cubicBezTo>
                    <a:pt x="51428" y="110679"/>
                    <a:pt x="53766" y="107883"/>
                    <a:pt x="56103" y="104155"/>
                  </a:cubicBezTo>
                  <a:cubicBezTo>
                    <a:pt x="58441" y="100427"/>
                    <a:pt x="60389" y="95766"/>
                    <a:pt x="61948" y="90407"/>
                  </a:cubicBezTo>
                  <a:cubicBezTo>
                    <a:pt x="77532" y="38446"/>
                    <a:pt x="77532" y="38446"/>
                    <a:pt x="77532" y="38446"/>
                  </a:cubicBezTo>
                  <a:cubicBezTo>
                    <a:pt x="100129" y="38446"/>
                    <a:pt x="100129" y="38446"/>
                    <a:pt x="100129" y="38446"/>
                  </a:cubicBezTo>
                  <a:cubicBezTo>
                    <a:pt x="100129" y="38446"/>
                    <a:pt x="101688" y="38446"/>
                    <a:pt x="102077" y="37281"/>
                  </a:cubicBezTo>
                  <a:cubicBezTo>
                    <a:pt x="104805" y="28660"/>
                    <a:pt x="104805" y="28660"/>
                    <a:pt x="104805" y="28660"/>
                  </a:cubicBezTo>
                  <a:cubicBezTo>
                    <a:pt x="104805" y="27961"/>
                    <a:pt x="104415" y="27495"/>
                    <a:pt x="102467" y="27495"/>
                  </a:cubicBezTo>
                  <a:cubicBezTo>
                    <a:pt x="80649" y="27495"/>
                    <a:pt x="80649" y="27495"/>
                    <a:pt x="80649" y="27495"/>
                  </a:cubicBezTo>
                  <a:cubicBezTo>
                    <a:pt x="81038" y="27262"/>
                    <a:pt x="81818" y="22601"/>
                    <a:pt x="84545" y="18174"/>
                  </a:cubicBezTo>
                  <a:cubicBezTo>
                    <a:pt x="85324" y="16310"/>
                    <a:pt x="87272" y="14912"/>
                    <a:pt x="89220" y="13980"/>
                  </a:cubicBezTo>
                  <a:cubicBezTo>
                    <a:pt x="90779" y="12815"/>
                    <a:pt x="92727" y="12116"/>
                    <a:pt x="94675" y="11883"/>
                  </a:cubicBezTo>
                  <a:cubicBezTo>
                    <a:pt x="97012" y="11417"/>
                    <a:pt x="99350" y="11184"/>
                    <a:pt x="102077" y="11184"/>
                  </a:cubicBezTo>
                  <a:cubicBezTo>
                    <a:pt x="104025" y="11184"/>
                    <a:pt x="106363" y="11184"/>
                    <a:pt x="107922" y="11417"/>
                  </a:cubicBezTo>
                  <a:cubicBezTo>
                    <a:pt x="109870" y="11650"/>
                    <a:pt x="110649" y="11883"/>
                    <a:pt x="111428" y="11883"/>
                  </a:cubicBezTo>
                  <a:cubicBezTo>
                    <a:pt x="113376" y="12349"/>
                    <a:pt x="113766" y="12116"/>
                    <a:pt x="114155" y="11417"/>
                  </a:cubicBezTo>
                  <a:cubicBezTo>
                    <a:pt x="119610" y="2796"/>
                    <a:pt x="119610" y="2796"/>
                    <a:pt x="119610" y="2796"/>
                  </a:cubicBezTo>
                  <a:cubicBezTo>
                    <a:pt x="120000" y="1864"/>
                    <a:pt x="118831" y="1398"/>
                    <a:pt x="118051" y="139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2" name="Shape 452"/>
            <p:cNvSpPr/>
            <p:nvPr/>
          </p:nvSpPr>
          <p:spPr>
            <a:xfrm>
              <a:off x="2542" y="1421"/>
              <a:ext cx="132" cy="908"/>
            </a:xfrm>
            <a:custGeom>
              <a:pathLst>
                <a:path extrusionOk="0" h="120000" w="120000">
                  <a:moveTo>
                    <a:pt x="119999" y="118125"/>
                  </a:moveTo>
                  <a:cubicBezTo>
                    <a:pt x="119999" y="119062"/>
                    <a:pt x="115714" y="120000"/>
                    <a:pt x="109285" y="120000"/>
                  </a:cubicBezTo>
                  <a:cubicBezTo>
                    <a:pt x="10714" y="120000"/>
                    <a:pt x="10714" y="120000"/>
                    <a:pt x="10714" y="120000"/>
                  </a:cubicBezTo>
                  <a:cubicBezTo>
                    <a:pt x="4285" y="120000"/>
                    <a:pt x="0" y="119062"/>
                    <a:pt x="0" y="118125"/>
                  </a:cubicBezTo>
                  <a:cubicBezTo>
                    <a:pt x="0" y="1562"/>
                    <a:pt x="0" y="1562"/>
                    <a:pt x="0" y="1562"/>
                  </a:cubicBezTo>
                  <a:cubicBezTo>
                    <a:pt x="0" y="625"/>
                    <a:pt x="4285" y="0"/>
                    <a:pt x="10714" y="0"/>
                  </a:cubicBezTo>
                  <a:cubicBezTo>
                    <a:pt x="109285" y="0"/>
                    <a:pt x="109285" y="0"/>
                    <a:pt x="109285" y="0"/>
                  </a:cubicBezTo>
                  <a:cubicBezTo>
                    <a:pt x="115714" y="0"/>
                    <a:pt x="119999" y="625"/>
                    <a:pt x="119999" y="1562"/>
                  </a:cubicBezTo>
                  <a:lnTo>
                    <a:pt x="119999" y="11812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453" name="Shape 453"/>
          <p:cNvSpPr txBox="1"/>
          <p:nvPr>
            <p:ph idx="2" type="body"/>
          </p:nvPr>
        </p:nvSpPr>
        <p:spPr>
          <a:xfrm>
            <a:off x="338328" y="1601725"/>
            <a:ext cx="11517122" cy="4641598"/>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1pPr>
            <a:lvl2pPr indent="-342900" lvl="1" marL="914400" marR="0" rtl="0" algn="l">
              <a:lnSpc>
                <a:spcPct val="90000"/>
              </a:lnSpc>
              <a:spcBef>
                <a:spcPts val="6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2pPr>
            <a:lvl3pPr indent="-330200" lvl="2" marL="13716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3pPr>
            <a:lvl4pPr indent="-330200" lvl="3" marL="18288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292100" lvl="4" marL="2286000" marR="0" rtl="0" algn="l">
              <a:lnSpc>
                <a:spcPct val="90000"/>
              </a:lnSpc>
              <a:spcBef>
                <a:spcPts val="600"/>
              </a:spcBef>
              <a:spcAft>
                <a:spcPts val="0"/>
              </a:spcAft>
              <a:buClr>
                <a:schemeClr val="lt1"/>
              </a:buClr>
              <a:buSzPts val="1000"/>
              <a:buFont typeface="Arial"/>
              <a:buChar char="​"/>
              <a:defRPr b="0" i="0" sz="1000" u="none" cap="none" strike="noStrike">
                <a:solidFill>
                  <a:schemeClr val="lt1"/>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54" name="Shape 454"/>
          <p:cNvSpPr txBox="1"/>
          <p:nvPr>
            <p:ph idx="11" type="ftr"/>
          </p:nvPr>
        </p:nvSpPr>
        <p:spPr>
          <a:xfrm>
            <a:off x="333728" y="6270900"/>
            <a:ext cx="10736917" cy="428383"/>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000">
                <a:solidFill>
                  <a:schemeClr val="lt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transition spd="med">
    <p:fade thruBlk="1"/>
  </p:transition>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_Sales_Cloud_Dark" showMasterSp="0">
  <p:cSld name="Basic_Sales_Cloud_Dark">
    <p:bg>
      <p:bgPr>
        <a:blipFill rotWithShape="1">
          <a:blip r:embed="rId2">
            <a:alphaModFix/>
          </a:blip>
          <a:stretch>
            <a:fillRect b="0" l="0" r="0" t="0"/>
          </a:stretch>
        </a:blipFill>
      </p:bgPr>
    </p:bg>
    <p:spTree>
      <p:nvGrpSpPr>
        <p:cNvPr id="455" name="Shape 455"/>
        <p:cNvGrpSpPr/>
        <p:nvPr/>
      </p:nvGrpSpPr>
      <p:grpSpPr>
        <a:xfrm>
          <a:off x="0" y="0"/>
          <a:ext cx="0" cy="0"/>
          <a:chOff x="0" y="0"/>
          <a:chExt cx="0" cy="0"/>
        </a:xfrm>
      </p:grpSpPr>
      <p:pic>
        <p:nvPicPr>
          <p:cNvPr id="456" name="Shape 456"/>
          <p:cNvPicPr preferRelativeResize="0"/>
          <p:nvPr/>
        </p:nvPicPr>
        <p:blipFill rotWithShape="1">
          <a:blip r:embed="rId3">
            <a:alphaModFix/>
          </a:blip>
          <a:srcRect b="0" l="0" r="0" t="0"/>
          <a:stretch/>
        </p:blipFill>
        <p:spPr>
          <a:xfrm>
            <a:off x="7185016" y="3786261"/>
            <a:ext cx="2578124" cy="2634171"/>
          </a:xfrm>
          <a:prstGeom prst="rect">
            <a:avLst/>
          </a:prstGeom>
          <a:noFill/>
          <a:ln>
            <a:noFill/>
          </a:ln>
        </p:spPr>
      </p:pic>
      <p:sp>
        <p:nvSpPr>
          <p:cNvPr id="457" name="Shape 457"/>
          <p:cNvSpPr/>
          <p:nvPr/>
        </p:nvSpPr>
        <p:spPr>
          <a:xfrm>
            <a:off x="571519" y="4693357"/>
            <a:ext cx="1006907" cy="1006907"/>
          </a:xfrm>
          <a:prstGeom prst="ellipse">
            <a:avLst/>
          </a:prstGeom>
          <a:solidFill>
            <a:srgbClr val="FFFFF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pic>
        <p:nvPicPr>
          <p:cNvPr id="458" name="Shape 458"/>
          <p:cNvPicPr preferRelativeResize="0"/>
          <p:nvPr/>
        </p:nvPicPr>
        <p:blipFill rotWithShape="1">
          <a:blip r:embed="rId4">
            <a:alphaModFix/>
          </a:blip>
          <a:srcRect b="0" l="0" r="0" t="0"/>
          <a:stretch/>
        </p:blipFill>
        <p:spPr>
          <a:xfrm>
            <a:off x="101573" y="-100315"/>
            <a:ext cx="473510" cy="473510"/>
          </a:xfrm>
          <a:prstGeom prst="rect">
            <a:avLst/>
          </a:prstGeom>
          <a:noFill/>
          <a:ln>
            <a:noFill/>
          </a:ln>
        </p:spPr>
      </p:pic>
      <p:sp>
        <p:nvSpPr>
          <p:cNvPr id="459" name="Shape 459"/>
          <p:cNvSpPr/>
          <p:nvPr/>
        </p:nvSpPr>
        <p:spPr>
          <a:xfrm>
            <a:off x="-985735" y="-162267"/>
            <a:ext cx="1285963" cy="1285963"/>
          </a:xfrm>
          <a:prstGeom prst="ellipse">
            <a:avLst/>
          </a:prstGeom>
          <a:solidFill>
            <a:srgbClr val="FFFFF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pic>
        <p:nvPicPr>
          <p:cNvPr id="460" name="Shape 460"/>
          <p:cNvPicPr preferRelativeResize="0"/>
          <p:nvPr/>
        </p:nvPicPr>
        <p:blipFill rotWithShape="1">
          <a:blip r:embed="rId5">
            <a:alphaModFix/>
          </a:blip>
          <a:srcRect b="0" l="0" r="0" t="0"/>
          <a:stretch/>
        </p:blipFill>
        <p:spPr>
          <a:xfrm>
            <a:off x="11358418" y="851185"/>
            <a:ext cx="1972649" cy="1972649"/>
          </a:xfrm>
          <a:prstGeom prst="rect">
            <a:avLst/>
          </a:prstGeom>
          <a:noFill/>
          <a:ln>
            <a:noFill/>
          </a:ln>
        </p:spPr>
      </p:pic>
      <p:sp>
        <p:nvSpPr>
          <p:cNvPr id="461" name="Shape 461"/>
          <p:cNvSpPr/>
          <p:nvPr/>
        </p:nvSpPr>
        <p:spPr>
          <a:xfrm>
            <a:off x="11358418" y="494288"/>
            <a:ext cx="830407" cy="830407"/>
          </a:xfrm>
          <a:prstGeom prst="ellipse">
            <a:avLst/>
          </a:prstGeom>
          <a:solidFill>
            <a:srgbClr val="FFFFF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grpSp>
        <p:nvGrpSpPr>
          <p:cNvPr id="462" name="Shape 462"/>
          <p:cNvGrpSpPr/>
          <p:nvPr/>
        </p:nvGrpSpPr>
        <p:grpSpPr>
          <a:xfrm>
            <a:off x="8686801" y="5026741"/>
            <a:ext cx="1104364" cy="966038"/>
            <a:chOff x="9356933" y="5612937"/>
            <a:chExt cx="434231" cy="379842"/>
          </a:xfrm>
        </p:grpSpPr>
        <p:sp>
          <p:nvSpPr>
            <p:cNvPr id="463" name="Shape 463"/>
            <p:cNvSpPr/>
            <p:nvPr/>
          </p:nvSpPr>
          <p:spPr>
            <a:xfrm>
              <a:off x="9356933" y="5612937"/>
              <a:ext cx="338651" cy="338651"/>
            </a:xfrm>
            <a:prstGeom prst="ellipse">
              <a:avLst/>
            </a:prstGeom>
            <a:solidFill>
              <a:srgbClr val="FFFFF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464" name="Shape 464"/>
            <p:cNvSpPr/>
            <p:nvPr/>
          </p:nvSpPr>
          <p:spPr>
            <a:xfrm>
              <a:off x="9600004" y="5801619"/>
              <a:ext cx="191160" cy="191160"/>
            </a:xfrm>
            <a:prstGeom prst="ellipse">
              <a:avLst/>
            </a:prstGeom>
            <a:solidFill>
              <a:srgbClr val="FFFFFF">
                <a:alpha val="196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grpSp>
      <p:pic>
        <p:nvPicPr>
          <p:cNvPr id="465" name="Shape 465"/>
          <p:cNvPicPr preferRelativeResize="0"/>
          <p:nvPr/>
        </p:nvPicPr>
        <p:blipFill rotWithShape="1">
          <a:blip r:embed="rId6">
            <a:alphaModFix/>
          </a:blip>
          <a:srcRect b="0" l="0" r="0" t="0"/>
          <a:stretch/>
        </p:blipFill>
        <p:spPr>
          <a:xfrm>
            <a:off x="-908531" y="4979687"/>
            <a:ext cx="2549525" cy="2549525"/>
          </a:xfrm>
          <a:prstGeom prst="rect">
            <a:avLst/>
          </a:prstGeom>
          <a:noFill/>
          <a:ln>
            <a:noFill/>
          </a:ln>
        </p:spPr>
      </p:pic>
      <p:sp>
        <p:nvSpPr>
          <p:cNvPr id="466" name="Shape 466"/>
          <p:cNvSpPr txBox="1"/>
          <p:nvPr>
            <p:ph type="title"/>
          </p:nvPr>
        </p:nvSpPr>
        <p:spPr>
          <a:xfrm>
            <a:off x="338327" y="90720"/>
            <a:ext cx="11515535" cy="908043"/>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67" name="Shape 467"/>
          <p:cNvSpPr txBox="1"/>
          <p:nvPr>
            <p:ph idx="1" type="body"/>
          </p:nvPr>
        </p:nvSpPr>
        <p:spPr>
          <a:xfrm>
            <a:off x="338328" y="1021080"/>
            <a:ext cx="11484864" cy="338554"/>
          </a:xfrm>
          <a:prstGeom prst="rect">
            <a:avLst/>
          </a:prstGeom>
          <a:noFill/>
          <a:ln>
            <a:noFill/>
          </a:ln>
        </p:spPr>
        <p:txBody>
          <a:bodyPr anchorCtr="0" anchor="t" bIns="91425" lIns="91425" spcFirstLastPara="1" rIns="91425" wrap="square" tIns="91425"/>
          <a:lstStyle>
            <a:lvl1pPr indent="-381000" lvl="0" marL="457200" marR="0" rtl="0" algn="l">
              <a:lnSpc>
                <a:spcPct val="90000"/>
              </a:lnSpc>
              <a:spcBef>
                <a:spcPts val="400"/>
              </a:spcBef>
              <a:spcAft>
                <a:spcPts val="0"/>
              </a:spcAft>
              <a:buClr>
                <a:srgbClr val="7F7F7F"/>
              </a:buClr>
              <a:buSzPts val="2400"/>
              <a:buFont typeface="Arial"/>
              <a:buChar char="​"/>
              <a:defRPr b="0" i="0" sz="2400" u="none" cap="none" strike="noStrike">
                <a:solidFill>
                  <a:schemeClr val="lt1"/>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grpSp>
        <p:nvGrpSpPr>
          <p:cNvPr id="468" name="Shape 468"/>
          <p:cNvGrpSpPr/>
          <p:nvPr/>
        </p:nvGrpSpPr>
        <p:grpSpPr>
          <a:xfrm>
            <a:off x="11243268" y="6270900"/>
            <a:ext cx="611829" cy="428383"/>
            <a:chOff x="267" y="-340"/>
            <a:chExt cx="7144" cy="5002"/>
          </a:xfrm>
        </p:grpSpPr>
        <p:sp>
          <p:nvSpPr>
            <p:cNvPr id="469" name="Shape 469"/>
            <p:cNvSpPr/>
            <p:nvPr/>
          </p:nvSpPr>
          <p:spPr>
            <a:xfrm>
              <a:off x="267" y="-340"/>
              <a:ext cx="7144" cy="5002"/>
            </a:xfrm>
            <a:custGeom>
              <a:pathLst>
                <a:path extrusionOk="0" h="120000" w="120000">
                  <a:moveTo>
                    <a:pt x="49930" y="13055"/>
                  </a:moveTo>
                  <a:cubicBezTo>
                    <a:pt x="53823" y="7322"/>
                    <a:pt x="59185" y="3746"/>
                    <a:pt x="65143" y="3746"/>
                  </a:cubicBezTo>
                  <a:cubicBezTo>
                    <a:pt x="73088" y="3746"/>
                    <a:pt x="80000" y="10047"/>
                    <a:pt x="83654" y="19413"/>
                  </a:cubicBezTo>
                  <a:cubicBezTo>
                    <a:pt x="86871" y="17369"/>
                    <a:pt x="90407" y="16234"/>
                    <a:pt x="94101" y="16234"/>
                  </a:cubicBezTo>
                  <a:cubicBezTo>
                    <a:pt x="108401" y="16234"/>
                    <a:pt x="119999" y="32923"/>
                    <a:pt x="119999" y="53528"/>
                  </a:cubicBezTo>
                  <a:cubicBezTo>
                    <a:pt x="119999" y="74134"/>
                    <a:pt x="108401" y="90823"/>
                    <a:pt x="94101" y="90823"/>
                  </a:cubicBezTo>
                  <a:cubicBezTo>
                    <a:pt x="92393" y="90823"/>
                    <a:pt x="90685" y="90539"/>
                    <a:pt x="89016" y="90085"/>
                  </a:cubicBezTo>
                  <a:cubicBezTo>
                    <a:pt x="85799" y="98372"/>
                    <a:pt x="79602" y="103935"/>
                    <a:pt x="72532" y="103935"/>
                  </a:cubicBezTo>
                  <a:cubicBezTo>
                    <a:pt x="69553" y="103935"/>
                    <a:pt x="66732" y="102970"/>
                    <a:pt x="64270" y="101210"/>
                  </a:cubicBezTo>
                  <a:cubicBezTo>
                    <a:pt x="60973" y="112223"/>
                    <a:pt x="53306" y="120000"/>
                    <a:pt x="44409" y="120000"/>
                  </a:cubicBezTo>
                  <a:cubicBezTo>
                    <a:pt x="35114" y="120000"/>
                    <a:pt x="27209" y="111598"/>
                    <a:pt x="24150" y="99791"/>
                  </a:cubicBezTo>
                  <a:cubicBezTo>
                    <a:pt x="22840" y="100189"/>
                    <a:pt x="21449" y="100416"/>
                    <a:pt x="20019" y="100416"/>
                  </a:cubicBezTo>
                  <a:cubicBezTo>
                    <a:pt x="8977" y="100416"/>
                    <a:pt x="0" y="87473"/>
                    <a:pt x="0" y="71523"/>
                  </a:cubicBezTo>
                  <a:cubicBezTo>
                    <a:pt x="0" y="60794"/>
                    <a:pt x="4051" y="51485"/>
                    <a:pt x="10009" y="46490"/>
                  </a:cubicBezTo>
                  <a:cubicBezTo>
                    <a:pt x="8778" y="42403"/>
                    <a:pt x="8103" y="37918"/>
                    <a:pt x="8103" y="33263"/>
                  </a:cubicBezTo>
                  <a:cubicBezTo>
                    <a:pt x="8103" y="14872"/>
                    <a:pt x="18550" y="0"/>
                    <a:pt x="31420" y="0"/>
                  </a:cubicBezTo>
                  <a:cubicBezTo>
                    <a:pt x="38967" y="0"/>
                    <a:pt x="45680" y="5108"/>
                    <a:pt x="49930" y="1305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0" name="Shape 470"/>
            <p:cNvSpPr/>
            <p:nvPr/>
          </p:nvSpPr>
          <p:spPr>
            <a:xfrm>
              <a:off x="1298" y="1671"/>
              <a:ext cx="499" cy="672"/>
            </a:xfrm>
            <a:custGeom>
              <a:pathLst>
                <a:path extrusionOk="0" h="120000" w="120000">
                  <a:moveTo>
                    <a:pt x="1137" y="103943"/>
                  </a:moveTo>
                  <a:cubicBezTo>
                    <a:pt x="0" y="106056"/>
                    <a:pt x="1137" y="106478"/>
                    <a:pt x="1706" y="106901"/>
                  </a:cubicBezTo>
                  <a:cubicBezTo>
                    <a:pt x="5118" y="108591"/>
                    <a:pt x="8530" y="109859"/>
                    <a:pt x="11374" y="111126"/>
                  </a:cubicBezTo>
                  <a:cubicBezTo>
                    <a:pt x="29004" y="118309"/>
                    <a:pt x="45497" y="120000"/>
                    <a:pt x="63127" y="120000"/>
                  </a:cubicBezTo>
                  <a:cubicBezTo>
                    <a:pt x="98388" y="120000"/>
                    <a:pt x="120000" y="106478"/>
                    <a:pt x="120000" y="84084"/>
                  </a:cubicBezTo>
                  <a:cubicBezTo>
                    <a:pt x="120000" y="83239"/>
                    <a:pt x="120000" y="83239"/>
                    <a:pt x="120000" y="83239"/>
                  </a:cubicBezTo>
                  <a:cubicBezTo>
                    <a:pt x="120000" y="62535"/>
                    <a:pt x="95545" y="55352"/>
                    <a:pt x="72227" y="49859"/>
                  </a:cubicBezTo>
                  <a:cubicBezTo>
                    <a:pt x="69383" y="49014"/>
                    <a:pt x="69383" y="49014"/>
                    <a:pt x="69383" y="49014"/>
                  </a:cubicBezTo>
                  <a:cubicBezTo>
                    <a:pt x="51753" y="44788"/>
                    <a:pt x="36398" y="40985"/>
                    <a:pt x="36398" y="32535"/>
                  </a:cubicBezTo>
                  <a:cubicBezTo>
                    <a:pt x="36398" y="32112"/>
                    <a:pt x="36398" y="32112"/>
                    <a:pt x="36398" y="32112"/>
                  </a:cubicBezTo>
                  <a:cubicBezTo>
                    <a:pt x="36398" y="24929"/>
                    <a:pt x="45497" y="19436"/>
                    <a:pt x="59146" y="19436"/>
                  </a:cubicBezTo>
                  <a:cubicBezTo>
                    <a:pt x="74502" y="19436"/>
                    <a:pt x="92132" y="23239"/>
                    <a:pt x="104075" y="27887"/>
                  </a:cubicBezTo>
                  <a:cubicBezTo>
                    <a:pt x="104075" y="27887"/>
                    <a:pt x="107488" y="29577"/>
                    <a:pt x="108625" y="27042"/>
                  </a:cubicBezTo>
                  <a:cubicBezTo>
                    <a:pt x="109194" y="25774"/>
                    <a:pt x="114881" y="13943"/>
                    <a:pt x="115450" y="12676"/>
                  </a:cubicBezTo>
                  <a:cubicBezTo>
                    <a:pt x="116587" y="11408"/>
                    <a:pt x="115450" y="10563"/>
                    <a:pt x="113744" y="9718"/>
                  </a:cubicBezTo>
                  <a:cubicBezTo>
                    <a:pt x="100663" y="3802"/>
                    <a:pt x="82464" y="0"/>
                    <a:pt x="63696" y="0"/>
                  </a:cubicBezTo>
                  <a:cubicBezTo>
                    <a:pt x="59715" y="0"/>
                    <a:pt x="59715" y="0"/>
                    <a:pt x="59715" y="0"/>
                  </a:cubicBezTo>
                  <a:cubicBezTo>
                    <a:pt x="27867" y="0"/>
                    <a:pt x="5118" y="14366"/>
                    <a:pt x="5118" y="35070"/>
                  </a:cubicBezTo>
                  <a:cubicBezTo>
                    <a:pt x="5118" y="35492"/>
                    <a:pt x="5118" y="35492"/>
                    <a:pt x="5118" y="35492"/>
                  </a:cubicBezTo>
                  <a:cubicBezTo>
                    <a:pt x="5118" y="57464"/>
                    <a:pt x="30142" y="64647"/>
                    <a:pt x="53459" y="69295"/>
                  </a:cubicBezTo>
                  <a:cubicBezTo>
                    <a:pt x="56872" y="70140"/>
                    <a:pt x="56872" y="70140"/>
                    <a:pt x="56872" y="70140"/>
                  </a:cubicBezTo>
                  <a:cubicBezTo>
                    <a:pt x="73933" y="73943"/>
                    <a:pt x="88720" y="77323"/>
                    <a:pt x="88720" y="86197"/>
                  </a:cubicBezTo>
                  <a:cubicBezTo>
                    <a:pt x="88720" y="86619"/>
                    <a:pt x="88720" y="86619"/>
                    <a:pt x="88720" y="86619"/>
                  </a:cubicBezTo>
                  <a:cubicBezTo>
                    <a:pt x="88720" y="95070"/>
                    <a:pt x="79052" y="100985"/>
                    <a:pt x="63696" y="100985"/>
                  </a:cubicBezTo>
                  <a:cubicBezTo>
                    <a:pt x="58009" y="100985"/>
                    <a:pt x="38672" y="100985"/>
                    <a:pt x="18199" y="91267"/>
                  </a:cubicBezTo>
                  <a:cubicBezTo>
                    <a:pt x="15924" y="90000"/>
                    <a:pt x="14786" y="89154"/>
                    <a:pt x="12511" y="88309"/>
                  </a:cubicBezTo>
                  <a:cubicBezTo>
                    <a:pt x="11374" y="87887"/>
                    <a:pt x="9099" y="87042"/>
                    <a:pt x="7962" y="89577"/>
                  </a:cubicBezTo>
                  <a:lnTo>
                    <a:pt x="1137" y="10394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1" name="Shape 471"/>
            <p:cNvSpPr/>
            <p:nvPr/>
          </p:nvSpPr>
          <p:spPr>
            <a:xfrm>
              <a:off x="3443" y="1671"/>
              <a:ext cx="499" cy="672"/>
            </a:xfrm>
            <a:custGeom>
              <a:pathLst>
                <a:path extrusionOk="0" h="120000" w="120000">
                  <a:moveTo>
                    <a:pt x="1137" y="103943"/>
                  </a:moveTo>
                  <a:cubicBezTo>
                    <a:pt x="0" y="106056"/>
                    <a:pt x="1137" y="106478"/>
                    <a:pt x="1706" y="106901"/>
                  </a:cubicBezTo>
                  <a:cubicBezTo>
                    <a:pt x="5118" y="108591"/>
                    <a:pt x="8530" y="109859"/>
                    <a:pt x="11374" y="111126"/>
                  </a:cubicBezTo>
                  <a:cubicBezTo>
                    <a:pt x="29004" y="118309"/>
                    <a:pt x="45497" y="120000"/>
                    <a:pt x="63127" y="120000"/>
                  </a:cubicBezTo>
                  <a:cubicBezTo>
                    <a:pt x="98388" y="120000"/>
                    <a:pt x="120000" y="106478"/>
                    <a:pt x="120000" y="84084"/>
                  </a:cubicBezTo>
                  <a:cubicBezTo>
                    <a:pt x="120000" y="83239"/>
                    <a:pt x="120000" y="83239"/>
                    <a:pt x="120000" y="83239"/>
                  </a:cubicBezTo>
                  <a:cubicBezTo>
                    <a:pt x="120000" y="62535"/>
                    <a:pt x="95545" y="55352"/>
                    <a:pt x="72227" y="49859"/>
                  </a:cubicBezTo>
                  <a:cubicBezTo>
                    <a:pt x="69383" y="49014"/>
                    <a:pt x="69383" y="49014"/>
                    <a:pt x="69383" y="49014"/>
                  </a:cubicBezTo>
                  <a:cubicBezTo>
                    <a:pt x="51753" y="44788"/>
                    <a:pt x="36398" y="40985"/>
                    <a:pt x="36398" y="32535"/>
                  </a:cubicBezTo>
                  <a:cubicBezTo>
                    <a:pt x="36398" y="32112"/>
                    <a:pt x="36398" y="32112"/>
                    <a:pt x="36398" y="32112"/>
                  </a:cubicBezTo>
                  <a:cubicBezTo>
                    <a:pt x="36398" y="24929"/>
                    <a:pt x="45497" y="19436"/>
                    <a:pt x="59146" y="19436"/>
                  </a:cubicBezTo>
                  <a:cubicBezTo>
                    <a:pt x="74502" y="19436"/>
                    <a:pt x="92132" y="23239"/>
                    <a:pt x="104075" y="27887"/>
                  </a:cubicBezTo>
                  <a:cubicBezTo>
                    <a:pt x="104075" y="27887"/>
                    <a:pt x="107488" y="29577"/>
                    <a:pt x="108625" y="27042"/>
                  </a:cubicBezTo>
                  <a:cubicBezTo>
                    <a:pt x="109194" y="25774"/>
                    <a:pt x="114881" y="13943"/>
                    <a:pt x="115450" y="12676"/>
                  </a:cubicBezTo>
                  <a:cubicBezTo>
                    <a:pt x="116587" y="11408"/>
                    <a:pt x="115450" y="10563"/>
                    <a:pt x="113744" y="9718"/>
                  </a:cubicBezTo>
                  <a:cubicBezTo>
                    <a:pt x="100663" y="3802"/>
                    <a:pt x="82464" y="0"/>
                    <a:pt x="63696" y="0"/>
                  </a:cubicBezTo>
                  <a:cubicBezTo>
                    <a:pt x="59715" y="0"/>
                    <a:pt x="59715" y="0"/>
                    <a:pt x="59715" y="0"/>
                  </a:cubicBezTo>
                  <a:cubicBezTo>
                    <a:pt x="27867" y="0"/>
                    <a:pt x="5118" y="14366"/>
                    <a:pt x="5118" y="35070"/>
                  </a:cubicBezTo>
                  <a:cubicBezTo>
                    <a:pt x="5118" y="35492"/>
                    <a:pt x="5118" y="35492"/>
                    <a:pt x="5118" y="35492"/>
                  </a:cubicBezTo>
                  <a:cubicBezTo>
                    <a:pt x="5118" y="57464"/>
                    <a:pt x="30142" y="64647"/>
                    <a:pt x="53459" y="69295"/>
                  </a:cubicBezTo>
                  <a:cubicBezTo>
                    <a:pt x="56872" y="70140"/>
                    <a:pt x="56872" y="70140"/>
                    <a:pt x="56872" y="70140"/>
                  </a:cubicBezTo>
                  <a:cubicBezTo>
                    <a:pt x="73933" y="73943"/>
                    <a:pt x="88720" y="77323"/>
                    <a:pt x="88720" y="86197"/>
                  </a:cubicBezTo>
                  <a:cubicBezTo>
                    <a:pt x="88720" y="86619"/>
                    <a:pt x="88720" y="86619"/>
                    <a:pt x="88720" y="86619"/>
                  </a:cubicBezTo>
                  <a:cubicBezTo>
                    <a:pt x="88720" y="95070"/>
                    <a:pt x="79052" y="100985"/>
                    <a:pt x="63696" y="100985"/>
                  </a:cubicBezTo>
                  <a:cubicBezTo>
                    <a:pt x="58009" y="100985"/>
                    <a:pt x="38672" y="100985"/>
                    <a:pt x="18199" y="91267"/>
                  </a:cubicBezTo>
                  <a:cubicBezTo>
                    <a:pt x="15924" y="90000"/>
                    <a:pt x="14218" y="89577"/>
                    <a:pt x="12511" y="88309"/>
                  </a:cubicBezTo>
                  <a:cubicBezTo>
                    <a:pt x="11943" y="88309"/>
                    <a:pt x="9099" y="87464"/>
                    <a:pt x="7962" y="89577"/>
                  </a:cubicBezTo>
                  <a:lnTo>
                    <a:pt x="1137" y="10394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2" name="Shape 472"/>
            <p:cNvSpPr/>
            <p:nvPr/>
          </p:nvSpPr>
          <p:spPr>
            <a:xfrm>
              <a:off x="4455" y="1671"/>
              <a:ext cx="596" cy="672"/>
            </a:xfrm>
            <a:custGeom>
              <a:pathLst>
                <a:path extrusionOk="0" h="120000" w="120000">
                  <a:moveTo>
                    <a:pt x="116666" y="36760"/>
                  </a:moveTo>
                  <a:cubicBezTo>
                    <a:pt x="114285" y="29154"/>
                    <a:pt x="110476" y="22816"/>
                    <a:pt x="105238" y="17746"/>
                  </a:cubicBezTo>
                  <a:cubicBezTo>
                    <a:pt x="100476" y="12253"/>
                    <a:pt x="93809" y="8028"/>
                    <a:pt x="86190" y="5070"/>
                  </a:cubicBezTo>
                  <a:cubicBezTo>
                    <a:pt x="79047" y="1690"/>
                    <a:pt x="70000" y="0"/>
                    <a:pt x="60000" y="0"/>
                  </a:cubicBezTo>
                  <a:cubicBezTo>
                    <a:pt x="50000" y="0"/>
                    <a:pt x="40952" y="1690"/>
                    <a:pt x="33809" y="5070"/>
                  </a:cubicBezTo>
                  <a:cubicBezTo>
                    <a:pt x="26190" y="8028"/>
                    <a:pt x="19523" y="12253"/>
                    <a:pt x="14761" y="17746"/>
                  </a:cubicBezTo>
                  <a:cubicBezTo>
                    <a:pt x="9523" y="22816"/>
                    <a:pt x="5714" y="29154"/>
                    <a:pt x="3333" y="36760"/>
                  </a:cubicBezTo>
                  <a:cubicBezTo>
                    <a:pt x="952" y="43943"/>
                    <a:pt x="0" y="51549"/>
                    <a:pt x="0" y="60000"/>
                  </a:cubicBezTo>
                  <a:cubicBezTo>
                    <a:pt x="0" y="68450"/>
                    <a:pt x="952" y="76478"/>
                    <a:pt x="3333" y="83661"/>
                  </a:cubicBezTo>
                  <a:cubicBezTo>
                    <a:pt x="5714" y="90845"/>
                    <a:pt x="9523" y="97183"/>
                    <a:pt x="14761" y="102676"/>
                  </a:cubicBezTo>
                  <a:cubicBezTo>
                    <a:pt x="19523" y="107746"/>
                    <a:pt x="26190" y="111971"/>
                    <a:pt x="33809" y="115352"/>
                  </a:cubicBezTo>
                  <a:cubicBezTo>
                    <a:pt x="40952" y="118309"/>
                    <a:pt x="50000" y="120000"/>
                    <a:pt x="60000" y="120000"/>
                  </a:cubicBezTo>
                  <a:cubicBezTo>
                    <a:pt x="70000" y="120000"/>
                    <a:pt x="79047" y="118309"/>
                    <a:pt x="86190" y="115352"/>
                  </a:cubicBezTo>
                  <a:cubicBezTo>
                    <a:pt x="93809" y="111971"/>
                    <a:pt x="100476" y="107746"/>
                    <a:pt x="105238" y="102676"/>
                  </a:cubicBezTo>
                  <a:cubicBezTo>
                    <a:pt x="110476" y="97183"/>
                    <a:pt x="114285" y="90845"/>
                    <a:pt x="116666" y="83661"/>
                  </a:cubicBezTo>
                  <a:cubicBezTo>
                    <a:pt x="119047" y="76478"/>
                    <a:pt x="120000" y="68450"/>
                    <a:pt x="120000" y="60000"/>
                  </a:cubicBezTo>
                  <a:cubicBezTo>
                    <a:pt x="120000" y="51549"/>
                    <a:pt x="119047" y="43943"/>
                    <a:pt x="116666" y="36760"/>
                  </a:cubicBezTo>
                  <a:moveTo>
                    <a:pt x="91904" y="60000"/>
                  </a:moveTo>
                  <a:cubicBezTo>
                    <a:pt x="91904" y="72676"/>
                    <a:pt x="89047" y="82816"/>
                    <a:pt x="83809" y="90000"/>
                  </a:cubicBezTo>
                  <a:cubicBezTo>
                    <a:pt x="78571" y="96760"/>
                    <a:pt x="70952" y="100140"/>
                    <a:pt x="60000" y="100140"/>
                  </a:cubicBezTo>
                  <a:cubicBezTo>
                    <a:pt x="49047" y="100140"/>
                    <a:pt x="41428" y="96760"/>
                    <a:pt x="36190" y="90000"/>
                  </a:cubicBezTo>
                  <a:cubicBezTo>
                    <a:pt x="30952" y="82816"/>
                    <a:pt x="28571" y="72676"/>
                    <a:pt x="28571" y="60000"/>
                  </a:cubicBezTo>
                  <a:cubicBezTo>
                    <a:pt x="28571" y="47323"/>
                    <a:pt x="30952" y="37605"/>
                    <a:pt x="36190" y="30422"/>
                  </a:cubicBezTo>
                  <a:cubicBezTo>
                    <a:pt x="41428" y="23661"/>
                    <a:pt x="49047" y="20281"/>
                    <a:pt x="60000" y="20281"/>
                  </a:cubicBezTo>
                  <a:cubicBezTo>
                    <a:pt x="70952" y="20281"/>
                    <a:pt x="78571" y="23661"/>
                    <a:pt x="83809" y="30422"/>
                  </a:cubicBezTo>
                  <a:cubicBezTo>
                    <a:pt x="89047" y="37605"/>
                    <a:pt x="91904" y="47323"/>
                    <a:pt x="91904" y="6000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3" name="Shape 473"/>
            <p:cNvSpPr/>
            <p:nvPr/>
          </p:nvSpPr>
          <p:spPr>
            <a:xfrm>
              <a:off x="5566" y="1671"/>
              <a:ext cx="507" cy="670"/>
            </a:xfrm>
            <a:custGeom>
              <a:pathLst>
                <a:path extrusionOk="0" h="120000" w="120000">
                  <a:moveTo>
                    <a:pt x="111588" y="97102"/>
                  </a:moveTo>
                  <a:cubicBezTo>
                    <a:pt x="111028" y="94982"/>
                    <a:pt x="108224" y="95830"/>
                    <a:pt x="108224" y="95830"/>
                  </a:cubicBezTo>
                  <a:cubicBezTo>
                    <a:pt x="103738" y="97102"/>
                    <a:pt x="99252" y="97950"/>
                    <a:pt x="94766" y="98798"/>
                  </a:cubicBezTo>
                  <a:cubicBezTo>
                    <a:pt x="89719" y="99222"/>
                    <a:pt x="84672" y="99646"/>
                    <a:pt x="78504" y="99646"/>
                  </a:cubicBezTo>
                  <a:cubicBezTo>
                    <a:pt x="64485" y="99646"/>
                    <a:pt x="53271" y="96254"/>
                    <a:pt x="45420" y="90318"/>
                  </a:cubicBezTo>
                  <a:cubicBezTo>
                    <a:pt x="37570" y="83957"/>
                    <a:pt x="33084" y="73780"/>
                    <a:pt x="33084" y="60212"/>
                  </a:cubicBezTo>
                  <a:cubicBezTo>
                    <a:pt x="33084" y="47915"/>
                    <a:pt x="37009" y="38586"/>
                    <a:pt x="44299" y="31378"/>
                  </a:cubicBezTo>
                  <a:cubicBezTo>
                    <a:pt x="51028" y="24169"/>
                    <a:pt x="62242" y="20777"/>
                    <a:pt x="76261" y="20777"/>
                  </a:cubicBezTo>
                  <a:cubicBezTo>
                    <a:pt x="88598" y="20777"/>
                    <a:pt x="97570" y="21625"/>
                    <a:pt x="107102" y="23745"/>
                  </a:cubicBezTo>
                  <a:cubicBezTo>
                    <a:pt x="107102" y="23745"/>
                    <a:pt x="109345" y="24593"/>
                    <a:pt x="110467" y="22473"/>
                  </a:cubicBezTo>
                  <a:cubicBezTo>
                    <a:pt x="112710" y="16961"/>
                    <a:pt x="114953" y="13144"/>
                    <a:pt x="117757" y="7632"/>
                  </a:cubicBezTo>
                  <a:cubicBezTo>
                    <a:pt x="118317" y="5936"/>
                    <a:pt x="116635" y="5088"/>
                    <a:pt x="115514" y="4664"/>
                  </a:cubicBezTo>
                  <a:cubicBezTo>
                    <a:pt x="112149" y="3816"/>
                    <a:pt x="103177" y="2120"/>
                    <a:pt x="96448" y="1272"/>
                  </a:cubicBezTo>
                  <a:cubicBezTo>
                    <a:pt x="90280" y="424"/>
                    <a:pt x="82990" y="0"/>
                    <a:pt x="74579" y="0"/>
                  </a:cubicBezTo>
                  <a:cubicBezTo>
                    <a:pt x="62242" y="0"/>
                    <a:pt x="51588" y="1696"/>
                    <a:pt x="42056" y="4664"/>
                  </a:cubicBezTo>
                  <a:cubicBezTo>
                    <a:pt x="33084" y="8056"/>
                    <a:pt x="25233" y="12296"/>
                    <a:pt x="19065" y="17385"/>
                  </a:cubicBezTo>
                  <a:cubicBezTo>
                    <a:pt x="12897" y="22897"/>
                    <a:pt x="7850" y="29257"/>
                    <a:pt x="5046" y="36466"/>
                  </a:cubicBezTo>
                  <a:cubicBezTo>
                    <a:pt x="1682" y="43674"/>
                    <a:pt x="0" y="51731"/>
                    <a:pt x="0" y="60212"/>
                  </a:cubicBezTo>
                  <a:cubicBezTo>
                    <a:pt x="0" y="78445"/>
                    <a:pt x="6728" y="93286"/>
                    <a:pt x="19626" y="103886"/>
                  </a:cubicBezTo>
                  <a:cubicBezTo>
                    <a:pt x="32523" y="114487"/>
                    <a:pt x="51588" y="120000"/>
                    <a:pt x="76822" y="120000"/>
                  </a:cubicBezTo>
                  <a:cubicBezTo>
                    <a:pt x="91401" y="120000"/>
                    <a:pt x="106542" y="117879"/>
                    <a:pt x="117757" y="114487"/>
                  </a:cubicBezTo>
                  <a:cubicBezTo>
                    <a:pt x="117757" y="114487"/>
                    <a:pt x="120000" y="113639"/>
                    <a:pt x="118878" y="111943"/>
                  </a:cubicBezTo>
                  <a:lnTo>
                    <a:pt x="111588" y="97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4" name="Shape 474"/>
            <p:cNvSpPr/>
            <p:nvPr/>
          </p:nvSpPr>
          <p:spPr>
            <a:xfrm>
              <a:off x="6108" y="1671"/>
              <a:ext cx="582" cy="672"/>
            </a:xfrm>
            <a:custGeom>
              <a:pathLst>
                <a:path extrusionOk="0" h="120000" w="120000">
                  <a:moveTo>
                    <a:pt x="114634" y="32535"/>
                  </a:moveTo>
                  <a:cubicBezTo>
                    <a:pt x="112682" y="25352"/>
                    <a:pt x="107317" y="18591"/>
                    <a:pt x="103902" y="15211"/>
                  </a:cubicBezTo>
                  <a:cubicBezTo>
                    <a:pt x="98048" y="10140"/>
                    <a:pt x="92682" y="6338"/>
                    <a:pt x="87317" y="4647"/>
                  </a:cubicBezTo>
                  <a:cubicBezTo>
                    <a:pt x="80487" y="1690"/>
                    <a:pt x="72195" y="0"/>
                    <a:pt x="62926" y="0"/>
                  </a:cubicBezTo>
                  <a:cubicBezTo>
                    <a:pt x="52195" y="0"/>
                    <a:pt x="42439" y="1690"/>
                    <a:pt x="34634" y="5070"/>
                  </a:cubicBezTo>
                  <a:cubicBezTo>
                    <a:pt x="26829" y="8028"/>
                    <a:pt x="20487" y="12676"/>
                    <a:pt x="15121" y="17746"/>
                  </a:cubicBezTo>
                  <a:cubicBezTo>
                    <a:pt x="9756" y="23239"/>
                    <a:pt x="5853" y="30000"/>
                    <a:pt x="3414" y="37183"/>
                  </a:cubicBezTo>
                  <a:cubicBezTo>
                    <a:pt x="975" y="44366"/>
                    <a:pt x="0" y="52394"/>
                    <a:pt x="0" y="60845"/>
                  </a:cubicBezTo>
                  <a:cubicBezTo>
                    <a:pt x="0" y="69295"/>
                    <a:pt x="975" y="77323"/>
                    <a:pt x="3902" y="84507"/>
                  </a:cubicBezTo>
                  <a:cubicBezTo>
                    <a:pt x="6341" y="91690"/>
                    <a:pt x="10243" y="98028"/>
                    <a:pt x="16097" y="103098"/>
                  </a:cubicBezTo>
                  <a:cubicBezTo>
                    <a:pt x="21463" y="108591"/>
                    <a:pt x="28780" y="112394"/>
                    <a:pt x="37560" y="115352"/>
                  </a:cubicBezTo>
                  <a:cubicBezTo>
                    <a:pt x="46341" y="118309"/>
                    <a:pt x="56585" y="120000"/>
                    <a:pt x="68780" y="120000"/>
                  </a:cubicBezTo>
                  <a:cubicBezTo>
                    <a:pt x="93170" y="119577"/>
                    <a:pt x="106341" y="114929"/>
                    <a:pt x="111707" y="112394"/>
                  </a:cubicBezTo>
                  <a:cubicBezTo>
                    <a:pt x="112682" y="111971"/>
                    <a:pt x="113170" y="111126"/>
                    <a:pt x="112195" y="109014"/>
                  </a:cubicBezTo>
                  <a:cubicBezTo>
                    <a:pt x="106829" y="95492"/>
                    <a:pt x="106829" y="95492"/>
                    <a:pt x="106829" y="95492"/>
                  </a:cubicBezTo>
                  <a:cubicBezTo>
                    <a:pt x="105853" y="93380"/>
                    <a:pt x="103414" y="94225"/>
                    <a:pt x="103414" y="94225"/>
                  </a:cubicBezTo>
                  <a:cubicBezTo>
                    <a:pt x="97560" y="95915"/>
                    <a:pt x="88780" y="99718"/>
                    <a:pt x="68292" y="99718"/>
                  </a:cubicBezTo>
                  <a:cubicBezTo>
                    <a:pt x="55121" y="99295"/>
                    <a:pt x="45365" y="95915"/>
                    <a:pt x="39024" y="90845"/>
                  </a:cubicBezTo>
                  <a:cubicBezTo>
                    <a:pt x="32682" y="85352"/>
                    <a:pt x="29756" y="77323"/>
                    <a:pt x="29268" y="66338"/>
                  </a:cubicBezTo>
                  <a:cubicBezTo>
                    <a:pt x="114634" y="66338"/>
                    <a:pt x="114634" y="66338"/>
                    <a:pt x="114634" y="66338"/>
                  </a:cubicBezTo>
                  <a:cubicBezTo>
                    <a:pt x="114634" y="66338"/>
                    <a:pt x="117073" y="66338"/>
                    <a:pt x="117073" y="64225"/>
                  </a:cubicBezTo>
                  <a:cubicBezTo>
                    <a:pt x="117073" y="63380"/>
                    <a:pt x="120000" y="49014"/>
                    <a:pt x="114634" y="32535"/>
                  </a:cubicBezTo>
                  <a:close/>
                  <a:moveTo>
                    <a:pt x="29756" y="47746"/>
                  </a:moveTo>
                  <a:cubicBezTo>
                    <a:pt x="30731" y="40985"/>
                    <a:pt x="33170" y="35070"/>
                    <a:pt x="36585" y="30422"/>
                  </a:cubicBezTo>
                  <a:cubicBezTo>
                    <a:pt x="41951" y="23661"/>
                    <a:pt x="49756" y="19859"/>
                    <a:pt x="60975" y="19859"/>
                  </a:cubicBezTo>
                  <a:cubicBezTo>
                    <a:pt x="72195" y="19859"/>
                    <a:pt x="79512" y="23661"/>
                    <a:pt x="84878" y="30422"/>
                  </a:cubicBezTo>
                  <a:cubicBezTo>
                    <a:pt x="88292" y="35070"/>
                    <a:pt x="89756" y="40985"/>
                    <a:pt x="90731" y="47746"/>
                  </a:cubicBezTo>
                  <a:lnTo>
                    <a:pt x="29756" y="4774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5" name="Shape 475"/>
            <p:cNvSpPr/>
            <p:nvPr/>
          </p:nvSpPr>
          <p:spPr>
            <a:xfrm>
              <a:off x="2793" y="1671"/>
              <a:ext cx="581" cy="672"/>
            </a:xfrm>
            <a:custGeom>
              <a:pathLst>
                <a:path extrusionOk="0" h="120000" w="120000">
                  <a:moveTo>
                    <a:pt x="114634" y="32535"/>
                  </a:moveTo>
                  <a:cubicBezTo>
                    <a:pt x="112682" y="25352"/>
                    <a:pt x="107317" y="18591"/>
                    <a:pt x="103902" y="15211"/>
                  </a:cubicBezTo>
                  <a:cubicBezTo>
                    <a:pt x="98048" y="10140"/>
                    <a:pt x="92682" y="6338"/>
                    <a:pt x="87317" y="4647"/>
                  </a:cubicBezTo>
                  <a:cubicBezTo>
                    <a:pt x="80487" y="1690"/>
                    <a:pt x="72195" y="0"/>
                    <a:pt x="62926" y="0"/>
                  </a:cubicBezTo>
                  <a:cubicBezTo>
                    <a:pt x="52195" y="0"/>
                    <a:pt x="42439" y="1690"/>
                    <a:pt x="34634" y="5070"/>
                  </a:cubicBezTo>
                  <a:cubicBezTo>
                    <a:pt x="26829" y="8028"/>
                    <a:pt x="20487" y="12676"/>
                    <a:pt x="15121" y="17746"/>
                  </a:cubicBezTo>
                  <a:cubicBezTo>
                    <a:pt x="9756" y="23239"/>
                    <a:pt x="5853" y="30000"/>
                    <a:pt x="3414" y="37183"/>
                  </a:cubicBezTo>
                  <a:cubicBezTo>
                    <a:pt x="975" y="44366"/>
                    <a:pt x="0" y="52394"/>
                    <a:pt x="0" y="60845"/>
                  </a:cubicBezTo>
                  <a:cubicBezTo>
                    <a:pt x="0" y="69295"/>
                    <a:pt x="975" y="77323"/>
                    <a:pt x="3902" y="84507"/>
                  </a:cubicBezTo>
                  <a:cubicBezTo>
                    <a:pt x="6341" y="91690"/>
                    <a:pt x="10243" y="98028"/>
                    <a:pt x="16097" y="103098"/>
                  </a:cubicBezTo>
                  <a:cubicBezTo>
                    <a:pt x="21463" y="108591"/>
                    <a:pt x="28780" y="112394"/>
                    <a:pt x="37560" y="115352"/>
                  </a:cubicBezTo>
                  <a:cubicBezTo>
                    <a:pt x="46341" y="118309"/>
                    <a:pt x="56585" y="120000"/>
                    <a:pt x="68780" y="120000"/>
                  </a:cubicBezTo>
                  <a:cubicBezTo>
                    <a:pt x="93170" y="119577"/>
                    <a:pt x="106341" y="114929"/>
                    <a:pt x="111707" y="112394"/>
                  </a:cubicBezTo>
                  <a:cubicBezTo>
                    <a:pt x="112682" y="111971"/>
                    <a:pt x="113170" y="111126"/>
                    <a:pt x="112195" y="109014"/>
                  </a:cubicBezTo>
                  <a:cubicBezTo>
                    <a:pt x="106829" y="95492"/>
                    <a:pt x="106829" y="95492"/>
                    <a:pt x="106829" y="95492"/>
                  </a:cubicBezTo>
                  <a:cubicBezTo>
                    <a:pt x="105853" y="93380"/>
                    <a:pt x="103414" y="94225"/>
                    <a:pt x="103414" y="94225"/>
                  </a:cubicBezTo>
                  <a:cubicBezTo>
                    <a:pt x="97560" y="95915"/>
                    <a:pt x="88780" y="99718"/>
                    <a:pt x="68292" y="99718"/>
                  </a:cubicBezTo>
                  <a:cubicBezTo>
                    <a:pt x="55121" y="99295"/>
                    <a:pt x="45365" y="95915"/>
                    <a:pt x="39024" y="90845"/>
                  </a:cubicBezTo>
                  <a:cubicBezTo>
                    <a:pt x="32682" y="85352"/>
                    <a:pt x="29756" y="77323"/>
                    <a:pt x="29268" y="66338"/>
                  </a:cubicBezTo>
                  <a:cubicBezTo>
                    <a:pt x="114634" y="66338"/>
                    <a:pt x="114634" y="66338"/>
                    <a:pt x="114634" y="66338"/>
                  </a:cubicBezTo>
                  <a:cubicBezTo>
                    <a:pt x="114634" y="66338"/>
                    <a:pt x="117073" y="66338"/>
                    <a:pt x="117073" y="64225"/>
                  </a:cubicBezTo>
                  <a:cubicBezTo>
                    <a:pt x="117073" y="63380"/>
                    <a:pt x="120000" y="49014"/>
                    <a:pt x="114634" y="32535"/>
                  </a:cubicBezTo>
                  <a:close/>
                  <a:moveTo>
                    <a:pt x="29756" y="47746"/>
                  </a:moveTo>
                  <a:cubicBezTo>
                    <a:pt x="30731" y="40985"/>
                    <a:pt x="33170" y="35070"/>
                    <a:pt x="36585" y="30422"/>
                  </a:cubicBezTo>
                  <a:cubicBezTo>
                    <a:pt x="41951" y="23661"/>
                    <a:pt x="49756" y="19859"/>
                    <a:pt x="60975" y="19859"/>
                  </a:cubicBezTo>
                  <a:cubicBezTo>
                    <a:pt x="72195" y="19859"/>
                    <a:pt x="79512" y="23661"/>
                    <a:pt x="84878" y="30422"/>
                  </a:cubicBezTo>
                  <a:cubicBezTo>
                    <a:pt x="88292" y="35070"/>
                    <a:pt x="89756" y="40985"/>
                    <a:pt x="90731" y="47746"/>
                  </a:cubicBezTo>
                  <a:lnTo>
                    <a:pt x="29756" y="4774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6" name="Shape 476"/>
            <p:cNvSpPr/>
            <p:nvPr/>
          </p:nvSpPr>
          <p:spPr>
            <a:xfrm>
              <a:off x="1870" y="1671"/>
              <a:ext cx="537" cy="672"/>
            </a:xfrm>
            <a:custGeom>
              <a:pathLst>
                <a:path extrusionOk="0" h="120000" w="120000">
                  <a:moveTo>
                    <a:pt x="75066" y="44366"/>
                  </a:moveTo>
                  <a:cubicBezTo>
                    <a:pt x="71365" y="44366"/>
                    <a:pt x="66607" y="43943"/>
                    <a:pt x="60792" y="43943"/>
                  </a:cubicBezTo>
                  <a:cubicBezTo>
                    <a:pt x="52863" y="43943"/>
                    <a:pt x="44933" y="44788"/>
                    <a:pt x="38061" y="46478"/>
                  </a:cubicBezTo>
                  <a:cubicBezTo>
                    <a:pt x="30660" y="48169"/>
                    <a:pt x="24317" y="50281"/>
                    <a:pt x="18502" y="53661"/>
                  </a:cubicBezTo>
                  <a:cubicBezTo>
                    <a:pt x="12687" y="56619"/>
                    <a:pt x="8458" y="60845"/>
                    <a:pt x="5286" y="65915"/>
                  </a:cubicBezTo>
                  <a:cubicBezTo>
                    <a:pt x="2114" y="70563"/>
                    <a:pt x="0" y="76478"/>
                    <a:pt x="0" y="82816"/>
                  </a:cubicBezTo>
                  <a:cubicBezTo>
                    <a:pt x="0" y="89577"/>
                    <a:pt x="1585" y="95070"/>
                    <a:pt x="4229" y="99718"/>
                  </a:cubicBezTo>
                  <a:cubicBezTo>
                    <a:pt x="7400" y="104366"/>
                    <a:pt x="11101" y="108169"/>
                    <a:pt x="16387" y="111126"/>
                  </a:cubicBezTo>
                  <a:cubicBezTo>
                    <a:pt x="21674" y="114084"/>
                    <a:pt x="28017" y="116619"/>
                    <a:pt x="35418" y="117887"/>
                  </a:cubicBezTo>
                  <a:cubicBezTo>
                    <a:pt x="42819" y="119154"/>
                    <a:pt x="50748" y="120000"/>
                    <a:pt x="59735" y="120000"/>
                  </a:cubicBezTo>
                  <a:cubicBezTo>
                    <a:pt x="69251" y="120000"/>
                    <a:pt x="78766" y="119154"/>
                    <a:pt x="87753" y="117887"/>
                  </a:cubicBezTo>
                  <a:cubicBezTo>
                    <a:pt x="97268" y="116619"/>
                    <a:pt x="108370" y="114929"/>
                    <a:pt x="111013" y="114507"/>
                  </a:cubicBezTo>
                  <a:cubicBezTo>
                    <a:pt x="114185" y="113661"/>
                    <a:pt x="117885" y="112816"/>
                    <a:pt x="117885" y="112816"/>
                  </a:cubicBezTo>
                  <a:cubicBezTo>
                    <a:pt x="120000" y="112394"/>
                    <a:pt x="120000" y="110704"/>
                    <a:pt x="120000" y="110704"/>
                  </a:cubicBezTo>
                  <a:cubicBezTo>
                    <a:pt x="120000" y="43098"/>
                    <a:pt x="120000" y="43098"/>
                    <a:pt x="120000" y="43098"/>
                  </a:cubicBezTo>
                  <a:cubicBezTo>
                    <a:pt x="120000" y="28309"/>
                    <a:pt x="114713" y="16901"/>
                    <a:pt x="105198" y="10140"/>
                  </a:cubicBezTo>
                  <a:cubicBezTo>
                    <a:pt x="95154" y="3380"/>
                    <a:pt x="80881" y="0"/>
                    <a:pt x="62378" y="0"/>
                  </a:cubicBezTo>
                  <a:cubicBezTo>
                    <a:pt x="55506" y="0"/>
                    <a:pt x="44405" y="845"/>
                    <a:pt x="38061" y="1690"/>
                  </a:cubicBezTo>
                  <a:cubicBezTo>
                    <a:pt x="38061" y="1690"/>
                    <a:pt x="17444" y="5070"/>
                    <a:pt x="9515" y="10140"/>
                  </a:cubicBezTo>
                  <a:cubicBezTo>
                    <a:pt x="9515" y="10140"/>
                    <a:pt x="7400" y="10985"/>
                    <a:pt x="8458" y="13098"/>
                  </a:cubicBezTo>
                  <a:cubicBezTo>
                    <a:pt x="14801" y="27042"/>
                    <a:pt x="14801" y="27042"/>
                    <a:pt x="14801" y="27042"/>
                  </a:cubicBezTo>
                  <a:cubicBezTo>
                    <a:pt x="15859" y="29154"/>
                    <a:pt x="17973" y="28309"/>
                    <a:pt x="17973" y="28309"/>
                  </a:cubicBezTo>
                  <a:cubicBezTo>
                    <a:pt x="17973" y="28309"/>
                    <a:pt x="18502" y="28309"/>
                    <a:pt x="19559" y="27887"/>
                  </a:cubicBezTo>
                  <a:cubicBezTo>
                    <a:pt x="37533" y="20281"/>
                    <a:pt x="59735" y="20281"/>
                    <a:pt x="59735" y="20281"/>
                  </a:cubicBezTo>
                  <a:cubicBezTo>
                    <a:pt x="69779" y="20281"/>
                    <a:pt x="77709" y="21971"/>
                    <a:pt x="82995" y="24929"/>
                  </a:cubicBezTo>
                  <a:cubicBezTo>
                    <a:pt x="87753" y="28309"/>
                    <a:pt x="90396" y="32957"/>
                    <a:pt x="90396" y="42676"/>
                  </a:cubicBezTo>
                  <a:cubicBezTo>
                    <a:pt x="90396" y="46056"/>
                    <a:pt x="90396" y="46056"/>
                    <a:pt x="90396" y="46056"/>
                  </a:cubicBezTo>
                  <a:cubicBezTo>
                    <a:pt x="82466" y="44788"/>
                    <a:pt x="75066" y="44366"/>
                    <a:pt x="75066" y="44366"/>
                  </a:cubicBezTo>
                  <a:close/>
                  <a:moveTo>
                    <a:pt x="38061" y="96338"/>
                  </a:moveTo>
                  <a:cubicBezTo>
                    <a:pt x="34889" y="94225"/>
                    <a:pt x="34361" y="93380"/>
                    <a:pt x="32775" y="92112"/>
                  </a:cubicBezTo>
                  <a:cubicBezTo>
                    <a:pt x="31189" y="89577"/>
                    <a:pt x="30132" y="86619"/>
                    <a:pt x="30132" y="82394"/>
                  </a:cubicBezTo>
                  <a:cubicBezTo>
                    <a:pt x="30132" y="76056"/>
                    <a:pt x="32775" y="71408"/>
                    <a:pt x="38590" y="68028"/>
                  </a:cubicBezTo>
                  <a:cubicBezTo>
                    <a:pt x="38590" y="68028"/>
                    <a:pt x="46519" y="62535"/>
                    <a:pt x="65022" y="62535"/>
                  </a:cubicBezTo>
                  <a:cubicBezTo>
                    <a:pt x="78766" y="62957"/>
                    <a:pt x="90396" y="64225"/>
                    <a:pt x="90396" y="64225"/>
                  </a:cubicBezTo>
                  <a:cubicBezTo>
                    <a:pt x="90396" y="98028"/>
                    <a:pt x="90396" y="98028"/>
                    <a:pt x="90396" y="98028"/>
                  </a:cubicBezTo>
                  <a:cubicBezTo>
                    <a:pt x="90396" y="98028"/>
                    <a:pt x="90396" y="98028"/>
                    <a:pt x="90396" y="98028"/>
                  </a:cubicBezTo>
                  <a:cubicBezTo>
                    <a:pt x="90396" y="98028"/>
                    <a:pt x="78766" y="100140"/>
                    <a:pt x="65550" y="100563"/>
                  </a:cubicBezTo>
                  <a:cubicBezTo>
                    <a:pt x="46519" y="101408"/>
                    <a:pt x="38061" y="96338"/>
                    <a:pt x="38061" y="9633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7" name="Shape 477"/>
            <p:cNvSpPr/>
            <p:nvPr/>
          </p:nvSpPr>
          <p:spPr>
            <a:xfrm>
              <a:off x="5162" y="1676"/>
              <a:ext cx="386" cy="653"/>
            </a:xfrm>
            <a:custGeom>
              <a:pathLst>
                <a:path extrusionOk="0" h="120000" w="120000">
                  <a:moveTo>
                    <a:pt x="119263" y="5652"/>
                  </a:moveTo>
                  <a:cubicBezTo>
                    <a:pt x="120000" y="3913"/>
                    <a:pt x="118527" y="3043"/>
                    <a:pt x="117055" y="3043"/>
                  </a:cubicBezTo>
                  <a:cubicBezTo>
                    <a:pt x="114846" y="2173"/>
                    <a:pt x="104539" y="869"/>
                    <a:pt x="95705" y="869"/>
                  </a:cubicBezTo>
                  <a:cubicBezTo>
                    <a:pt x="79509" y="0"/>
                    <a:pt x="70674" y="1739"/>
                    <a:pt x="62576" y="3913"/>
                  </a:cubicBezTo>
                  <a:cubicBezTo>
                    <a:pt x="54478" y="6086"/>
                    <a:pt x="45644" y="9565"/>
                    <a:pt x="40490" y="13478"/>
                  </a:cubicBezTo>
                  <a:cubicBezTo>
                    <a:pt x="40490" y="3913"/>
                    <a:pt x="40490" y="3913"/>
                    <a:pt x="40490" y="3913"/>
                  </a:cubicBezTo>
                  <a:cubicBezTo>
                    <a:pt x="40490" y="2608"/>
                    <a:pt x="39018" y="1739"/>
                    <a:pt x="36809" y="1739"/>
                  </a:cubicBezTo>
                  <a:cubicBezTo>
                    <a:pt x="3680" y="1739"/>
                    <a:pt x="3680" y="1739"/>
                    <a:pt x="3680" y="1739"/>
                  </a:cubicBezTo>
                  <a:cubicBezTo>
                    <a:pt x="2208" y="1739"/>
                    <a:pt x="0" y="2608"/>
                    <a:pt x="0" y="3913"/>
                  </a:cubicBezTo>
                  <a:cubicBezTo>
                    <a:pt x="0" y="117391"/>
                    <a:pt x="0" y="117391"/>
                    <a:pt x="0" y="117391"/>
                  </a:cubicBezTo>
                  <a:cubicBezTo>
                    <a:pt x="0" y="118695"/>
                    <a:pt x="2208" y="120000"/>
                    <a:pt x="4417" y="120000"/>
                  </a:cubicBezTo>
                  <a:cubicBezTo>
                    <a:pt x="38282" y="120000"/>
                    <a:pt x="38282" y="120000"/>
                    <a:pt x="38282" y="120000"/>
                  </a:cubicBezTo>
                  <a:cubicBezTo>
                    <a:pt x="40490" y="120000"/>
                    <a:pt x="41963" y="118695"/>
                    <a:pt x="41963" y="117391"/>
                  </a:cubicBezTo>
                  <a:cubicBezTo>
                    <a:pt x="41963" y="60869"/>
                    <a:pt x="41963" y="60869"/>
                    <a:pt x="41963" y="60869"/>
                  </a:cubicBezTo>
                  <a:cubicBezTo>
                    <a:pt x="41963" y="53478"/>
                    <a:pt x="43435" y="45652"/>
                    <a:pt x="46380" y="40869"/>
                  </a:cubicBezTo>
                  <a:cubicBezTo>
                    <a:pt x="49325" y="36086"/>
                    <a:pt x="53006" y="32608"/>
                    <a:pt x="57423" y="29565"/>
                  </a:cubicBezTo>
                  <a:cubicBezTo>
                    <a:pt x="62576" y="26956"/>
                    <a:pt x="67730" y="25217"/>
                    <a:pt x="73619" y="23913"/>
                  </a:cubicBezTo>
                  <a:cubicBezTo>
                    <a:pt x="79509" y="23043"/>
                    <a:pt x="86134" y="22608"/>
                    <a:pt x="90552" y="22608"/>
                  </a:cubicBezTo>
                  <a:cubicBezTo>
                    <a:pt x="97177" y="22608"/>
                    <a:pt x="104539" y="23478"/>
                    <a:pt x="104539" y="23478"/>
                  </a:cubicBezTo>
                  <a:cubicBezTo>
                    <a:pt x="107484" y="23913"/>
                    <a:pt x="108957" y="23043"/>
                    <a:pt x="109693" y="21739"/>
                  </a:cubicBezTo>
                  <a:cubicBezTo>
                    <a:pt x="111901" y="18260"/>
                    <a:pt x="117791" y="7826"/>
                    <a:pt x="119263" y="565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8" name="Shape 478"/>
            <p:cNvSpPr/>
            <p:nvPr/>
          </p:nvSpPr>
          <p:spPr>
            <a:xfrm>
              <a:off x="3807" y="1406"/>
              <a:ext cx="728" cy="1219"/>
            </a:xfrm>
            <a:custGeom>
              <a:pathLst>
                <a:path extrusionOk="0" h="120000" w="120000">
                  <a:moveTo>
                    <a:pt x="118051" y="1398"/>
                  </a:moveTo>
                  <a:cubicBezTo>
                    <a:pt x="116103" y="932"/>
                    <a:pt x="114155" y="699"/>
                    <a:pt x="111428" y="466"/>
                  </a:cubicBezTo>
                  <a:cubicBezTo>
                    <a:pt x="108701" y="233"/>
                    <a:pt x="105584" y="0"/>
                    <a:pt x="102077" y="0"/>
                  </a:cubicBezTo>
                  <a:cubicBezTo>
                    <a:pt x="90000" y="0"/>
                    <a:pt x="80259" y="2097"/>
                    <a:pt x="73246" y="6291"/>
                  </a:cubicBezTo>
                  <a:cubicBezTo>
                    <a:pt x="66623" y="10252"/>
                    <a:pt x="61948" y="16543"/>
                    <a:pt x="59610" y="24699"/>
                  </a:cubicBezTo>
                  <a:cubicBezTo>
                    <a:pt x="58831" y="27495"/>
                    <a:pt x="58831" y="27495"/>
                    <a:pt x="58831" y="27495"/>
                  </a:cubicBezTo>
                  <a:cubicBezTo>
                    <a:pt x="43246" y="27495"/>
                    <a:pt x="43246" y="27495"/>
                    <a:pt x="43246" y="27495"/>
                  </a:cubicBezTo>
                  <a:cubicBezTo>
                    <a:pt x="43246" y="27495"/>
                    <a:pt x="41298" y="27495"/>
                    <a:pt x="40909" y="28660"/>
                  </a:cubicBezTo>
                  <a:cubicBezTo>
                    <a:pt x="38571" y="37048"/>
                    <a:pt x="38571" y="37048"/>
                    <a:pt x="38571" y="37048"/>
                  </a:cubicBezTo>
                  <a:cubicBezTo>
                    <a:pt x="38181" y="37980"/>
                    <a:pt x="38961" y="38446"/>
                    <a:pt x="40519" y="38446"/>
                  </a:cubicBezTo>
                  <a:cubicBezTo>
                    <a:pt x="55714" y="38446"/>
                    <a:pt x="55714" y="38446"/>
                    <a:pt x="55714" y="38446"/>
                  </a:cubicBezTo>
                  <a:cubicBezTo>
                    <a:pt x="40519" y="89475"/>
                    <a:pt x="40519" y="89475"/>
                    <a:pt x="40519" y="89475"/>
                  </a:cubicBezTo>
                  <a:cubicBezTo>
                    <a:pt x="39350" y="93669"/>
                    <a:pt x="37792" y="96932"/>
                    <a:pt x="36233" y="99495"/>
                  </a:cubicBezTo>
                  <a:cubicBezTo>
                    <a:pt x="34675" y="102058"/>
                    <a:pt x="33506" y="103922"/>
                    <a:pt x="31558" y="105320"/>
                  </a:cubicBezTo>
                  <a:cubicBezTo>
                    <a:pt x="30000" y="106718"/>
                    <a:pt x="28051" y="107650"/>
                    <a:pt x="25324" y="108116"/>
                  </a:cubicBezTo>
                  <a:cubicBezTo>
                    <a:pt x="22987" y="108582"/>
                    <a:pt x="20259" y="108815"/>
                    <a:pt x="17142" y="108815"/>
                  </a:cubicBezTo>
                  <a:cubicBezTo>
                    <a:pt x="15584" y="108815"/>
                    <a:pt x="13636" y="108815"/>
                    <a:pt x="11688" y="108582"/>
                  </a:cubicBezTo>
                  <a:cubicBezTo>
                    <a:pt x="10129" y="108349"/>
                    <a:pt x="9350" y="108116"/>
                    <a:pt x="8181" y="107883"/>
                  </a:cubicBezTo>
                  <a:cubicBezTo>
                    <a:pt x="8181" y="107883"/>
                    <a:pt x="6233" y="107417"/>
                    <a:pt x="5844" y="108582"/>
                  </a:cubicBezTo>
                  <a:cubicBezTo>
                    <a:pt x="5064" y="109281"/>
                    <a:pt x="1168" y="116038"/>
                    <a:pt x="779" y="116737"/>
                  </a:cubicBezTo>
                  <a:cubicBezTo>
                    <a:pt x="0" y="117669"/>
                    <a:pt x="779" y="118135"/>
                    <a:pt x="1558" y="118368"/>
                  </a:cubicBezTo>
                  <a:cubicBezTo>
                    <a:pt x="3896" y="118834"/>
                    <a:pt x="5064" y="119067"/>
                    <a:pt x="7792" y="119533"/>
                  </a:cubicBezTo>
                  <a:cubicBezTo>
                    <a:pt x="11688" y="120000"/>
                    <a:pt x="14805" y="120000"/>
                    <a:pt x="17922" y="120000"/>
                  </a:cubicBezTo>
                  <a:cubicBezTo>
                    <a:pt x="24155" y="120000"/>
                    <a:pt x="30000" y="119533"/>
                    <a:pt x="34675" y="118601"/>
                  </a:cubicBezTo>
                  <a:cubicBezTo>
                    <a:pt x="39350" y="117436"/>
                    <a:pt x="43636" y="115572"/>
                    <a:pt x="47142" y="113242"/>
                  </a:cubicBezTo>
                  <a:cubicBezTo>
                    <a:pt x="51428" y="110679"/>
                    <a:pt x="53766" y="107883"/>
                    <a:pt x="56103" y="104155"/>
                  </a:cubicBezTo>
                  <a:cubicBezTo>
                    <a:pt x="58441" y="100427"/>
                    <a:pt x="60389" y="95766"/>
                    <a:pt x="61948" y="90407"/>
                  </a:cubicBezTo>
                  <a:cubicBezTo>
                    <a:pt x="77532" y="38446"/>
                    <a:pt x="77532" y="38446"/>
                    <a:pt x="77532" y="38446"/>
                  </a:cubicBezTo>
                  <a:cubicBezTo>
                    <a:pt x="100129" y="38446"/>
                    <a:pt x="100129" y="38446"/>
                    <a:pt x="100129" y="38446"/>
                  </a:cubicBezTo>
                  <a:cubicBezTo>
                    <a:pt x="100129" y="38446"/>
                    <a:pt x="101688" y="38446"/>
                    <a:pt x="102077" y="37281"/>
                  </a:cubicBezTo>
                  <a:cubicBezTo>
                    <a:pt x="104805" y="28660"/>
                    <a:pt x="104805" y="28660"/>
                    <a:pt x="104805" y="28660"/>
                  </a:cubicBezTo>
                  <a:cubicBezTo>
                    <a:pt x="104805" y="27961"/>
                    <a:pt x="104415" y="27495"/>
                    <a:pt x="102467" y="27495"/>
                  </a:cubicBezTo>
                  <a:cubicBezTo>
                    <a:pt x="80649" y="27495"/>
                    <a:pt x="80649" y="27495"/>
                    <a:pt x="80649" y="27495"/>
                  </a:cubicBezTo>
                  <a:cubicBezTo>
                    <a:pt x="81038" y="27262"/>
                    <a:pt x="81818" y="22601"/>
                    <a:pt x="84545" y="18174"/>
                  </a:cubicBezTo>
                  <a:cubicBezTo>
                    <a:pt x="85324" y="16310"/>
                    <a:pt x="87272" y="14912"/>
                    <a:pt x="89220" y="13980"/>
                  </a:cubicBezTo>
                  <a:cubicBezTo>
                    <a:pt x="90779" y="12815"/>
                    <a:pt x="92727" y="12116"/>
                    <a:pt x="94675" y="11883"/>
                  </a:cubicBezTo>
                  <a:cubicBezTo>
                    <a:pt x="97012" y="11417"/>
                    <a:pt x="99350" y="11184"/>
                    <a:pt x="102077" y="11184"/>
                  </a:cubicBezTo>
                  <a:cubicBezTo>
                    <a:pt x="104025" y="11184"/>
                    <a:pt x="106363" y="11184"/>
                    <a:pt x="107922" y="11417"/>
                  </a:cubicBezTo>
                  <a:cubicBezTo>
                    <a:pt x="109870" y="11650"/>
                    <a:pt x="110649" y="11883"/>
                    <a:pt x="111428" y="11883"/>
                  </a:cubicBezTo>
                  <a:cubicBezTo>
                    <a:pt x="113376" y="12349"/>
                    <a:pt x="113766" y="12116"/>
                    <a:pt x="114155" y="11417"/>
                  </a:cubicBezTo>
                  <a:cubicBezTo>
                    <a:pt x="119610" y="2796"/>
                    <a:pt x="119610" y="2796"/>
                    <a:pt x="119610" y="2796"/>
                  </a:cubicBezTo>
                  <a:cubicBezTo>
                    <a:pt x="120000" y="1864"/>
                    <a:pt x="118831" y="1398"/>
                    <a:pt x="118051" y="139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9" name="Shape 479"/>
            <p:cNvSpPr/>
            <p:nvPr/>
          </p:nvSpPr>
          <p:spPr>
            <a:xfrm>
              <a:off x="2542" y="1421"/>
              <a:ext cx="132" cy="908"/>
            </a:xfrm>
            <a:custGeom>
              <a:pathLst>
                <a:path extrusionOk="0" h="120000" w="120000">
                  <a:moveTo>
                    <a:pt x="119999" y="118125"/>
                  </a:moveTo>
                  <a:cubicBezTo>
                    <a:pt x="119999" y="119062"/>
                    <a:pt x="115714" y="120000"/>
                    <a:pt x="109285" y="120000"/>
                  </a:cubicBezTo>
                  <a:cubicBezTo>
                    <a:pt x="10714" y="120000"/>
                    <a:pt x="10714" y="120000"/>
                    <a:pt x="10714" y="120000"/>
                  </a:cubicBezTo>
                  <a:cubicBezTo>
                    <a:pt x="4285" y="120000"/>
                    <a:pt x="0" y="119062"/>
                    <a:pt x="0" y="118125"/>
                  </a:cubicBezTo>
                  <a:cubicBezTo>
                    <a:pt x="0" y="1562"/>
                    <a:pt x="0" y="1562"/>
                    <a:pt x="0" y="1562"/>
                  </a:cubicBezTo>
                  <a:cubicBezTo>
                    <a:pt x="0" y="625"/>
                    <a:pt x="4285" y="0"/>
                    <a:pt x="10714" y="0"/>
                  </a:cubicBezTo>
                  <a:cubicBezTo>
                    <a:pt x="109285" y="0"/>
                    <a:pt x="109285" y="0"/>
                    <a:pt x="109285" y="0"/>
                  </a:cubicBezTo>
                  <a:cubicBezTo>
                    <a:pt x="115714" y="0"/>
                    <a:pt x="119999" y="625"/>
                    <a:pt x="119999" y="1562"/>
                  </a:cubicBezTo>
                  <a:lnTo>
                    <a:pt x="119999" y="11812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480" name="Shape 480"/>
          <p:cNvSpPr txBox="1"/>
          <p:nvPr>
            <p:ph idx="2" type="body"/>
          </p:nvPr>
        </p:nvSpPr>
        <p:spPr>
          <a:xfrm>
            <a:off x="338328" y="1601725"/>
            <a:ext cx="11517122" cy="4641598"/>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1pPr>
            <a:lvl2pPr indent="-342900" lvl="1" marL="914400" marR="0" rtl="0" algn="l">
              <a:lnSpc>
                <a:spcPct val="90000"/>
              </a:lnSpc>
              <a:spcBef>
                <a:spcPts val="6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2pPr>
            <a:lvl3pPr indent="-330200" lvl="2" marL="13716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3pPr>
            <a:lvl4pPr indent="-330200" lvl="3" marL="18288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292100" lvl="4" marL="2286000" marR="0" rtl="0" algn="l">
              <a:lnSpc>
                <a:spcPct val="90000"/>
              </a:lnSpc>
              <a:spcBef>
                <a:spcPts val="600"/>
              </a:spcBef>
              <a:spcAft>
                <a:spcPts val="0"/>
              </a:spcAft>
              <a:buClr>
                <a:schemeClr val="lt1"/>
              </a:buClr>
              <a:buSzPts val="1000"/>
              <a:buFont typeface="Arial"/>
              <a:buChar char="​"/>
              <a:defRPr b="0" i="0" sz="1000" u="none" cap="none" strike="noStrike">
                <a:solidFill>
                  <a:schemeClr val="lt1"/>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81" name="Shape 481"/>
          <p:cNvSpPr txBox="1"/>
          <p:nvPr>
            <p:ph idx="11" type="ftr"/>
          </p:nvPr>
        </p:nvSpPr>
        <p:spPr>
          <a:xfrm>
            <a:off x="333728" y="6270900"/>
            <a:ext cx="10736917" cy="428383"/>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000">
                <a:solidFill>
                  <a:schemeClr val="lt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_A Pattern" showMasterSp="0">
  <p:cSld name="Title Slide_A Pattern">
    <p:bg>
      <p:bgPr>
        <a:solidFill>
          <a:schemeClr val="lt1"/>
        </a:solidFill>
      </p:bgPr>
    </p:bg>
    <p:spTree>
      <p:nvGrpSpPr>
        <p:cNvPr id="67" name="Shape 67"/>
        <p:cNvGrpSpPr/>
        <p:nvPr/>
      </p:nvGrpSpPr>
      <p:grpSpPr>
        <a:xfrm>
          <a:off x="0" y="0"/>
          <a:ext cx="0" cy="0"/>
          <a:chOff x="0" y="0"/>
          <a:chExt cx="0" cy="0"/>
        </a:xfrm>
      </p:grpSpPr>
      <p:pic>
        <p:nvPicPr>
          <p:cNvPr id="68" name="Shape 68"/>
          <p:cNvPicPr preferRelativeResize="0"/>
          <p:nvPr/>
        </p:nvPicPr>
        <p:blipFill rotWithShape="1">
          <a:blip r:embed="rId2">
            <a:alphaModFix/>
          </a:blip>
          <a:srcRect b="0" l="0" r="0" t="0"/>
          <a:stretch/>
        </p:blipFill>
        <p:spPr>
          <a:xfrm>
            <a:off x="2458134" y="127285"/>
            <a:ext cx="473510" cy="473510"/>
          </a:xfrm>
          <a:prstGeom prst="rect">
            <a:avLst/>
          </a:prstGeom>
          <a:noFill/>
          <a:ln>
            <a:noFill/>
          </a:ln>
        </p:spPr>
      </p:pic>
      <p:sp>
        <p:nvSpPr>
          <p:cNvPr id="69" name="Shape 69"/>
          <p:cNvSpPr/>
          <p:nvPr/>
        </p:nvSpPr>
        <p:spPr>
          <a:xfrm>
            <a:off x="11358418" y="494288"/>
            <a:ext cx="830407" cy="830407"/>
          </a:xfrm>
          <a:prstGeom prst="ellipse">
            <a:avLst/>
          </a:prstGeom>
          <a:solidFill>
            <a:schemeClr val="accent1">
              <a:alpha val="1098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pic>
        <p:nvPicPr>
          <p:cNvPr id="70" name="Shape 70"/>
          <p:cNvPicPr preferRelativeResize="0"/>
          <p:nvPr/>
        </p:nvPicPr>
        <p:blipFill rotWithShape="1">
          <a:blip r:embed="rId3">
            <a:alphaModFix/>
          </a:blip>
          <a:srcRect b="0" l="0" r="0" t="0"/>
          <a:stretch/>
        </p:blipFill>
        <p:spPr>
          <a:xfrm>
            <a:off x="9845040" y="3963147"/>
            <a:ext cx="1303020" cy="1303020"/>
          </a:xfrm>
          <a:prstGeom prst="rect">
            <a:avLst/>
          </a:prstGeom>
          <a:noFill/>
          <a:ln>
            <a:noFill/>
          </a:ln>
        </p:spPr>
      </p:pic>
      <p:sp>
        <p:nvSpPr>
          <p:cNvPr id="71" name="Shape 71"/>
          <p:cNvSpPr/>
          <p:nvPr/>
        </p:nvSpPr>
        <p:spPr>
          <a:xfrm>
            <a:off x="11016765" y="4979687"/>
            <a:ext cx="338651" cy="338651"/>
          </a:xfrm>
          <a:prstGeom prst="ellipse">
            <a:avLst/>
          </a:prstGeom>
          <a:solidFill>
            <a:schemeClr val="accent1">
              <a:alpha val="1098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72" name="Shape 72"/>
          <p:cNvSpPr/>
          <p:nvPr/>
        </p:nvSpPr>
        <p:spPr>
          <a:xfrm>
            <a:off x="11259836" y="5168369"/>
            <a:ext cx="191160" cy="191160"/>
          </a:xfrm>
          <a:prstGeom prst="ellipse">
            <a:avLst/>
          </a:prstGeom>
          <a:solidFill>
            <a:schemeClr val="accent1">
              <a:alpha val="1098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pic>
        <p:nvPicPr>
          <p:cNvPr id="73" name="Shape 73"/>
          <p:cNvPicPr preferRelativeResize="0"/>
          <p:nvPr/>
        </p:nvPicPr>
        <p:blipFill rotWithShape="1">
          <a:blip r:embed="rId4">
            <a:alphaModFix/>
          </a:blip>
          <a:srcRect b="39447" l="28140" r="0" t="0"/>
          <a:stretch/>
        </p:blipFill>
        <p:spPr>
          <a:xfrm>
            <a:off x="0" y="5832755"/>
            <a:ext cx="1216677" cy="1025246"/>
          </a:xfrm>
          <a:prstGeom prst="rect">
            <a:avLst/>
          </a:prstGeom>
          <a:noFill/>
          <a:ln>
            <a:noFill/>
          </a:ln>
        </p:spPr>
      </p:pic>
      <p:sp>
        <p:nvSpPr>
          <p:cNvPr id="74" name="Shape 74"/>
          <p:cNvSpPr txBox="1"/>
          <p:nvPr>
            <p:ph type="ctrTitle"/>
          </p:nvPr>
        </p:nvSpPr>
        <p:spPr>
          <a:xfrm>
            <a:off x="360362" y="2088087"/>
            <a:ext cx="10908173" cy="215727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accent1"/>
              </a:buClr>
              <a:buSzPts val="5400"/>
              <a:buFont typeface="Arial"/>
              <a:buNone/>
              <a:defRPr b="0" i="0" sz="5400" u="none" cap="none" strike="noStrike">
                <a:solidFill>
                  <a:schemeClr val="accen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cxnSp>
        <p:nvCxnSpPr>
          <p:cNvPr id="75" name="Shape 75"/>
          <p:cNvCxnSpPr/>
          <p:nvPr/>
        </p:nvCxnSpPr>
        <p:spPr>
          <a:xfrm>
            <a:off x="353648" y="4392429"/>
            <a:ext cx="11835177" cy="0"/>
          </a:xfrm>
          <a:prstGeom prst="straightConnector1">
            <a:avLst/>
          </a:prstGeom>
          <a:noFill/>
          <a:ln cap="flat" cmpd="sng" w="12700">
            <a:solidFill>
              <a:schemeClr val="accent2"/>
            </a:solidFill>
            <a:prstDash val="solid"/>
            <a:round/>
            <a:headEnd len="sm" w="sm" type="none"/>
            <a:tailEnd len="sm" w="sm" type="none"/>
          </a:ln>
        </p:spPr>
      </p:cxnSp>
      <p:sp>
        <p:nvSpPr>
          <p:cNvPr id="76" name="Shape 76"/>
          <p:cNvSpPr txBox="1"/>
          <p:nvPr>
            <p:ph idx="1" type="body"/>
          </p:nvPr>
        </p:nvSpPr>
        <p:spPr>
          <a:xfrm>
            <a:off x="338327" y="5528768"/>
            <a:ext cx="11515535" cy="487022"/>
          </a:xfrm>
          <a:prstGeom prst="rect">
            <a:avLst/>
          </a:prstGeom>
          <a:noFill/>
          <a:ln>
            <a:noFill/>
          </a:ln>
        </p:spPr>
        <p:txBody>
          <a:bodyPr anchorCtr="0" anchor="t" bIns="91425" lIns="91425" spcFirstLastPara="1" rIns="91425" wrap="square" tIns="91425"/>
          <a:lstStyle>
            <a:lvl1pPr indent="-330200" lvl="0" marL="457200" marR="0" rtl="0" algn="l">
              <a:lnSpc>
                <a:spcPct val="90000"/>
              </a:lnSpc>
              <a:spcBef>
                <a:spcPts val="0"/>
              </a:spcBef>
              <a:spcAft>
                <a:spcPts val="0"/>
              </a:spcAft>
              <a:buClr>
                <a:srgbClr val="7F7F7F"/>
              </a:buClr>
              <a:buSzPts val="1600"/>
              <a:buFont typeface="Arial"/>
              <a:buChar char="​"/>
              <a:defRPr b="0" i="0" sz="1600" u="none" cap="none" strike="noStrike">
                <a:solidFill>
                  <a:schemeClr val="accent1"/>
                </a:solidFill>
                <a:latin typeface="Arial"/>
                <a:ea typeface="Arial"/>
                <a:cs typeface="Arial"/>
                <a:sym typeface="Arial"/>
              </a:defRPr>
            </a:lvl1pPr>
            <a:lvl2pPr indent="-342900" lvl="1" marL="914400" marR="0" rtl="0" algn="l">
              <a:lnSpc>
                <a:spcPct val="90000"/>
              </a:lnSpc>
              <a:spcBef>
                <a:spcPts val="300"/>
              </a:spcBef>
              <a:spcAft>
                <a:spcPts val="0"/>
              </a:spcAft>
              <a:buClr>
                <a:srgbClr val="BFBFBF"/>
              </a:buClr>
              <a:buSzPts val="1800"/>
              <a:buFont typeface="Arial"/>
              <a:buChar char="​"/>
              <a:defRPr b="0" i="0" sz="1800" u="none" cap="none" strike="noStrike">
                <a:solidFill>
                  <a:schemeClr val="accent2"/>
                </a:solidFill>
                <a:latin typeface="Arial"/>
                <a:ea typeface="Arial"/>
                <a:cs typeface="Arial"/>
                <a:sym typeface="Arial"/>
              </a:defRPr>
            </a:lvl2pPr>
            <a:lvl3pPr indent="-355600" lvl="2" marL="1371600" marR="0" rtl="0" algn="l">
              <a:lnSpc>
                <a:spcPct val="90000"/>
              </a:lnSpc>
              <a:spcBef>
                <a:spcPts val="600"/>
              </a:spcBef>
              <a:spcAft>
                <a:spcPts val="0"/>
              </a:spcAft>
              <a:buClr>
                <a:srgbClr val="BFBFBF"/>
              </a:buClr>
              <a:buSzPts val="2000"/>
              <a:buFont typeface="Arial"/>
              <a:buChar char="​"/>
              <a:defRPr b="0" i="0" sz="2000" u="none" cap="none" strike="noStrike">
                <a:solidFill>
                  <a:schemeClr val="accent2"/>
                </a:solidFill>
                <a:latin typeface="Arial"/>
                <a:ea typeface="Arial"/>
                <a:cs typeface="Arial"/>
                <a:sym typeface="Arial"/>
              </a:defRPr>
            </a:lvl3pPr>
            <a:lvl4pPr indent="-355600" lvl="3" marL="1828800" marR="0" rtl="0" algn="l">
              <a:lnSpc>
                <a:spcPct val="90000"/>
              </a:lnSpc>
              <a:spcBef>
                <a:spcPts val="600"/>
              </a:spcBef>
              <a:spcAft>
                <a:spcPts val="0"/>
              </a:spcAft>
              <a:buClr>
                <a:srgbClr val="7F7F7F"/>
              </a:buClr>
              <a:buSzPts val="2000"/>
              <a:buFont typeface="Arial"/>
              <a:buChar char="​"/>
              <a:defRPr b="0" i="0" sz="2000" u="none" cap="none" strike="noStrike">
                <a:solidFill>
                  <a:schemeClr val="accent2"/>
                </a:solidFill>
                <a:latin typeface="Arial"/>
                <a:ea typeface="Arial"/>
                <a:cs typeface="Arial"/>
                <a:sym typeface="Arial"/>
              </a:defRPr>
            </a:lvl4pPr>
            <a:lvl5pPr indent="-355600" lvl="4" marL="2286000" marR="0" rtl="0" algn="l">
              <a:lnSpc>
                <a:spcPct val="90000"/>
              </a:lnSpc>
              <a:spcBef>
                <a:spcPts val="600"/>
              </a:spcBef>
              <a:spcAft>
                <a:spcPts val="0"/>
              </a:spcAft>
              <a:buClr>
                <a:srgbClr val="7F7F7F"/>
              </a:buClr>
              <a:buSzPts val="2000"/>
              <a:buFont typeface="Arial"/>
              <a:buChar char="​"/>
              <a:defRPr b="0" i="0" sz="2000" u="none" cap="none" strike="noStrike">
                <a:solidFill>
                  <a:schemeClr val="accent2"/>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grpSp>
        <p:nvGrpSpPr>
          <p:cNvPr id="77" name="Shape 77"/>
          <p:cNvGrpSpPr/>
          <p:nvPr/>
        </p:nvGrpSpPr>
        <p:grpSpPr>
          <a:xfrm>
            <a:off x="341917" y="878246"/>
            <a:ext cx="4815871" cy="1115568"/>
            <a:chOff x="341917" y="878246"/>
            <a:chExt cx="4815871" cy="1115568"/>
          </a:xfrm>
        </p:grpSpPr>
        <p:grpSp>
          <p:nvGrpSpPr>
            <p:cNvPr id="78" name="Shape 78"/>
            <p:cNvGrpSpPr/>
            <p:nvPr/>
          </p:nvGrpSpPr>
          <p:grpSpPr>
            <a:xfrm>
              <a:off x="2032000" y="1341438"/>
              <a:ext cx="3125788" cy="119062"/>
              <a:chOff x="2032000" y="1341438"/>
              <a:chExt cx="3125788" cy="119062"/>
            </a:xfrm>
          </p:grpSpPr>
          <p:sp>
            <p:nvSpPr>
              <p:cNvPr id="79" name="Shape 79"/>
              <p:cNvSpPr/>
              <p:nvPr/>
            </p:nvSpPr>
            <p:spPr>
              <a:xfrm>
                <a:off x="2032000" y="1344613"/>
                <a:ext cx="92075" cy="114300"/>
              </a:xfrm>
              <a:custGeom>
                <a:pathLst>
                  <a:path extrusionOk="0" h="120000" w="120000">
                    <a:moveTo>
                      <a:pt x="45517" y="20000"/>
                    </a:moveTo>
                    <a:lnTo>
                      <a:pt x="0" y="20000"/>
                    </a:lnTo>
                    <a:lnTo>
                      <a:pt x="0" y="0"/>
                    </a:lnTo>
                    <a:lnTo>
                      <a:pt x="120000" y="0"/>
                    </a:lnTo>
                    <a:lnTo>
                      <a:pt x="120000" y="20000"/>
                    </a:lnTo>
                    <a:lnTo>
                      <a:pt x="74482" y="20000"/>
                    </a:lnTo>
                    <a:lnTo>
                      <a:pt x="74482" y="120000"/>
                    </a:lnTo>
                    <a:lnTo>
                      <a:pt x="45517" y="120000"/>
                    </a:lnTo>
                    <a:lnTo>
                      <a:pt x="45517" y="20000"/>
                    </a:ln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 name="Shape 80"/>
              <p:cNvSpPr/>
              <p:nvPr/>
            </p:nvSpPr>
            <p:spPr>
              <a:xfrm>
                <a:off x="2146300" y="1344613"/>
                <a:ext cx="93663" cy="114300"/>
              </a:xfrm>
              <a:custGeom>
                <a:pathLst>
                  <a:path extrusionOk="0" h="120000" w="120000">
                    <a:moveTo>
                      <a:pt x="0" y="0"/>
                    </a:moveTo>
                    <a:lnTo>
                      <a:pt x="24406" y="0"/>
                    </a:lnTo>
                    <a:lnTo>
                      <a:pt x="24406" y="50000"/>
                    </a:lnTo>
                    <a:lnTo>
                      <a:pt x="93559" y="50000"/>
                    </a:lnTo>
                    <a:lnTo>
                      <a:pt x="93559" y="0"/>
                    </a:lnTo>
                    <a:lnTo>
                      <a:pt x="120000" y="0"/>
                    </a:lnTo>
                    <a:lnTo>
                      <a:pt x="120000" y="120000"/>
                    </a:lnTo>
                    <a:lnTo>
                      <a:pt x="93559" y="120000"/>
                    </a:lnTo>
                    <a:lnTo>
                      <a:pt x="93559" y="68333"/>
                    </a:lnTo>
                    <a:lnTo>
                      <a:pt x="24406" y="68333"/>
                    </a:lnTo>
                    <a:lnTo>
                      <a:pt x="24406" y="120000"/>
                    </a:lnTo>
                    <a:lnTo>
                      <a:pt x="0" y="120000"/>
                    </a:lnTo>
                    <a:lnTo>
                      <a:pt x="0" y="0"/>
                    </a:ln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 name="Shape 81"/>
              <p:cNvSpPr/>
              <p:nvPr/>
            </p:nvSpPr>
            <p:spPr>
              <a:xfrm>
                <a:off x="2270125" y="1344613"/>
                <a:ext cx="84138" cy="114300"/>
              </a:xfrm>
              <a:custGeom>
                <a:pathLst>
                  <a:path extrusionOk="0" h="120000" w="120000">
                    <a:moveTo>
                      <a:pt x="0" y="0"/>
                    </a:moveTo>
                    <a:lnTo>
                      <a:pt x="117735" y="0"/>
                    </a:lnTo>
                    <a:lnTo>
                      <a:pt x="117735" y="18333"/>
                    </a:lnTo>
                    <a:lnTo>
                      <a:pt x="27169" y="18333"/>
                    </a:lnTo>
                    <a:lnTo>
                      <a:pt x="27169" y="50000"/>
                    </a:lnTo>
                    <a:lnTo>
                      <a:pt x="108679" y="50000"/>
                    </a:lnTo>
                    <a:lnTo>
                      <a:pt x="108679" y="68333"/>
                    </a:lnTo>
                    <a:lnTo>
                      <a:pt x="27169" y="68333"/>
                    </a:lnTo>
                    <a:lnTo>
                      <a:pt x="27169" y="100000"/>
                    </a:lnTo>
                    <a:lnTo>
                      <a:pt x="120000" y="100000"/>
                    </a:lnTo>
                    <a:lnTo>
                      <a:pt x="120000" y="120000"/>
                    </a:lnTo>
                    <a:lnTo>
                      <a:pt x="0" y="120000"/>
                    </a:lnTo>
                    <a:lnTo>
                      <a:pt x="0" y="0"/>
                    </a:ln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 name="Shape 82"/>
              <p:cNvSpPr/>
              <p:nvPr/>
            </p:nvSpPr>
            <p:spPr>
              <a:xfrm>
                <a:off x="2422525" y="1341438"/>
                <a:ext cx="103188" cy="119062"/>
              </a:xfrm>
              <a:custGeom>
                <a:pathLst>
                  <a:path extrusionOk="0" h="120000" w="120000">
                    <a:moveTo>
                      <a:pt x="0" y="60000"/>
                    </a:moveTo>
                    <a:cubicBezTo>
                      <a:pt x="0" y="60000"/>
                      <a:pt x="0" y="60000"/>
                      <a:pt x="0" y="60000"/>
                    </a:cubicBezTo>
                    <a:cubicBezTo>
                      <a:pt x="0" y="28000"/>
                      <a:pt x="27341" y="0"/>
                      <a:pt x="66835" y="0"/>
                    </a:cubicBezTo>
                    <a:cubicBezTo>
                      <a:pt x="91139" y="0"/>
                      <a:pt x="106329" y="8000"/>
                      <a:pt x="118481" y="18666"/>
                    </a:cubicBezTo>
                    <a:cubicBezTo>
                      <a:pt x="104810" y="33333"/>
                      <a:pt x="104810" y="33333"/>
                      <a:pt x="104810" y="33333"/>
                    </a:cubicBezTo>
                    <a:cubicBezTo>
                      <a:pt x="94177" y="25333"/>
                      <a:pt x="82025" y="18666"/>
                      <a:pt x="66835" y="18666"/>
                    </a:cubicBezTo>
                    <a:cubicBezTo>
                      <a:pt x="42531" y="18666"/>
                      <a:pt x="24303" y="37333"/>
                      <a:pt x="24303" y="60000"/>
                    </a:cubicBezTo>
                    <a:cubicBezTo>
                      <a:pt x="24303" y="60000"/>
                      <a:pt x="24303" y="60000"/>
                      <a:pt x="24303" y="60000"/>
                    </a:cubicBezTo>
                    <a:cubicBezTo>
                      <a:pt x="24303" y="82666"/>
                      <a:pt x="42531" y="101333"/>
                      <a:pt x="66835" y="101333"/>
                    </a:cubicBezTo>
                    <a:cubicBezTo>
                      <a:pt x="83544" y="101333"/>
                      <a:pt x="94177" y="96000"/>
                      <a:pt x="104810" y="86666"/>
                    </a:cubicBezTo>
                    <a:cubicBezTo>
                      <a:pt x="120000" y="100000"/>
                      <a:pt x="120000" y="100000"/>
                      <a:pt x="120000" y="100000"/>
                    </a:cubicBezTo>
                    <a:cubicBezTo>
                      <a:pt x="106329" y="112000"/>
                      <a:pt x="91139" y="120000"/>
                      <a:pt x="66835" y="120000"/>
                    </a:cubicBezTo>
                    <a:cubicBezTo>
                      <a:pt x="27341" y="120000"/>
                      <a:pt x="0" y="93333"/>
                      <a:pt x="0" y="60000"/>
                    </a:cubicBez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 name="Shape 83"/>
              <p:cNvSpPr/>
              <p:nvPr/>
            </p:nvSpPr>
            <p:spPr>
              <a:xfrm>
                <a:off x="2546350" y="1344613"/>
                <a:ext cx="96838" cy="115887"/>
              </a:xfrm>
              <a:custGeom>
                <a:pathLst>
                  <a:path extrusionOk="0" h="120000" w="120000">
                    <a:moveTo>
                      <a:pt x="0" y="68181"/>
                    </a:moveTo>
                    <a:cubicBezTo>
                      <a:pt x="0" y="0"/>
                      <a:pt x="0" y="0"/>
                      <a:pt x="0" y="0"/>
                    </a:cubicBezTo>
                    <a:cubicBezTo>
                      <a:pt x="24324" y="0"/>
                      <a:pt x="24324" y="0"/>
                      <a:pt x="24324" y="0"/>
                    </a:cubicBezTo>
                    <a:cubicBezTo>
                      <a:pt x="24324" y="66818"/>
                      <a:pt x="24324" y="66818"/>
                      <a:pt x="24324" y="66818"/>
                    </a:cubicBezTo>
                    <a:cubicBezTo>
                      <a:pt x="24324" y="88636"/>
                      <a:pt x="37297" y="100909"/>
                      <a:pt x="60000" y="100909"/>
                    </a:cubicBezTo>
                    <a:cubicBezTo>
                      <a:pt x="81081" y="100909"/>
                      <a:pt x="95675" y="90000"/>
                      <a:pt x="95675" y="68181"/>
                    </a:cubicBezTo>
                    <a:cubicBezTo>
                      <a:pt x="95675" y="0"/>
                      <a:pt x="95675" y="0"/>
                      <a:pt x="95675" y="0"/>
                    </a:cubicBezTo>
                    <a:cubicBezTo>
                      <a:pt x="120000" y="0"/>
                      <a:pt x="120000" y="0"/>
                      <a:pt x="120000" y="0"/>
                    </a:cubicBezTo>
                    <a:cubicBezTo>
                      <a:pt x="120000" y="66818"/>
                      <a:pt x="120000" y="66818"/>
                      <a:pt x="120000" y="66818"/>
                    </a:cubicBezTo>
                    <a:cubicBezTo>
                      <a:pt x="120000" y="102272"/>
                      <a:pt x="95675" y="120000"/>
                      <a:pt x="60000" y="120000"/>
                    </a:cubicBezTo>
                    <a:cubicBezTo>
                      <a:pt x="22702" y="120000"/>
                      <a:pt x="0" y="102272"/>
                      <a:pt x="0" y="68181"/>
                    </a:cubicBez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 name="Shape 84"/>
              <p:cNvSpPr/>
              <p:nvPr/>
            </p:nvSpPr>
            <p:spPr>
              <a:xfrm>
                <a:off x="2662238" y="1343025"/>
                <a:ext cx="87313" cy="117475"/>
              </a:xfrm>
              <a:custGeom>
                <a:pathLst>
                  <a:path extrusionOk="0" h="120000" w="120000">
                    <a:moveTo>
                      <a:pt x="0" y="101123"/>
                    </a:moveTo>
                    <a:cubicBezTo>
                      <a:pt x="16119" y="86292"/>
                      <a:pt x="16119" y="86292"/>
                      <a:pt x="16119" y="86292"/>
                    </a:cubicBezTo>
                    <a:cubicBezTo>
                      <a:pt x="32238" y="95730"/>
                      <a:pt x="46567" y="101123"/>
                      <a:pt x="66268" y="101123"/>
                    </a:cubicBezTo>
                    <a:cubicBezTo>
                      <a:pt x="82388" y="101123"/>
                      <a:pt x="93134" y="95730"/>
                      <a:pt x="93134" y="86292"/>
                    </a:cubicBezTo>
                    <a:cubicBezTo>
                      <a:pt x="93134" y="86292"/>
                      <a:pt x="93134" y="86292"/>
                      <a:pt x="93134" y="86292"/>
                    </a:cubicBezTo>
                    <a:cubicBezTo>
                      <a:pt x="93134" y="78202"/>
                      <a:pt x="87761" y="74157"/>
                      <a:pt x="59104" y="68764"/>
                    </a:cubicBezTo>
                    <a:cubicBezTo>
                      <a:pt x="25074" y="62022"/>
                      <a:pt x="7164" y="55280"/>
                      <a:pt x="7164" y="33707"/>
                    </a:cubicBezTo>
                    <a:cubicBezTo>
                      <a:pt x="7164" y="33707"/>
                      <a:pt x="7164" y="33707"/>
                      <a:pt x="7164" y="33707"/>
                    </a:cubicBezTo>
                    <a:cubicBezTo>
                      <a:pt x="7164" y="13483"/>
                      <a:pt x="28656" y="0"/>
                      <a:pt x="59104" y="0"/>
                    </a:cubicBezTo>
                    <a:cubicBezTo>
                      <a:pt x="82388" y="0"/>
                      <a:pt x="100298" y="4044"/>
                      <a:pt x="116417" y="13483"/>
                    </a:cubicBezTo>
                    <a:cubicBezTo>
                      <a:pt x="102089" y="29662"/>
                      <a:pt x="102089" y="29662"/>
                      <a:pt x="102089" y="29662"/>
                    </a:cubicBezTo>
                    <a:cubicBezTo>
                      <a:pt x="87761" y="21573"/>
                      <a:pt x="73432" y="17528"/>
                      <a:pt x="59104" y="17528"/>
                    </a:cubicBezTo>
                    <a:cubicBezTo>
                      <a:pt x="42985" y="17528"/>
                      <a:pt x="34029" y="24269"/>
                      <a:pt x="34029" y="31011"/>
                    </a:cubicBezTo>
                    <a:cubicBezTo>
                      <a:pt x="34029" y="32359"/>
                      <a:pt x="34029" y="32359"/>
                      <a:pt x="34029" y="32359"/>
                    </a:cubicBezTo>
                    <a:cubicBezTo>
                      <a:pt x="34029" y="40449"/>
                      <a:pt x="41194" y="44494"/>
                      <a:pt x="71641" y="49887"/>
                    </a:cubicBezTo>
                    <a:cubicBezTo>
                      <a:pt x="103880" y="56629"/>
                      <a:pt x="120000" y="64719"/>
                      <a:pt x="120000" y="84943"/>
                    </a:cubicBezTo>
                    <a:cubicBezTo>
                      <a:pt x="120000" y="84943"/>
                      <a:pt x="120000" y="84943"/>
                      <a:pt x="120000" y="84943"/>
                    </a:cubicBezTo>
                    <a:cubicBezTo>
                      <a:pt x="120000" y="106516"/>
                      <a:pt x="98507" y="120000"/>
                      <a:pt x="64477" y="120000"/>
                    </a:cubicBezTo>
                    <a:cubicBezTo>
                      <a:pt x="41194" y="120000"/>
                      <a:pt x="19701" y="113258"/>
                      <a:pt x="0" y="101123"/>
                    </a:cubicBez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 name="Shape 85"/>
              <p:cNvSpPr/>
              <p:nvPr/>
            </p:nvSpPr>
            <p:spPr>
              <a:xfrm>
                <a:off x="2765425" y="1344613"/>
                <a:ext cx="90488" cy="114300"/>
              </a:xfrm>
              <a:custGeom>
                <a:pathLst>
                  <a:path extrusionOk="0" h="120000" w="120000">
                    <a:moveTo>
                      <a:pt x="46315" y="20000"/>
                    </a:moveTo>
                    <a:lnTo>
                      <a:pt x="0" y="20000"/>
                    </a:lnTo>
                    <a:lnTo>
                      <a:pt x="0" y="0"/>
                    </a:lnTo>
                    <a:lnTo>
                      <a:pt x="119999" y="0"/>
                    </a:lnTo>
                    <a:lnTo>
                      <a:pt x="119999" y="20000"/>
                    </a:lnTo>
                    <a:lnTo>
                      <a:pt x="73684" y="20000"/>
                    </a:lnTo>
                    <a:lnTo>
                      <a:pt x="73684" y="120000"/>
                    </a:lnTo>
                    <a:lnTo>
                      <a:pt x="46315" y="120000"/>
                    </a:lnTo>
                    <a:lnTo>
                      <a:pt x="46315" y="20000"/>
                    </a:ln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 name="Shape 86"/>
              <p:cNvSpPr/>
              <p:nvPr/>
            </p:nvSpPr>
            <p:spPr>
              <a:xfrm>
                <a:off x="2867025" y="1341438"/>
                <a:ext cx="119063" cy="119062"/>
              </a:xfrm>
              <a:custGeom>
                <a:pathLst>
                  <a:path extrusionOk="0" h="120000" w="120000">
                    <a:moveTo>
                      <a:pt x="0" y="60000"/>
                    </a:moveTo>
                    <a:cubicBezTo>
                      <a:pt x="0" y="60000"/>
                      <a:pt x="0" y="60000"/>
                      <a:pt x="0" y="60000"/>
                    </a:cubicBezTo>
                    <a:cubicBezTo>
                      <a:pt x="0" y="28000"/>
                      <a:pt x="25054" y="0"/>
                      <a:pt x="59340" y="0"/>
                    </a:cubicBezTo>
                    <a:cubicBezTo>
                      <a:pt x="94945" y="0"/>
                      <a:pt x="120000" y="28000"/>
                      <a:pt x="120000" y="60000"/>
                    </a:cubicBezTo>
                    <a:cubicBezTo>
                      <a:pt x="120000" y="60000"/>
                      <a:pt x="120000" y="60000"/>
                      <a:pt x="120000" y="60000"/>
                    </a:cubicBezTo>
                    <a:cubicBezTo>
                      <a:pt x="120000" y="93333"/>
                      <a:pt x="94945" y="120000"/>
                      <a:pt x="59340" y="120000"/>
                    </a:cubicBezTo>
                    <a:cubicBezTo>
                      <a:pt x="23736" y="120000"/>
                      <a:pt x="0" y="93333"/>
                      <a:pt x="0" y="60000"/>
                    </a:cubicBezTo>
                    <a:close/>
                    <a:moveTo>
                      <a:pt x="98901" y="60000"/>
                    </a:moveTo>
                    <a:cubicBezTo>
                      <a:pt x="98901" y="60000"/>
                      <a:pt x="98901" y="60000"/>
                      <a:pt x="98901" y="60000"/>
                    </a:cubicBezTo>
                    <a:cubicBezTo>
                      <a:pt x="98901" y="37333"/>
                      <a:pt x="81758" y="18666"/>
                      <a:pt x="59340" y="18666"/>
                    </a:cubicBezTo>
                    <a:cubicBezTo>
                      <a:pt x="36923" y="18666"/>
                      <a:pt x="21098" y="37333"/>
                      <a:pt x="21098" y="60000"/>
                    </a:cubicBezTo>
                    <a:cubicBezTo>
                      <a:pt x="21098" y="60000"/>
                      <a:pt x="21098" y="60000"/>
                      <a:pt x="21098" y="60000"/>
                    </a:cubicBezTo>
                    <a:cubicBezTo>
                      <a:pt x="21098" y="82666"/>
                      <a:pt x="36923" y="101333"/>
                      <a:pt x="59340" y="101333"/>
                    </a:cubicBezTo>
                    <a:cubicBezTo>
                      <a:pt x="81758" y="101333"/>
                      <a:pt x="98901" y="82666"/>
                      <a:pt x="98901" y="60000"/>
                    </a:cubicBez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 name="Shape 87"/>
              <p:cNvSpPr/>
              <p:nvPr/>
            </p:nvSpPr>
            <p:spPr>
              <a:xfrm>
                <a:off x="3009900" y="1344613"/>
                <a:ext cx="111125" cy="114300"/>
              </a:xfrm>
              <a:custGeom>
                <a:pathLst>
                  <a:path extrusionOk="0" h="120000" w="120000">
                    <a:moveTo>
                      <a:pt x="0" y="0"/>
                    </a:moveTo>
                    <a:lnTo>
                      <a:pt x="22285" y="0"/>
                    </a:lnTo>
                    <a:lnTo>
                      <a:pt x="60000" y="56666"/>
                    </a:lnTo>
                    <a:lnTo>
                      <a:pt x="97714" y="0"/>
                    </a:lnTo>
                    <a:lnTo>
                      <a:pt x="120000" y="0"/>
                    </a:lnTo>
                    <a:lnTo>
                      <a:pt x="120000" y="120000"/>
                    </a:lnTo>
                    <a:lnTo>
                      <a:pt x="99428" y="120000"/>
                    </a:lnTo>
                    <a:lnTo>
                      <a:pt x="99428" y="33333"/>
                    </a:lnTo>
                    <a:lnTo>
                      <a:pt x="60000" y="90000"/>
                    </a:lnTo>
                    <a:lnTo>
                      <a:pt x="60000" y="90000"/>
                    </a:lnTo>
                    <a:lnTo>
                      <a:pt x="20571" y="35000"/>
                    </a:lnTo>
                    <a:lnTo>
                      <a:pt x="20571" y="120000"/>
                    </a:lnTo>
                    <a:lnTo>
                      <a:pt x="0" y="120000"/>
                    </a:lnTo>
                    <a:lnTo>
                      <a:pt x="0" y="0"/>
                    </a:ln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 name="Shape 88"/>
              <p:cNvSpPr/>
              <p:nvPr/>
            </p:nvSpPr>
            <p:spPr>
              <a:xfrm>
                <a:off x="3151188" y="1344613"/>
                <a:ext cx="85725" cy="114300"/>
              </a:xfrm>
              <a:custGeom>
                <a:pathLst>
                  <a:path extrusionOk="0" h="120000" w="120000">
                    <a:moveTo>
                      <a:pt x="0" y="0"/>
                    </a:moveTo>
                    <a:lnTo>
                      <a:pt x="117777" y="0"/>
                    </a:lnTo>
                    <a:lnTo>
                      <a:pt x="117777" y="18333"/>
                    </a:lnTo>
                    <a:lnTo>
                      <a:pt x="26666" y="18333"/>
                    </a:lnTo>
                    <a:lnTo>
                      <a:pt x="26666" y="50000"/>
                    </a:lnTo>
                    <a:lnTo>
                      <a:pt x="108888" y="50000"/>
                    </a:lnTo>
                    <a:lnTo>
                      <a:pt x="108888" y="68333"/>
                    </a:lnTo>
                    <a:lnTo>
                      <a:pt x="26666" y="68333"/>
                    </a:lnTo>
                    <a:lnTo>
                      <a:pt x="26666" y="100000"/>
                    </a:lnTo>
                    <a:lnTo>
                      <a:pt x="120000" y="100000"/>
                    </a:lnTo>
                    <a:lnTo>
                      <a:pt x="120000" y="120000"/>
                    </a:lnTo>
                    <a:lnTo>
                      <a:pt x="0" y="120000"/>
                    </a:lnTo>
                    <a:lnTo>
                      <a:pt x="0" y="0"/>
                    </a:ln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 name="Shape 89"/>
              <p:cNvSpPr/>
              <p:nvPr/>
            </p:nvSpPr>
            <p:spPr>
              <a:xfrm>
                <a:off x="3260725" y="1344613"/>
                <a:ext cx="96838" cy="114300"/>
              </a:xfrm>
              <a:custGeom>
                <a:pathLst>
                  <a:path extrusionOk="0" h="120000" w="120000">
                    <a:moveTo>
                      <a:pt x="0" y="0"/>
                    </a:moveTo>
                    <a:cubicBezTo>
                      <a:pt x="63243" y="0"/>
                      <a:pt x="63243" y="0"/>
                      <a:pt x="63243" y="0"/>
                    </a:cubicBezTo>
                    <a:cubicBezTo>
                      <a:pt x="81081" y="0"/>
                      <a:pt x="94054" y="4137"/>
                      <a:pt x="103783" y="11034"/>
                    </a:cubicBezTo>
                    <a:cubicBezTo>
                      <a:pt x="110270" y="17931"/>
                      <a:pt x="115135" y="27586"/>
                      <a:pt x="115135" y="37241"/>
                    </a:cubicBezTo>
                    <a:cubicBezTo>
                      <a:pt x="115135" y="37241"/>
                      <a:pt x="115135" y="37241"/>
                      <a:pt x="115135" y="37241"/>
                    </a:cubicBezTo>
                    <a:cubicBezTo>
                      <a:pt x="115135" y="57931"/>
                      <a:pt x="100540" y="68965"/>
                      <a:pt x="81081" y="74482"/>
                    </a:cubicBezTo>
                    <a:cubicBezTo>
                      <a:pt x="120000" y="120000"/>
                      <a:pt x="120000" y="120000"/>
                      <a:pt x="120000" y="120000"/>
                    </a:cubicBezTo>
                    <a:cubicBezTo>
                      <a:pt x="90810" y="120000"/>
                      <a:pt x="90810" y="120000"/>
                      <a:pt x="90810" y="120000"/>
                    </a:cubicBezTo>
                    <a:cubicBezTo>
                      <a:pt x="55135" y="77241"/>
                      <a:pt x="55135" y="77241"/>
                      <a:pt x="55135" y="77241"/>
                    </a:cubicBezTo>
                    <a:cubicBezTo>
                      <a:pt x="24324" y="77241"/>
                      <a:pt x="24324" y="77241"/>
                      <a:pt x="24324" y="77241"/>
                    </a:cubicBezTo>
                    <a:cubicBezTo>
                      <a:pt x="24324" y="120000"/>
                      <a:pt x="24324" y="120000"/>
                      <a:pt x="24324" y="120000"/>
                    </a:cubicBezTo>
                    <a:cubicBezTo>
                      <a:pt x="0" y="120000"/>
                      <a:pt x="0" y="120000"/>
                      <a:pt x="0" y="120000"/>
                    </a:cubicBezTo>
                    <a:lnTo>
                      <a:pt x="0" y="0"/>
                    </a:lnTo>
                    <a:close/>
                    <a:moveTo>
                      <a:pt x="61621" y="59310"/>
                    </a:moveTo>
                    <a:cubicBezTo>
                      <a:pt x="79459" y="59310"/>
                      <a:pt x="90810" y="51034"/>
                      <a:pt x="90810" y="38620"/>
                    </a:cubicBezTo>
                    <a:cubicBezTo>
                      <a:pt x="90810" y="38620"/>
                      <a:pt x="90810" y="38620"/>
                      <a:pt x="90810" y="38620"/>
                    </a:cubicBezTo>
                    <a:cubicBezTo>
                      <a:pt x="90810" y="26206"/>
                      <a:pt x="79459" y="19310"/>
                      <a:pt x="61621" y="19310"/>
                    </a:cubicBezTo>
                    <a:cubicBezTo>
                      <a:pt x="24324" y="19310"/>
                      <a:pt x="24324" y="19310"/>
                      <a:pt x="24324" y="19310"/>
                    </a:cubicBezTo>
                    <a:cubicBezTo>
                      <a:pt x="24324" y="59310"/>
                      <a:pt x="24324" y="59310"/>
                      <a:pt x="24324" y="59310"/>
                    </a:cubicBezTo>
                    <a:lnTo>
                      <a:pt x="61621" y="59310"/>
                    </a:ln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 name="Shape 90"/>
              <p:cNvSpPr/>
              <p:nvPr/>
            </p:nvSpPr>
            <p:spPr>
              <a:xfrm>
                <a:off x="3417888" y="1343025"/>
                <a:ext cx="90488" cy="117475"/>
              </a:xfrm>
              <a:custGeom>
                <a:pathLst>
                  <a:path extrusionOk="0" h="120000" w="120000">
                    <a:moveTo>
                      <a:pt x="0" y="101123"/>
                    </a:moveTo>
                    <a:cubicBezTo>
                      <a:pt x="15882" y="86292"/>
                      <a:pt x="15882" y="86292"/>
                      <a:pt x="15882" y="86292"/>
                    </a:cubicBezTo>
                    <a:cubicBezTo>
                      <a:pt x="31764" y="95730"/>
                      <a:pt x="45882" y="101123"/>
                      <a:pt x="65294" y="101123"/>
                    </a:cubicBezTo>
                    <a:cubicBezTo>
                      <a:pt x="81176" y="101123"/>
                      <a:pt x="91764" y="95730"/>
                      <a:pt x="91764" y="86292"/>
                    </a:cubicBezTo>
                    <a:cubicBezTo>
                      <a:pt x="91764" y="86292"/>
                      <a:pt x="91764" y="86292"/>
                      <a:pt x="91764" y="86292"/>
                    </a:cubicBezTo>
                    <a:cubicBezTo>
                      <a:pt x="91764" y="78202"/>
                      <a:pt x="86470" y="74157"/>
                      <a:pt x="58235" y="68764"/>
                    </a:cubicBezTo>
                    <a:cubicBezTo>
                      <a:pt x="24705" y="62022"/>
                      <a:pt x="7058" y="55280"/>
                      <a:pt x="7058" y="33707"/>
                    </a:cubicBezTo>
                    <a:cubicBezTo>
                      <a:pt x="7058" y="33707"/>
                      <a:pt x="7058" y="33707"/>
                      <a:pt x="7058" y="33707"/>
                    </a:cubicBezTo>
                    <a:cubicBezTo>
                      <a:pt x="7058" y="13483"/>
                      <a:pt x="28235" y="0"/>
                      <a:pt x="58235" y="0"/>
                    </a:cubicBezTo>
                    <a:cubicBezTo>
                      <a:pt x="81176" y="0"/>
                      <a:pt x="98823" y="4044"/>
                      <a:pt x="114705" y="13483"/>
                    </a:cubicBezTo>
                    <a:cubicBezTo>
                      <a:pt x="100588" y="29662"/>
                      <a:pt x="100588" y="29662"/>
                      <a:pt x="100588" y="29662"/>
                    </a:cubicBezTo>
                    <a:cubicBezTo>
                      <a:pt x="86470" y="21573"/>
                      <a:pt x="72352" y="17528"/>
                      <a:pt x="58235" y="17528"/>
                    </a:cubicBezTo>
                    <a:cubicBezTo>
                      <a:pt x="42352" y="17528"/>
                      <a:pt x="33529" y="24269"/>
                      <a:pt x="33529" y="31011"/>
                    </a:cubicBezTo>
                    <a:cubicBezTo>
                      <a:pt x="33529" y="32359"/>
                      <a:pt x="33529" y="32359"/>
                      <a:pt x="33529" y="32359"/>
                    </a:cubicBezTo>
                    <a:cubicBezTo>
                      <a:pt x="33529" y="40449"/>
                      <a:pt x="40588" y="44494"/>
                      <a:pt x="70588" y="49887"/>
                    </a:cubicBezTo>
                    <a:cubicBezTo>
                      <a:pt x="102352" y="56629"/>
                      <a:pt x="120000" y="64719"/>
                      <a:pt x="120000" y="84943"/>
                    </a:cubicBezTo>
                    <a:cubicBezTo>
                      <a:pt x="120000" y="84943"/>
                      <a:pt x="120000" y="84943"/>
                      <a:pt x="120000" y="84943"/>
                    </a:cubicBezTo>
                    <a:cubicBezTo>
                      <a:pt x="120000" y="106516"/>
                      <a:pt x="97058" y="120000"/>
                      <a:pt x="65294" y="120000"/>
                    </a:cubicBezTo>
                    <a:cubicBezTo>
                      <a:pt x="40588" y="120000"/>
                      <a:pt x="19411" y="113258"/>
                      <a:pt x="0" y="101123"/>
                    </a:cubicBez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 name="Shape 91"/>
              <p:cNvSpPr/>
              <p:nvPr/>
            </p:nvSpPr>
            <p:spPr>
              <a:xfrm>
                <a:off x="3529013" y="1344613"/>
                <a:ext cx="98425" cy="115887"/>
              </a:xfrm>
              <a:custGeom>
                <a:pathLst>
                  <a:path extrusionOk="0" h="120000" w="120000">
                    <a:moveTo>
                      <a:pt x="0" y="68181"/>
                    </a:moveTo>
                    <a:cubicBezTo>
                      <a:pt x="0" y="0"/>
                      <a:pt x="0" y="0"/>
                      <a:pt x="0" y="0"/>
                    </a:cubicBezTo>
                    <a:cubicBezTo>
                      <a:pt x="25600" y="0"/>
                      <a:pt x="25600" y="0"/>
                      <a:pt x="25600" y="0"/>
                    </a:cubicBezTo>
                    <a:cubicBezTo>
                      <a:pt x="25600" y="66818"/>
                      <a:pt x="25600" y="66818"/>
                      <a:pt x="25600" y="66818"/>
                    </a:cubicBezTo>
                    <a:cubicBezTo>
                      <a:pt x="25600" y="88636"/>
                      <a:pt x="38400" y="100909"/>
                      <a:pt x="59200" y="100909"/>
                    </a:cubicBezTo>
                    <a:cubicBezTo>
                      <a:pt x="81600" y="100909"/>
                      <a:pt x="94400" y="90000"/>
                      <a:pt x="94400" y="68181"/>
                    </a:cubicBezTo>
                    <a:cubicBezTo>
                      <a:pt x="94400" y="0"/>
                      <a:pt x="94400" y="0"/>
                      <a:pt x="94400" y="0"/>
                    </a:cubicBezTo>
                    <a:cubicBezTo>
                      <a:pt x="120000" y="0"/>
                      <a:pt x="120000" y="0"/>
                      <a:pt x="120000" y="0"/>
                    </a:cubicBezTo>
                    <a:cubicBezTo>
                      <a:pt x="120000" y="66818"/>
                      <a:pt x="120000" y="66818"/>
                      <a:pt x="120000" y="66818"/>
                    </a:cubicBezTo>
                    <a:cubicBezTo>
                      <a:pt x="120000" y="102272"/>
                      <a:pt x="96000" y="120000"/>
                      <a:pt x="59200" y="120000"/>
                    </a:cubicBezTo>
                    <a:cubicBezTo>
                      <a:pt x="24000" y="120000"/>
                      <a:pt x="0" y="102272"/>
                      <a:pt x="0" y="68181"/>
                    </a:cubicBez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 name="Shape 92"/>
              <p:cNvSpPr/>
              <p:nvPr/>
            </p:nvSpPr>
            <p:spPr>
              <a:xfrm>
                <a:off x="3649663" y="1341438"/>
                <a:ext cx="103188" cy="119062"/>
              </a:xfrm>
              <a:custGeom>
                <a:pathLst>
                  <a:path extrusionOk="0" h="120000" w="120000">
                    <a:moveTo>
                      <a:pt x="0" y="60000"/>
                    </a:moveTo>
                    <a:cubicBezTo>
                      <a:pt x="0" y="60000"/>
                      <a:pt x="0" y="60000"/>
                      <a:pt x="0" y="60000"/>
                    </a:cubicBezTo>
                    <a:cubicBezTo>
                      <a:pt x="0" y="28000"/>
                      <a:pt x="27341" y="0"/>
                      <a:pt x="68354" y="0"/>
                    </a:cubicBezTo>
                    <a:cubicBezTo>
                      <a:pt x="92658" y="0"/>
                      <a:pt x="106329" y="8000"/>
                      <a:pt x="120000" y="18666"/>
                    </a:cubicBezTo>
                    <a:cubicBezTo>
                      <a:pt x="104810" y="33333"/>
                      <a:pt x="104810" y="33333"/>
                      <a:pt x="104810" y="33333"/>
                    </a:cubicBezTo>
                    <a:cubicBezTo>
                      <a:pt x="94177" y="25333"/>
                      <a:pt x="82025" y="18666"/>
                      <a:pt x="66835" y="18666"/>
                    </a:cubicBezTo>
                    <a:cubicBezTo>
                      <a:pt x="42531" y="18666"/>
                      <a:pt x="24303" y="37333"/>
                      <a:pt x="24303" y="60000"/>
                    </a:cubicBezTo>
                    <a:cubicBezTo>
                      <a:pt x="24303" y="60000"/>
                      <a:pt x="24303" y="60000"/>
                      <a:pt x="24303" y="60000"/>
                    </a:cubicBezTo>
                    <a:cubicBezTo>
                      <a:pt x="24303" y="82666"/>
                      <a:pt x="42531" y="101333"/>
                      <a:pt x="66835" y="101333"/>
                    </a:cubicBezTo>
                    <a:cubicBezTo>
                      <a:pt x="83544" y="101333"/>
                      <a:pt x="94177" y="96000"/>
                      <a:pt x="104810" y="86666"/>
                    </a:cubicBezTo>
                    <a:cubicBezTo>
                      <a:pt x="120000" y="100000"/>
                      <a:pt x="120000" y="100000"/>
                      <a:pt x="120000" y="100000"/>
                    </a:cubicBezTo>
                    <a:cubicBezTo>
                      <a:pt x="106329" y="112000"/>
                      <a:pt x="91139" y="120000"/>
                      <a:pt x="66835" y="120000"/>
                    </a:cubicBezTo>
                    <a:cubicBezTo>
                      <a:pt x="28860" y="120000"/>
                      <a:pt x="0" y="93333"/>
                      <a:pt x="0" y="60000"/>
                    </a:cubicBez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 name="Shape 93"/>
              <p:cNvSpPr/>
              <p:nvPr/>
            </p:nvSpPr>
            <p:spPr>
              <a:xfrm>
                <a:off x="3765550" y="1341438"/>
                <a:ext cx="103188" cy="119062"/>
              </a:xfrm>
              <a:custGeom>
                <a:pathLst>
                  <a:path extrusionOk="0" h="120000" w="120000">
                    <a:moveTo>
                      <a:pt x="0" y="60000"/>
                    </a:moveTo>
                    <a:cubicBezTo>
                      <a:pt x="0" y="60000"/>
                      <a:pt x="0" y="60000"/>
                      <a:pt x="0" y="60000"/>
                    </a:cubicBezTo>
                    <a:cubicBezTo>
                      <a:pt x="0" y="28000"/>
                      <a:pt x="28860" y="0"/>
                      <a:pt x="68354" y="0"/>
                    </a:cubicBezTo>
                    <a:cubicBezTo>
                      <a:pt x="92658" y="0"/>
                      <a:pt x="107848" y="8000"/>
                      <a:pt x="120000" y="18666"/>
                    </a:cubicBezTo>
                    <a:cubicBezTo>
                      <a:pt x="104810" y="33333"/>
                      <a:pt x="104810" y="33333"/>
                      <a:pt x="104810" y="33333"/>
                    </a:cubicBezTo>
                    <a:cubicBezTo>
                      <a:pt x="94177" y="25333"/>
                      <a:pt x="83544" y="18666"/>
                      <a:pt x="68354" y="18666"/>
                    </a:cubicBezTo>
                    <a:cubicBezTo>
                      <a:pt x="42531" y="18666"/>
                      <a:pt x="24303" y="37333"/>
                      <a:pt x="24303" y="60000"/>
                    </a:cubicBezTo>
                    <a:cubicBezTo>
                      <a:pt x="24303" y="60000"/>
                      <a:pt x="24303" y="60000"/>
                      <a:pt x="24303" y="60000"/>
                    </a:cubicBezTo>
                    <a:cubicBezTo>
                      <a:pt x="24303" y="82666"/>
                      <a:pt x="42531" y="101333"/>
                      <a:pt x="68354" y="101333"/>
                    </a:cubicBezTo>
                    <a:cubicBezTo>
                      <a:pt x="83544" y="101333"/>
                      <a:pt x="94177" y="96000"/>
                      <a:pt x="106329" y="86666"/>
                    </a:cubicBezTo>
                    <a:cubicBezTo>
                      <a:pt x="120000" y="100000"/>
                      <a:pt x="120000" y="100000"/>
                      <a:pt x="120000" y="100000"/>
                    </a:cubicBezTo>
                    <a:cubicBezTo>
                      <a:pt x="106329" y="112000"/>
                      <a:pt x="91139" y="120000"/>
                      <a:pt x="66835" y="120000"/>
                    </a:cubicBezTo>
                    <a:cubicBezTo>
                      <a:pt x="28860" y="120000"/>
                      <a:pt x="0" y="93333"/>
                      <a:pt x="0" y="60000"/>
                    </a:cubicBez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 name="Shape 94"/>
              <p:cNvSpPr/>
              <p:nvPr/>
            </p:nvSpPr>
            <p:spPr>
              <a:xfrm>
                <a:off x="3890963" y="1344613"/>
                <a:ext cx="85725" cy="114300"/>
              </a:xfrm>
              <a:custGeom>
                <a:pathLst>
                  <a:path extrusionOk="0" h="120000" w="120000">
                    <a:moveTo>
                      <a:pt x="0" y="0"/>
                    </a:moveTo>
                    <a:lnTo>
                      <a:pt x="117777" y="0"/>
                    </a:lnTo>
                    <a:lnTo>
                      <a:pt x="117777" y="18333"/>
                    </a:lnTo>
                    <a:lnTo>
                      <a:pt x="28888" y="18333"/>
                    </a:lnTo>
                    <a:lnTo>
                      <a:pt x="28888" y="50000"/>
                    </a:lnTo>
                    <a:lnTo>
                      <a:pt x="106666" y="50000"/>
                    </a:lnTo>
                    <a:lnTo>
                      <a:pt x="106666" y="68333"/>
                    </a:lnTo>
                    <a:lnTo>
                      <a:pt x="28888" y="68333"/>
                    </a:lnTo>
                    <a:lnTo>
                      <a:pt x="28888" y="100000"/>
                    </a:lnTo>
                    <a:lnTo>
                      <a:pt x="120000" y="100000"/>
                    </a:lnTo>
                    <a:lnTo>
                      <a:pt x="120000" y="120000"/>
                    </a:lnTo>
                    <a:lnTo>
                      <a:pt x="0" y="120000"/>
                    </a:lnTo>
                    <a:lnTo>
                      <a:pt x="0" y="0"/>
                    </a:ln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 name="Shape 95"/>
              <p:cNvSpPr/>
              <p:nvPr/>
            </p:nvSpPr>
            <p:spPr>
              <a:xfrm>
                <a:off x="3992563" y="1343025"/>
                <a:ext cx="87313" cy="117475"/>
              </a:xfrm>
              <a:custGeom>
                <a:pathLst>
                  <a:path extrusionOk="0" h="120000" w="120000">
                    <a:moveTo>
                      <a:pt x="0" y="101123"/>
                    </a:moveTo>
                    <a:cubicBezTo>
                      <a:pt x="16119" y="86292"/>
                      <a:pt x="16119" y="86292"/>
                      <a:pt x="16119" y="86292"/>
                    </a:cubicBezTo>
                    <a:cubicBezTo>
                      <a:pt x="30447" y="95730"/>
                      <a:pt x="46567" y="101123"/>
                      <a:pt x="66268" y="101123"/>
                    </a:cubicBezTo>
                    <a:cubicBezTo>
                      <a:pt x="82388" y="101123"/>
                      <a:pt x="93134" y="95730"/>
                      <a:pt x="93134" y="86292"/>
                    </a:cubicBezTo>
                    <a:cubicBezTo>
                      <a:pt x="93134" y="86292"/>
                      <a:pt x="93134" y="86292"/>
                      <a:pt x="93134" y="86292"/>
                    </a:cubicBezTo>
                    <a:cubicBezTo>
                      <a:pt x="93134" y="78202"/>
                      <a:pt x="85970" y="74157"/>
                      <a:pt x="57313" y="68764"/>
                    </a:cubicBezTo>
                    <a:cubicBezTo>
                      <a:pt x="25074" y="62022"/>
                      <a:pt x="5373" y="55280"/>
                      <a:pt x="5373" y="33707"/>
                    </a:cubicBezTo>
                    <a:cubicBezTo>
                      <a:pt x="5373" y="33707"/>
                      <a:pt x="5373" y="33707"/>
                      <a:pt x="5373" y="33707"/>
                    </a:cubicBezTo>
                    <a:cubicBezTo>
                      <a:pt x="5373" y="13483"/>
                      <a:pt x="28656" y="0"/>
                      <a:pt x="59104" y="0"/>
                    </a:cubicBezTo>
                    <a:cubicBezTo>
                      <a:pt x="82388" y="0"/>
                      <a:pt x="100298" y="4044"/>
                      <a:pt x="116417" y="13483"/>
                    </a:cubicBezTo>
                    <a:cubicBezTo>
                      <a:pt x="100298" y="29662"/>
                      <a:pt x="100298" y="29662"/>
                      <a:pt x="100298" y="29662"/>
                    </a:cubicBezTo>
                    <a:cubicBezTo>
                      <a:pt x="87761" y="21573"/>
                      <a:pt x="73432" y="17528"/>
                      <a:pt x="59104" y="17528"/>
                    </a:cubicBezTo>
                    <a:cubicBezTo>
                      <a:pt x="42985" y="17528"/>
                      <a:pt x="34029" y="24269"/>
                      <a:pt x="34029" y="31011"/>
                    </a:cubicBezTo>
                    <a:cubicBezTo>
                      <a:pt x="34029" y="32359"/>
                      <a:pt x="34029" y="32359"/>
                      <a:pt x="34029" y="32359"/>
                    </a:cubicBezTo>
                    <a:cubicBezTo>
                      <a:pt x="34029" y="40449"/>
                      <a:pt x="41194" y="44494"/>
                      <a:pt x="69850" y="49887"/>
                    </a:cubicBezTo>
                    <a:cubicBezTo>
                      <a:pt x="103880" y="56629"/>
                      <a:pt x="120000" y="64719"/>
                      <a:pt x="120000" y="84943"/>
                    </a:cubicBezTo>
                    <a:cubicBezTo>
                      <a:pt x="120000" y="84943"/>
                      <a:pt x="120000" y="84943"/>
                      <a:pt x="120000" y="84943"/>
                    </a:cubicBezTo>
                    <a:cubicBezTo>
                      <a:pt x="120000" y="106516"/>
                      <a:pt x="96716" y="120000"/>
                      <a:pt x="64477" y="120000"/>
                    </a:cubicBezTo>
                    <a:cubicBezTo>
                      <a:pt x="41194" y="120000"/>
                      <a:pt x="17910" y="113258"/>
                      <a:pt x="0" y="101123"/>
                    </a:cubicBez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 name="Shape 96"/>
              <p:cNvSpPr/>
              <p:nvPr/>
            </p:nvSpPr>
            <p:spPr>
              <a:xfrm>
                <a:off x="4094163" y="1343025"/>
                <a:ext cx="88900" cy="117475"/>
              </a:xfrm>
              <a:custGeom>
                <a:pathLst>
                  <a:path extrusionOk="0" h="120000" w="120000">
                    <a:moveTo>
                      <a:pt x="0" y="101123"/>
                    </a:moveTo>
                    <a:cubicBezTo>
                      <a:pt x="16119" y="86292"/>
                      <a:pt x="16119" y="86292"/>
                      <a:pt x="16119" y="86292"/>
                    </a:cubicBezTo>
                    <a:cubicBezTo>
                      <a:pt x="32238" y="95730"/>
                      <a:pt x="46567" y="101123"/>
                      <a:pt x="66268" y="101123"/>
                    </a:cubicBezTo>
                    <a:cubicBezTo>
                      <a:pt x="82388" y="101123"/>
                      <a:pt x="93134" y="95730"/>
                      <a:pt x="93134" y="86292"/>
                    </a:cubicBezTo>
                    <a:cubicBezTo>
                      <a:pt x="93134" y="86292"/>
                      <a:pt x="93134" y="86292"/>
                      <a:pt x="93134" y="86292"/>
                    </a:cubicBezTo>
                    <a:cubicBezTo>
                      <a:pt x="93134" y="78202"/>
                      <a:pt x="87761" y="74157"/>
                      <a:pt x="59104" y="68764"/>
                    </a:cubicBezTo>
                    <a:cubicBezTo>
                      <a:pt x="25074" y="62022"/>
                      <a:pt x="7164" y="55280"/>
                      <a:pt x="7164" y="33707"/>
                    </a:cubicBezTo>
                    <a:cubicBezTo>
                      <a:pt x="7164" y="33707"/>
                      <a:pt x="7164" y="33707"/>
                      <a:pt x="7164" y="33707"/>
                    </a:cubicBezTo>
                    <a:cubicBezTo>
                      <a:pt x="7164" y="13483"/>
                      <a:pt x="28656" y="0"/>
                      <a:pt x="59104" y="0"/>
                    </a:cubicBezTo>
                    <a:cubicBezTo>
                      <a:pt x="82388" y="0"/>
                      <a:pt x="100298" y="4044"/>
                      <a:pt x="116417" y="13483"/>
                    </a:cubicBezTo>
                    <a:cubicBezTo>
                      <a:pt x="102089" y="29662"/>
                      <a:pt x="102089" y="29662"/>
                      <a:pt x="102089" y="29662"/>
                    </a:cubicBezTo>
                    <a:cubicBezTo>
                      <a:pt x="87761" y="21573"/>
                      <a:pt x="73432" y="17528"/>
                      <a:pt x="59104" y="17528"/>
                    </a:cubicBezTo>
                    <a:cubicBezTo>
                      <a:pt x="42985" y="17528"/>
                      <a:pt x="34029" y="24269"/>
                      <a:pt x="34029" y="31011"/>
                    </a:cubicBezTo>
                    <a:cubicBezTo>
                      <a:pt x="34029" y="32359"/>
                      <a:pt x="34029" y="32359"/>
                      <a:pt x="34029" y="32359"/>
                    </a:cubicBezTo>
                    <a:cubicBezTo>
                      <a:pt x="34029" y="40449"/>
                      <a:pt x="41194" y="44494"/>
                      <a:pt x="71641" y="49887"/>
                    </a:cubicBezTo>
                    <a:cubicBezTo>
                      <a:pt x="103880" y="56629"/>
                      <a:pt x="120000" y="64719"/>
                      <a:pt x="120000" y="84943"/>
                    </a:cubicBezTo>
                    <a:cubicBezTo>
                      <a:pt x="120000" y="84943"/>
                      <a:pt x="120000" y="84943"/>
                      <a:pt x="120000" y="84943"/>
                    </a:cubicBezTo>
                    <a:cubicBezTo>
                      <a:pt x="120000" y="106516"/>
                      <a:pt x="98507" y="120000"/>
                      <a:pt x="64477" y="120000"/>
                    </a:cubicBezTo>
                    <a:cubicBezTo>
                      <a:pt x="41194" y="120000"/>
                      <a:pt x="19701" y="113258"/>
                      <a:pt x="0" y="101123"/>
                    </a:cubicBez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 name="Shape 97"/>
              <p:cNvSpPr/>
              <p:nvPr/>
            </p:nvSpPr>
            <p:spPr>
              <a:xfrm>
                <a:off x="4256088" y="1344613"/>
                <a:ext cx="87313" cy="114300"/>
              </a:xfrm>
              <a:custGeom>
                <a:pathLst>
                  <a:path extrusionOk="0" h="120000" w="120000">
                    <a:moveTo>
                      <a:pt x="0" y="0"/>
                    </a:moveTo>
                    <a:cubicBezTo>
                      <a:pt x="60895" y="0"/>
                      <a:pt x="60895" y="0"/>
                      <a:pt x="60895" y="0"/>
                    </a:cubicBezTo>
                    <a:cubicBezTo>
                      <a:pt x="96716" y="0"/>
                      <a:pt x="120000" y="15172"/>
                      <a:pt x="120000" y="40000"/>
                    </a:cubicBezTo>
                    <a:cubicBezTo>
                      <a:pt x="120000" y="40000"/>
                      <a:pt x="120000" y="40000"/>
                      <a:pt x="120000" y="40000"/>
                    </a:cubicBezTo>
                    <a:cubicBezTo>
                      <a:pt x="120000" y="67586"/>
                      <a:pt x="91343" y="81379"/>
                      <a:pt x="57313" y="81379"/>
                    </a:cubicBezTo>
                    <a:cubicBezTo>
                      <a:pt x="26865" y="81379"/>
                      <a:pt x="26865" y="81379"/>
                      <a:pt x="26865" y="81379"/>
                    </a:cubicBezTo>
                    <a:cubicBezTo>
                      <a:pt x="26865" y="120000"/>
                      <a:pt x="26865" y="120000"/>
                      <a:pt x="26865" y="120000"/>
                    </a:cubicBezTo>
                    <a:cubicBezTo>
                      <a:pt x="0" y="120000"/>
                      <a:pt x="0" y="120000"/>
                      <a:pt x="0" y="120000"/>
                    </a:cubicBezTo>
                    <a:lnTo>
                      <a:pt x="0" y="0"/>
                    </a:lnTo>
                    <a:close/>
                    <a:moveTo>
                      <a:pt x="59104" y="62068"/>
                    </a:moveTo>
                    <a:cubicBezTo>
                      <a:pt x="78805" y="62068"/>
                      <a:pt x="91343" y="53793"/>
                      <a:pt x="91343" y="40000"/>
                    </a:cubicBezTo>
                    <a:cubicBezTo>
                      <a:pt x="91343" y="40000"/>
                      <a:pt x="91343" y="40000"/>
                      <a:pt x="91343" y="40000"/>
                    </a:cubicBezTo>
                    <a:cubicBezTo>
                      <a:pt x="91343" y="26206"/>
                      <a:pt x="78805" y="19310"/>
                      <a:pt x="59104" y="19310"/>
                    </a:cubicBezTo>
                    <a:cubicBezTo>
                      <a:pt x="26865" y="19310"/>
                      <a:pt x="26865" y="19310"/>
                      <a:pt x="26865" y="19310"/>
                    </a:cubicBezTo>
                    <a:cubicBezTo>
                      <a:pt x="26865" y="62068"/>
                      <a:pt x="26865" y="62068"/>
                      <a:pt x="26865" y="62068"/>
                    </a:cubicBezTo>
                    <a:lnTo>
                      <a:pt x="59104" y="62068"/>
                    </a:ln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 name="Shape 98"/>
              <p:cNvSpPr/>
              <p:nvPr/>
            </p:nvSpPr>
            <p:spPr>
              <a:xfrm>
                <a:off x="4364038" y="1344613"/>
                <a:ext cx="80963" cy="114300"/>
              </a:xfrm>
              <a:custGeom>
                <a:pathLst>
                  <a:path extrusionOk="0" h="120000" w="120000">
                    <a:moveTo>
                      <a:pt x="0" y="0"/>
                    </a:moveTo>
                    <a:lnTo>
                      <a:pt x="30588" y="0"/>
                    </a:lnTo>
                    <a:lnTo>
                      <a:pt x="30588" y="100000"/>
                    </a:lnTo>
                    <a:lnTo>
                      <a:pt x="120000" y="100000"/>
                    </a:lnTo>
                    <a:lnTo>
                      <a:pt x="120000" y="120000"/>
                    </a:lnTo>
                    <a:lnTo>
                      <a:pt x="0" y="120000"/>
                    </a:lnTo>
                    <a:lnTo>
                      <a:pt x="0" y="0"/>
                    </a:ln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 name="Shape 99"/>
              <p:cNvSpPr/>
              <p:nvPr/>
            </p:nvSpPr>
            <p:spPr>
              <a:xfrm>
                <a:off x="4454525" y="1343025"/>
                <a:ext cx="119063" cy="115887"/>
              </a:xfrm>
              <a:custGeom>
                <a:pathLst>
                  <a:path extrusionOk="0" h="120000" w="120000">
                    <a:moveTo>
                      <a:pt x="51200" y="0"/>
                    </a:moveTo>
                    <a:lnTo>
                      <a:pt x="68800" y="0"/>
                    </a:lnTo>
                    <a:lnTo>
                      <a:pt x="120000" y="119999"/>
                    </a:lnTo>
                    <a:lnTo>
                      <a:pt x="99200" y="119999"/>
                    </a:lnTo>
                    <a:lnTo>
                      <a:pt x="88000" y="92054"/>
                    </a:lnTo>
                    <a:lnTo>
                      <a:pt x="33600" y="92054"/>
                    </a:lnTo>
                    <a:lnTo>
                      <a:pt x="22400" y="119999"/>
                    </a:lnTo>
                    <a:lnTo>
                      <a:pt x="0" y="119999"/>
                    </a:lnTo>
                    <a:lnTo>
                      <a:pt x="51200" y="0"/>
                    </a:lnTo>
                    <a:close/>
                    <a:moveTo>
                      <a:pt x="80000" y="72328"/>
                    </a:moveTo>
                    <a:lnTo>
                      <a:pt x="60800" y="24657"/>
                    </a:lnTo>
                    <a:lnTo>
                      <a:pt x="40000" y="72328"/>
                    </a:lnTo>
                    <a:lnTo>
                      <a:pt x="80000" y="72328"/>
                    </a:ln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 name="Shape 100"/>
              <p:cNvSpPr/>
              <p:nvPr/>
            </p:nvSpPr>
            <p:spPr>
              <a:xfrm>
                <a:off x="4570413" y="1344613"/>
                <a:ext cx="93663" cy="114300"/>
              </a:xfrm>
              <a:custGeom>
                <a:pathLst>
                  <a:path extrusionOk="0" h="120000" w="120000">
                    <a:moveTo>
                      <a:pt x="46779" y="20000"/>
                    </a:moveTo>
                    <a:lnTo>
                      <a:pt x="0" y="20000"/>
                    </a:lnTo>
                    <a:lnTo>
                      <a:pt x="0" y="0"/>
                    </a:lnTo>
                    <a:lnTo>
                      <a:pt x="120000" y="0"/>
                    </a:lnTo>
                    <a:lnTo>
                      <a:pt x="120000" y="20000"/>
                    </a:lnTo>
                    <a:lnTo>
                      <a:pt x="71186" y="20000"/>
                    </a:lnTo>
                    <a:lnTo>
                      <a:pt x="71186" y="120000"/>
                    </a:lnTo>
                    <a:lnTo>
                      <a:pt x="46779" y="120000"/>
                    </a:lnTo>
                    <a:lnTo>
                      <a:pt x="46779" y="20000"/>
                    </a:ln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Shape 101"/>
              <p:cNvSpPr/>
              <p:nvPr/>
            </p:nvSpPr>
            <p:spPr>
              <a:xfrm>
                <a:off x="4684713" y="1344613"/>
                <a:ext cx="84138" cy="114300"/>
              </a:xfrm>
              <a:custGeom>
                <a:pathLst>
                  <a:path extrusionOk="0" h="120000" w="120000">
                    <a:moveTo>
                      <a:pt x="0" y="0"/>
                    </a:moveTo>
                    <a:lnTo>
                      <a:pt x="120000" y="0"/>
                    </a:lnTo>
                    <a:lnTo>
                      <a:pt x="120000" y="20000"/>
                    </a:lnTo>
                    <a:lnTo>
                      <a:pt x="27169" y="20000"/>
                    </a:lnTo>
                    <a:lnTo>
                      <a:pt x="27169" y="51666"/>
                    </a:lnTo>
                    <a:lnTo>
                      <a:pt x="110943" y="51666"/>
                    </a:lnTo>
                    <a:lnTo>
                      <a:pt x="110943" y="70000"/>
                    </a:lnTo>
                    <a:lnTo>
                      <a:pt x="27169" y="70000"/>
                    </a:lnTo>
                    <a:lnTo>
                      <a:pt x="27169" y="120000"/>
                    </a:lnTo>
                    <a:lnTo>
                      <a:pt x="0" y="120000"/>
                    </a:lnTo>
                    <a:lnTo>
                      <a:pt x="0" y="0"/>
                    </a:ln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 name="Shape 102"/>
              <p:cNvSpPr/>
              <p:nvPr/>
            </p:nvSpPr>
            <p:spPr>
              <a:xfrm>
                <a:off x="4784725" y="1341438"/>
                <a:ext cx="119063" cy="119062"/>
              </a:xfrm>
              <a:custGeom>
                <a:pathLst>
                  <a:path extrusionOk="0" h="120000" w="120000">
                    <a:moveTo>
                      <a:pt x="0" y="60000"/>
                    </a:moveTo>
                    <a:cubicBezTo>
                      <a:pt x="0" y="60000"/>
                      <a:pt x="0" y="60000"/>
                      <a:pt x="0" y="60000"/>
                    </a:cubicBezTo>
                    <a:cubicBezTo>
                      <a:pt x="0" y="28000"/>
                      <a:pt x="25054" y="0"/>
                      <a:pt x="59340" y="0"/>
                    </a:cubicBezTo>
                    <a:cubicBezTo>
                      <a:pt x="94945" y="0"/>
                      <a:pt x="120000" y="28000"/>
                      <a:pt x="120000" y="60000"/>
                    </a:cubicBezTo>
                    <a:cubicBezTo>
                      <a:pt x="120000" y="60000"/>
                      <a:pt x="120000" y="60000"/>
                      <a:pt x="120000" y="60000"/>
                    </a:cubicBezTo>
                    <a:cubicBezTo>
                      <a:pt x="120000" y="93333"/>
                      <a:pt x="94945" y="120000"/>
                      <a:pt x="59340" y="120000"/>
                    </a:cubicBezTo>
                    <a:cubicBezTo>
                      <a:pt x="23736" y="120000"/>
                      <a:pt x="0" y="93333"/>
                      <a:pt x="0" y="60000"/>
                    </a:cubicBezTo>
                    <a:close/>
                    <a:moveTo>
                      <a:pt x="98901" y="60000"/>
                    </a:moveTo>
                    <a:cubicBezTo>
                      <a:pt x="98901" y="60000"/>
                      <a:pt x="98901" y="60000"/>
                      <a:pt x="98901" y="60000"/>
                    </a:cubicBezTo>
                    <a:cubicBezTo>
                      <a:pt x="98901" y="37333"/>
                      <a:pt x="81758" y="18666"/>
                      <a:pt x="59340" y="18666"/>
                    </a:cubicBezTo>
                    <a:cubicBezTo>
                      <a:pt x="36923" y="18666"/>
                      <a:pt x="21098" y="37333"/>
                      <a:pt x="21098" y="60000"/>
                    </a:cubicBezTo>
                    <a:cubicBezTo>
                      <a:pt x="21098" y="60000"/>
                      <a:pt x="21098" y="60000"/>
                      <a:pt x="21098" y="60000"/>
                    </a:cubicBezTo>
                    <a:cubicBezTo>
                      <a:pt x="21098" y="82666"/>
                      <a:pt x="36923" y="101333"/>
                      <a:pt x="59340" y="101333"/>
                    </a:cubicBezTo>
                    <a:cubicBezTo>
                      <a:pt x="83076" y="101333"/>
                      <a:pt x="98901" y="82666"/>
                      <a:pt x="98901" y="60000"/>
                    </a:cubicBez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 name="Shape 103"/>
              <p:cNvSpPr/>
              <p:nvPr/>
            </p:nvSpPr>
            <p:spPr>
              <a:xfrm>
                <a:off x="4927600" y="1344613"/>
                <a:ext cx="96838" cy="114300"/>
              </a:xfrm>
              <a:custGeom>
                <a:pathLst>
                  <a:path extrusionOk="0" h="120000" w="120000">
                    <a:moveTo>
                      <a:pt x="0" y="0"/>
                    </a:moveTo>
                    <a:cubicBezTo>
                      <a:pt x="63243" y="0"/>
                      <a:pt x="63243" y="0"/>
                      <a:pt x="63243" y="0"/>
                    </a:cubicBezTo>
                    <a:cubicBezTo>
                      <a:pt x="81081" y="0"/>
                      <a:pt x="94054" y="4137"/>
                      <a:pt x="103783" y="11034"/>
                    </a:cubicBezTo>
                    <a:cubicBezTo>
                      <a:pt x="111891" y="17931"/>
                      <a:pt x="115135" y="27586"/>
                      <a:pt x="115135" y="37241"/>
                    </a:cubicBezTo>
                    <a:cubicBezTo>
                      <a:pt x="115135" y="37241"/>
                      <a:pt x="115135" y="37241"/>
                      <a:pt x="115135" y="37241"/>
                    </a:cubicBezTo>
                    <a:cubicBezTo>
                      <a:pt x="115135" y="57931"/>
                      <a:pt x="102162" y="68965"/>
                      <a:pt x="82702" y="74482"/>
                    </a:cubicBezTo>
                    <a:cubicBezTo>
                      <a:pt x="120000" y="120000"/>
                      <a:pt x="120000" y="120000"/>
                      <a:pt x="120000" y="120000"/>
                    </a:cubicBezTo>
                    <a:cubicBezTo>
                      <a:pt x="90810" y="120000"/>
                      <a:pt x="90810" y="120000"/>
                      <a:pt x="90810" y="120000"/>
                    </a:cubicBezTo>
                    <a:cubicBezTo>
                      <a:pt x="56756" y="77241"/>
                      <a:pt x="56756" y="77241"/>
                      <a:pt x="56756" y="77241"/>
                    </a:cubicBezTo>
                    <a:cubicBezTo>
                      <a:pt x="24324" y="77241"/>
                      <a:pt x="24324" y="77241"/>
                      <a:pt x="24324" y="77241"/>
                    </a:cubicBezTo>
                    <a:cubicBezTo>
                      <a:pt x="24324" y="120000"/>
                      <a:pt x="24324" y="120000"/>
                      <a:pt x="24324" y="120000"/>
                    </a:cubicBezTo>
                    <a:cubicBezTo>
                      <a:pt x="0" y="120000"/>
                      <a:pt x="0" y="120000"/>
                      <a:pt x="0" y="120000"/>
                    </a:cubicBezTo>
                    <a:lnTo>
                      <a:pt x="0" y="0"/>
                    </a:lnTo>
                    <a:close/>
                    <a:moveTo>
                      <a:pt x="61621" y="59310"/>
                    </a:moveTo>
                    <a:cubicBezTo>
                      <a:pt x="79459" y="59310"/>
                      <a:pt x="90810" y="51034"/>
                      <a:pt x="90810" y="38620"/>
                    </a:cubicBezTo>
                    <a:cubicBezTo>
                      <a:pt x="90810" y="38620"/>
                      <a:pt x="90810" y="38620"/>
                      <a:pt x="90810" y="38620"/>
                    </a:cubicBezTo>
                    <a:cubicBezTo>
                      <a:pt x="90810" y="26206"/>
                      <a:pt x="79459" y="19310"/>
                      <a:pt x="61621" y="19310"/>
                    </a:cubicBezTo>
                    <a:cubicBezTo>
                      <a:pt x="24324" y="19310"/>
                      <a:pt x="24324" y="19310"/>
                      <a:pt x="24324" y="19310"/>
                    </a:cubicBezTo>
                    <a:cubicBezTo>
                      <a:pt x="24324" y="59310"/>
                      <a:pt x="24324" y="59310"/>
                      <a:pt x="24324" y="59310"/>
                    </a:cubicBezTo>
                    <a:lnTo>
                      <a:pt x="61621" y="59310"/>
                    </a:ln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 name="Shape 104"/>
              <p:cNvSpPr/>
              <p:nvPr/>
            </p:nvSpPr>
            <p:spPr>
              <a:xfrm>
                <a:off x="5046663" y="1344613"/>
                <a:ext cx="111125" cy="114300"/>
              </a:xfrm>
              <a:custGeom>
                <a:pathLst>
                  <a:path extrusionOk="0" h="120000" w="120000">
                    <a:moveTo>
                      <a:pt x="0" y="0"/>
                    </a:moveTo>
                    <a:lnTo>
                      <a:pt x="22285" y="0"/>
                    </a:lnTo>
                    <a:lnTo>
                      <a:pt x="60000" y="56666"/>
                    </a:lnTo>
                    <a:lnTo>
                      <a:pt x="97714" y="0"/>
                    </a:lnTo>
                    <a:lnTo>
                      <a:pt x="120000" y="0"/>
                    </a:lnTo>
                    <a:lnTo>
                      <a:pt x="120000" y="120000"/>
                    </a:lnTo>
                    <a:lnTo>
                      <a:pt x="97714" y="120000"/>
                    </a:lnTo>
                    <a:lnTo>
                      <a:pt x="97714" y="33333"/>
                    </a:lnTo>
                    <a:lnTo>
                      <a:pt x="60000" y="90000"/>
                    </a:lnTo>
                    <a:lnTo>
                      <a:pt x="58285" y="90000"/>
                    </a:lnTo>
                    <a:lnTo>
                      <a:pt x="20571" y="35000"/>
                    </a:lnTo>
                    <a:lnTo>
                      <a:pt x="20571" y="120000"/>
                    </a:lnTo>
                    <a:lnTo>
                      <a:pt x="0" y="120000"/>
                    </a:lnTo>
                    <a:lnTo>
                      <a:pt x="0" y="0"/>
                    </a:lnTo>
                    <a:close/>
                  </a:path>
                </a:pathLst>
              </a:custGeom>
              <a:solidFill>
                <a:srgbClr val="5C646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pic>
          <p:nvPicPr>
            <p:cNvPr descr="Salesforce Logo.png" id="105" name="Shape 105"/>
            <p:cNvPicPr preferRelativeResize="0"/>
            <p:nvPr/>
          </p:nvPicPr>
          <p:blipFill rotWithShape="1">
            <a:blip r:embed="rId5">
              <a:alphaModFix/>
            </a:blip>
            <a:srcRect b="0" l="0" r="0" t="0"/>
            <a:stretch/>
          </p:blipFill>
          <p:spPr>
            <a:xfrm>
              <a:off x="341917" y="878246"/>
              <a:ext cx="1593668" cy="1115568"/>
            </a:xfrm>
            <a:prstGeom prst="rect">
              <a:avLst/>
            </a:prstGeom>
            <a:noFill/>
            <a:ln>
              <a:noFill/>
            </a:ln>
          </p:spPr>
        </p:pic>
      </p:grpSp>
      <p:sp>
        <p:nvSpPr>
          <p:cNvPr id="106" name="Shape 106"/>
          <p:cNvSpPr txBox="1"/>
          <p:nvPr>
            <p:ph idx="2" type="body"/>
          </p:nvPr>
        </p:nvSpPr>
        <p:spPr>
          <a:xfrm>
            <a:off x="338327" y="4547601"/>
            <a:ext cx="7289872" cy="750471"/>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0"/>
              </a:spcBef>
              <a:spcAft>
                <a:spcPts val="0"/>
              </a:spcAft>
              <a:buClr>
                <a:srgbClr val="7F7F7F"/>
              </a:buClr>
              <a:buSzPts val="2000"/>
              <a:buFont typeface="Arial"/>
              <a:buNone/>
              <a:defRPr b="0" i="0" sz="2000" u="none" cap="none" strike="noStrike">
                <a:solidFill>
                  <a:schemeClr val="accent2"/>
                </a:solidFill>
                <a:latin typeface="Arial"/>
                <a:ea typeface="Arial"/>
                <a:cs typeface="Arial"/>
                <a:sym typeface="Arial"/>
              </a:defRPr>
            </a:lvl1pPr>
            <a:lvl2pPr indent="-342900" lvl="1" marL="914400" marR="0" rtl="0" algn="l">
              <a:lnSpc>
                <a:spcPct val="90000"/>
              </a:lnSpc>
              <a:spcBef>
                <a:spcPts val="3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transition spd="med">
    <p:fade thruBlk="1"/>
  </p:transition>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_Service Cloud_Dark" showMasterSp="0">
  <p:cSld name="Basic_Service Cloud_Dark">
    <p:bg>
      <p:bgPr>
        <a:blipFill rotWithShape="1">
          <a:blip r:embed="rId2">
            <a:alphaModFix/>
          </a:blip>
          <a:stretch>
            <a:fillRect b="0" l="0" r="0" t="0"/>
          </a:stretch>
        </a:blipFill>
      </p:bgPr>
    </p:bg>
    <p:spTree>
      <p:nvGrpSpPr>
        <p:cNvPr id="482" name="Shape 482"/>
        <p:cNvGrpSpPr/>
        <p:nvPr/>
      </p:nvGrpSpPr>
      <p:grpSpPr>
        <a:xfrm>
          <a:off x="0" y="0"/>
          <a:ext cx="0" cy="0"/>
          <a:chOff x="0" y="0"/>
          <a:chExt cx="0" cy="0"/>
        </a:xfrm>
      </p:grpSpPr>
      <p:pic>
        <p:nvPicPr>
          <p:cNvPr id="483" name="Shape 483"/>
          <p:cNvPicPr preferRelativeResize="0"/>
          <p:nvPr/>
        </p:nvPicPr>
        <p:blipFill rotWithShape="1">
          <a:blip r:embed="rId3">
            <a:alphaModFix/>
          </a:blip>
          <a:srcRect b="0" l="0" r="0" t="0"/>
          <a:stretch/>
        </p:blipFill>
        <p:spPr>
          <a:xfrm>
            <a:off x="7185016" y="3786261"/>
            <a:ext cx="2578124" cy="2634171"/>
          </a:xfrm>
          <a:prstGeom prst="rect">
            <a:avLst/>
          </a:prstGeom>
          <a:noFill/>
          <a:ln>
            <a:noFill/>
          </a:ln>
        </p:spPr>
      </p:pic>
      <p:sp>
        <p:nvSpPr>
          <p:cNvPr id="484" name="Shape 484"/>
          <p:cNvSpPr/>
          <p:nvPr/>
        </p:nvSpPr>
        <p:spPr>
          <a:xfrm>
            <a:off x="571519" y="4693357"/>
            <a:ext cx="1006907" cy="1006907"/>
          </a:xfrm>
          <a:prstGeom prst="ellipse">
            <a:avLst/>
          </a:prstGeom>
          <a:solidFill>
            <a:srgbClr val="FFFFF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pic>
        <p:nvPicPr>
          <p:cNvPr id="485" name="Shape 485"/>
          <p:cNvPicPr preferRelativeResize="0"/>
          <p:nvPr/>
        </p:nvPicPr>
        <p:blipFill rotWithShape="1">
          <a:blip r:embed="rId4">
            <a:alphaModFix/>
          </a:blip>
          <a:srcRect b="0" l="0" r="0" t="0"/>
          <a:stretch/>
        </p:blipFill>
        <p:spPr>
          <a:xfrm>
            <a:off x="101573" y="-100315"/>
            <a:ext cx="473510" cy="473510"/>
          </a:xfrm>
          <a:prstGeom prst="rect">
            <a:avLst/>
          </a:prstGeom>
          <a:noFill/>
          <a:ln>
            <a:noFill/>
          </a:ln>
        </p:spPr>
      </p:pic>
      <p:sp>
        <p:nvSpPr>
          <p:cNvPr id="486" name="Shape 486"/>
          <p:cNvSpPr/>
          <p:nvPr/>
        </p:nvSpPr>
        <p:spPr>
          <a:xfrm>
            <a:off x="-985735" y="-162267"/>
            <a:ext cx="1285963" cy="1285963"/>
          </a:xfrm>
          <a:prstGeom prst="ellipse">
            <a:avLst/>
          </a:prstGeom>
          <a:solidFill>
            <a:srgbClr val="FFFFF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pic>
        <p:nvPicPr>
          <p:cNvPr id="487" name="Shape 487"/>
          <p:cNvPicPr preferRelativeResize="0"/>
          <p:nvPr/>
        </p:nvPicPr>
        <p:blipFill rotWithShape="1">
          <a:blip r:embed="rId5">
            <a:alphaModFix/>
          </a:blip>
          <a:srcRect b="0" l="0" r="0" t="0"/>
          <a:stretch/>
        </p:blipFill>
        <p:spPr>
          <a:xfrm>
            <a:off x="11358418" y="851185"/>
            <a:ext cx="1972649" cy="1972649"/>
          </a:xfrm>
          <a:prstGeom prst="rect">
            <a:avLst/>
          </a:prstGeom>
          <a:noFill/>
          <a:ln>
            <a:noFill/>
          </a:ln>
        </p:spPr>
      </p:pic>
      <p:sp>
        <p:nvSpPr>
          <p:cNvPr id="488" name="Shape 488"/>
          <p:cNvSpPr/>
          <p:nvPr/>
        </p:nvSpPr>
        <p:spPr>
          <a:xfrm>
            <a:off x="11358418" y="494288"/>
            <a:ext cx="830407" cy="830407"/>
          </a:xfrm>
          <a:prstGeom prst="ellipse">
            <a:avLst/>
          </a:prstGeom>
          <a:solidFill>
            <a:srgbClr val="FFFFF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grpSp>
        <p:nvGrpSpPr>
          <p:cNvPr id="489" name="Shape 489"/>
          <p:cNvGrpSpPr/>
          <p:nvPr/>
        </p:nvGrpSpPr>
        <p:grpSpPr>
          <a:xfrm>
            <a:off x="8686801" y="5026741"/>
            <a:ext cx="1104364" cy="966038"/>
            <a:chOff x="9356933" y="5612937"/>
            <a:chExt cx="434231" cy="379842"/>
          </a:xfrm>
        </p:grpSpPr>
        <p:sp>
          <p:nvSpPr>
            <p:cNvPr id="490" name="Shape 490"/>
            <p:cNvSpPr/>
            <p:nvPr/>
          </p:nvSpPr>
          <p:spPr>
            <a:xfrm>
              <a:off x="9356933" y="5612937"/>
              <a:ext cx="338651" cy="338651"/>
            </a:xfrm>
            <a:prstGeom prst="ellipse">
              <a:avLst/>
            </a:prstGeom>
            <a:solidFill>
              <a:srgbClr val="FFFFF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491" name="Shape 491"/>
            <p:cNvSpPr/>
            <p:nvPr/>
          </p:nvSpPr>
          <p:spPr>
            <a:xfrm>
              <a:off x="9600004" y="5801619"/>
              <a:ext cx="191160" cy="191160"/>
            </a:xfrm>
            <a:prstGeom prst="ellipse">
              <a:avLst/>
            </a:prstGeom>
            <a:solidFill>
              <a:srgbClr val="FFFFFF">
                <a:alpha val="196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grpSp>
      <p:pic>
        <p:nvPicPr>
          <p:cNvPr id="492" name="Shape 492"/>
          <p:cNvPicPr preferRelativeResize="0"/>
          <p:nvPr/>
        </p:nvPicPr>
        <p:blipFill rotWithShape="1">
          <a:blip r:embed="rId6">
            <a:alphaModFix/>
          </a:blip>
          <a:srcRect b="0" l="0" r="0" t="0"/>
          <a:stretch/>
        </p:blipFill>
        <p:spPr>
          <a:xfrm>
            <a:off x="-908531" y="4979687"/>
            <a:ext cx="2549525" cy="2549525"/>
          </a:xfrm>
          <a:prstGeom prst="rect">
            <a:avLst/>
          </a:prstGeom>
          <a:noFill/>
          <a:ln>
            <a:noFill/>
          </a:ln>
        </p:spPr>
      </p:pic>
      <p:sp>
        <p:nvSpPr>
          <p:cNvPr id="493" name="Shape 493"/>
          <p:cNvSpPr txBox="1"/>
          <p:nvPr>
            <p:ph type="title"/>
          </p:nvPr>
        </p:nvSpPr>
        <p:spPr>
          <a:xfrm>
            <a:off x="338327" y="90720"/>
            <a:ext cx="11515535" cy="908043"/>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94" name="Shape 494"/>
          <p:cNvSpPr txBox="1"/>
          <p:nvPr>
            <p:ph idx="1" type="body"/>
          </p:nvPr>
        </p:nvSpPr>
        <p:spPr>
          <a:xfrm>
            <a:off x="338328" y="1021080"/>
            <a:ext cx="11484864" cy="338554"/>
          </a:xfrm>
          <a:prstGeom prst="rect">
            <a:avLst/>
          </a:prstGeom>
          <a:noFill/>
          <a:ln>
            <a:noFill/>
          </a:ln>
        </p:spPr>
        <p:txBody>
          <a:bodyPr anchorCtr="0" anchor="t" bIns="91425" lIns="91425" spcFirstLastPara="1" rIns="91425" wrap="square" tIns="91425"/>
          <a:lstStyle>
            <a:lvl1pPr indent="-381000" lvl="0" marL="457200" marR="0" rtl="0" algn="l">
              <a:lnSpc>
                <a:spcPct val="90000"/>
              </a:lnSpc>
              <a:spcBef>
                <a:spcPts val="400"/>
              </a:spcBef>
              <a:spcAft>
                <a:spcPts val="0"/>
              </a:spcAft>
              <a:buClr>
                <a:srgbClr val="7F7F7F"/>
              </a:buClr>
              <a:buSzPts val="2400"/>
              <a:buFont typeface="Arial"/>
              <a:buChar char="​"/>
              <a:defRPr b="0" i="0" sz="2400" u="none" cap="none" strike="noStrike">
                <a:solidFill>
                  <a:schemeClr val="lt1"/>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grpSp>
        <p:nvGrpSpPr>
          <p:cNvPr id="495" name="Shape 495"/>
          <p:cNvGrpSpPr/>
          <p:nvPr/>
        </p:nvGrpSpPr>
        <p:grpSpPr>
          <a:xfrm>
            <a:off x="11243268" y="6270900"/>
            <a:ext cx="611829" cy="428383"/>
            <a:chOff x="267" y="-340"/>
            <a:chExt cx="7144" cy="5002"/>
          </a:xfrm>
        </p:grpSpPr>
        <p:sp>
          <p:nvSpPr>
            <p:cNvPr id="496" name="Shape 496"/>
            <p:cNvSpPr/>
            <p:nvPr/>
          </p:nvSpPr>
          <p:spPr>
            <a:xfrm>
              <a:off x="267" y="-340"/>
              <a:ext cx="7144" cy="5002"/>
            </a:xfrm>
            <a:custGeom>
              <a:pathLst>
                <a:path extrusionOk="0" h="120000" w="120000">
                  <a:moveTo>
                    <a:pt x="49930" y="13055"/>
                  </a:moveTo>
                  <a:cubicBezTo>
                    <a:pt x="53823" y="7322"/>
                    <a:pt x="59185" y="3746"/>
                    <a:pt x="65143" y="3746"/>
                  </a:cubicBezTo>
                  <a:cubicBezTo>
                    <a:pt x="73088" y="3746"/>
                    <a:pt x="80000" y="10047"/>
                    <a:pt x="83654" y="19413"/>
                  </a:cubicBezTo>
                  <a:cubicBezTo>
                    <a:pt x="86871" y="17369"/>
                    <a:pt x="90407" y="16234"/>
                    <a:pt x="94101" y="16234"/>
                  </a:cubicBezTo>
                  <a:cubicBezTo>
                    <a:pt x="108401" y="16234"/>
                    <a:pt x="119999" y="32923"/>
                    <a:pt x="119999" y="53528"/>
                  </a:cubicBezTo>
                  <a:cubicBezTo>
                    <a:pt x="119999" y="74134"/>
                    <a:pt x="108401" y="90823"/>
                    <a:pt x="94101" y="90823"/>
                  </a:cubicBezTo>
                  <a:cubicBezTo>
                    <a:pt x="92393" y="90823"/>
                    <a:pt x="90685" y="90539"/>
                    <a:pt x="89016" y="90085"/>
                  </a:cubicBezTo>
                  <a:cubicBezTo>
                    <a:pt x="85799" y="98372"/>
                    <a:pt x="79602" y="103935"/>
                    <a:pt x="72532" y="103935"/>
                  </a:cubicBezTo>
                  <a:cubicBezTo>
                    <a:pt x="69553" y="103935"/>
                    <a:pt x="66732" y="102970"/>
                    <a:pt x="64270" y="101210"/>
                  </a:cubicBezTo>
                  <a:cubicBezTo>
                    <a:pt x="60973" y="112223"/>
                    <a:pt x="53306" y="120000"/>
                    <a:pt x="44409" y="120000"/>
                  </a:cubicBezTo>
                  <a:cubicBezTo>
                    <a:pt x="35114" y="120000"/>
                    <a:pt x="27209" y="111598"/>
                    <a:pt x="24150" y="99791"/>
                  </a:cubicBezTo>
                  <a:cubicBezTo>
                    <a:pt x="22840" y="100189"/>
                    <a:pt x="21449" y="100416"/>
                    <a:pt x="20019" y="100416"/>
                  </a:cubicBezTo>
                  <a:cubicBezTo>
                    <a:pt x="8977" y="100416"/>
                    <a:pt x="0" y="87473"/>
                    <a:pt x="0" y="71523"/>
                  </a:cubicBezTo>
                  <a:cubicBezTo>
                    <a:pt x="0" y="60794"/>
                    <a:pt x="4051" y="51485"/>
                    <a:pt x="10009" y="46490"/>
                  </a:cubicBezTo>
                  <a:cubicBezTo>
                    <a:pt x="8778" y="42403"/>
                    <a:pt x="8103" y="37918"/>
                    <a:pt x="8103" y="33263"/>
                  </a:cubicBezTo>
                  <a:cubicBezTo>
                    <a:pt x="8103" y="14872"/>
                    <a:pt x="18550" y="0"/>
                    <a:pt x="31420" y="0"/>
                  </a:cubicBezTo>
                  <a:cubicBezTo>
                    <a:pt x="38967" y="0"/>
                    <a:pt x="45680" y="5108"/>
                    <a:pt x="49930" y="1305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7" name="Shape 497"/>
            <p:cNvSpPr/>
            <p:nvPr/>
          </p:nvSpPr>
          <p:spPr>
            <a:xfrm>
              <a:off x="1298" y="1671"/>
              <a:ext cx="499" cy="672"/>
            </a:xfrm>
            <a:custGeom>
              <a:pathLst>
                <a:path extrusionOk="0" h="120000" w="120000">
                  <a:moveTo>
                    <a:pt x="1137" y="103943"/>
                  </a:moveTo>
                  <a:cubicBezTo>
                    <a:pt x="0" y="106056"/>
                    <a:pt x="1137" y="106478"/>
                    <a:pt x="1706" y="106901"/>
                  </a:cubicBezTo>
                  <a:cubicBezTo>
                    <a:pt x="5118" y="108591"/>
                    <a:pt x="8530" y="109859"/>
                    <a:pt x="11374" y="111126"/>
                  </a:cubicBezTo>
                  <a:cubicBezTo>
                    <a:pt x="29004" y="118309"/>
                    <a:pt x="45497" y="120000"/>
                    <a:pt x="63127" y="120000"/>
                  </a:cubicBezTo>
                  <a:cubicBezTo>
                    <a:pt x="98388" y="120000"/>
                    <a:pt x="120000" y="106478"/>
                    <a:pt x="120000" y="84084"/>
                  </a:cubicBezTo>
                  <a:cubicBezTo>
                    <a:pt x="120000" y="83239"/>
                    <a:pt x="120000" y="83239"/>
                    <a:pt x="120000" y="83239"/>
                  </a:cubicBezTo>
                  <a:cubicBezTo>
                    <a:pt x="120000" y="62535"/>
                    <a:pt x="95545" y="55352"/>
                    <a:pt x="72227" y="49859"/>
                  </a:cubicBezTo>
                  <a:cubicBezTo>
                    <a:pt x="69383" y="49014"/>
                    <a:pt x="69383" y="49014"/>
                    <a:pt x="69383" y="49014"/>
                  </a:cubicBezTo>
                  <a:cubicBezTo>
                    <a:pt x="51753" y="44788"/>
                    <a:pt x="36398" y="40985"/>
                    <a:pt x="36398" y="32535"/>
                  </a:cubicBezTo>
                  <a:cubicBezTo>
                    <a:pt x="36398" y="32112"/>
                    <a:pt x="36398" y="32112"/>
                    <a:pt x="36398" y="32112"/>
                  </a:cubicBezTo>
                  <a:cubicBezTo>
                    <a:pt x="36398" y="24929"/>
                    <a:pt x="45497" y="19436"/>
                    <a:pt x="59146" y="19436"/>
                  </a:cubicBezTo>
                  <a:cubicBezTo>
                    <a:pt x="74502" y="19436"/>
                    <a:pt x="92132" y="23239"/>
                    <a:pt x="104075" y="27887"/>
                  </a:cubicBezTo>
                  <a:cubicBezTo>
                    <a:pt x="104075" y="27887"/>
                    <a:pt x="107488" y="29577"/>
                    <a:pt x="108625" y="27042"/>
                  </a:cubicBezTo>
                  <a:cubicBezTo>
                    <a:pt x="109194" y="25774"/>
                    <a:pt x="114881" y="13943"/>
                    <a:pt x="115450" y="12676"/>
                  </a:cubicBezTo>
                  <a:cubicBezTo>
                    <a:pt x="116587" y="11408"/>
                    <a:pt x="115450" y="10563"/>
                    <a:pt x="113744" y="9718"/>
                  </a:cubicBezTo>
                  <a:cubicBezTo>
                    <a:pt x="100663" y="3802"/>
                    <a:pt x="82464" y="0"/>
                    <a:pt x="63696" y="0"/>
                  </a:cubicBezTo>
                  <a:cubicBezTo>
                    <a:pt x="59715" y="0"/>
                    <a:pt x="59715" y="0"/>
                    <a:pt x="59715" y="0"/>
                  </a:cubicBezTo>
                  <a:cubicBezTo>
                    <a:pt x="27867" y="0"/>
                    <a:pt x="5118" y="14366"/>
                    <a:pt x="5118" y="35070"/>
                  </a:cubicBezTo>
                  <a:cubicBezTo>
                    <a:pt x="5118" y="35492"/>
                    <a:pt x="5118" y="35492"/>
                    <a:pt x="5118" y="35492"/>
                  </a:cubicBezTo>
                  <a:cubicBezTo>
                    <a:pt x="5118" y="57464"/>
                    <a:pt x="30142" y="64647"/>
                    <a:pt x="53459" y="69295"/>
                  </a:cubicBezTo>
                  <a:cubicBezTo>
                    <a:pt x="56872" y="70140"/>
                    <a:pt x="56872" y="70140"/>
                    <a:pt x="56872" y="70140"/>
                  </a:cubicBezTo>
                  <a:cubicBezTo>
                    <a:pt x="73933" y="73943"/>
                    <a:pt x="88720" y="77323"/>
                    <a:pt x="88720" y="86197"/>
                  </a:cubicBezTo>
                  <a:cubicBezTo>
                    <a:pt x="88720" y="86619"/>
                    <a:pt x="88720" y="86619"/>
                    <a:pt x="88720" y="86619"/>
                  </a:cubicBezTo>
                  <a:cubicBezTo>
                    <a:pt x="88720" y="95070"/>
                    <a:pt x="79052" y="100985"/>
                    <a:pt x="63696" y="100985"/>
                  </a:cubicBezTo>
                  <a:cubicBezTo>
                    <a:pt x="58009" y="100985"/>
                    <a:pt x="38672" y="100985"/>
                    <a:pt x="18199" y="91267"/>
                  </a:cubicBezTo>
                  <a:cubicBezTo>
                    <a:pt x="15924" y="90000"/>
                    <a:pt x="14786" y="89154"/>
                    <a:pt x="12511" y="88309"/>
                  </a:cubicBezTo>
                  <a:cubicBezTo>
                    <a:pt x="11374" y="87887"/>
                    <a:pt x="9099" y="87042"/>
                    <a:pt x="7962" y="89577"/>
                  </a:cubicBezTo>
                  <a:lnTo>
                    <a:pt x="1137" y="10394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8" name="Shape 498"/>
            <p:cNvSpPr/>
            <p:nvPr/>
          </p:nvSpPr>
          <p:spPr>
            <a:xfrm>
              <a:off x="3443" y="1671"/>
              <a:ext cx="499" cy="672"/>
            </a:xfrm>
            <a:custGeom>
              <a:pathLst>
                <a:path extrusionOk="0" h="120000" w="120000">
                  <a:moveTo>
                    <a:pt x="1137" y="103943"/>
                  </a:moveTo>
                  <a:cubicBezTo>
                    <a:pt x="0" y="106056"/>
                    <a:pt x="1137" y="106478"/>
                    <a:pt x="1706" y="106901"/>
                  </a:cubicBezTo>
                  <a:cubicBezTo>
                    <a:pt x="5118" y="108591"/>
                    <a:pt x="8530" y="109859"/>
                    <a:pt x="11374" y="111126"/>
                  </a:cubicBezTo>
                  <a:cubicBezTo>
                    <a:pt x="29004" y="118309"/>
                    <a:pt x="45497" y="120000"/>
                    <a:pt x="63127" y="120000"/>
                  </a:cubicBezTo>
                  <a:cubicBezTo>
                    <a:pt x="98388" y="120000"/>
                    <a:pt x="120000" y="106478"/>
                    <a:pt x="120000" y="84084"/>
                  </a:cubicBezTo>
                  <a:cubicBezTo>
                    <a:pt x="120000" y="83239"/>
                    <a:pt x="120000" y="83239"/>
                    <a:pt x="120000" y="83239"/>
                  </a:cubicBezTo>
                  <a:cubicBezTo>
                    <a:pt x="120000" y="62535"/>
                    <a:pt x="95545" y="55352"/>
                    <a:pt x="72227" y="49859"/>
                  </a:cubicBezTo>
                  <a:cubicBezTo>
                    <a:pt x="69383" y="49014"/>
                    <a:pt x="69383" y="49014"/>
                    <a:pt x="69383" y="49014"/>
                  </a:cubicBezTo>
                  <a:cubicBezTo>
                    <a:pt x="51753" y="44788"/>
                    <a:pt x="36398" y="40985"/>
                    <a:pt x="36398" y="32535"/>
                  </a:cubicBezTo>
                  <a:cubicBezTo>
                    <a:pt x="36398" y="32112"/>
                    <a:pt x="36398" y="32112"/>
                    <a:pt x="36398" y="32112"/>
                  </a:cubicBezTo>
                  <a:cubicBezTo>
                    <a:pt x="36398" y="24929"/>
                    <a:pt x="45497" y="19436"/>
                    <a:pt x="59146" y="19436"/>
                  </a:cubicBezTo>
                  <a:cubicBezTo>
                    <a:pt x="74502" y="19436"/>
                    <a:pt x="92132" y="23239"/>
                    <a:pt x="104075" y="27887"/>
                  </a:cubicBezTo>
                  <a:cubicBezTo>
                    <a:pt x="104075" y="27887"/>
                    <a:pt x="107488" y="29577"/>
                    <a:pt x="108625" y="27042"/>
                  </a:cubicBezTo>
                  <a:cubicBezTo>
                    <a:pt x="109194" y="25774"/>
                    <a:pt x="114881" y="13943"/>
                    <a:pt x="115450" y="12676"/>
                  </a:cubicBezTo>
                  <a:cubicBezTo>
                    <a:pt x="116587" y="11408"/>
                    <a:pt x="115450" y="10563"/>
                    <a:pt x="113744" y="9718"/>
                  </a:cubicBezTo>
                  <a:cubicBezTo>
                    <a:pt x="100663" y="3802"/>
                    <a:pt x="82464" y="0"/>
                    <a:pt x="63696" y="0"/>
                  </a:cubicBezTo>
                  <a:cubicBezTo>
                    <a:pt x="59715" y="0"/>
                    <a:pt x="59715" y="0"/>
                    <a:pt x="59715" y="0"/>
                  </a:cubicBezTo>
                  <a:cubicBezTo>
                    <a:pt x="27867" y="0"/>
                    <a:pt x="5118" y="14366"/>
                    <a:pt x="5118" y="35070"/>
                  </a:cubicBezTo>
                  <a:cubicBezTo>
                    <a:pt x="5118" y="35492"/>
                    <a:pt x="5118" y="35492"/>
                    <a:pt x="5118" y="35492"/>
                  </a:cubicBezTo>
                  <a:cubicBezTo>
                    <a:pt x="5118" y="57464"/>
                    <a:pt x="30142" y="64647"/>
                    <a:pt x="53459" y="69295"/>
                  </a:cubicBezTo>
                  <a:cubicBezTo>
                    <a:pt x="56872" y="70140"/>
                    <a:pt x="56872" y="70140"/>
                    <a:pt x="56872" y="70140"/>
                  </a:cubicBezTo>
                  <a:cubicBezTo>
                    <a:pt x="73933" y="73943"/>
                    <a:pt x="88720" y="77323"/>
                    <a:pt x="88720" y="86197"/>
                  </a:cubicBezTo>
                  <a:cubicBezTo>
                    <a:pt x="88720" y="86619"/>
                    <a:pt x="88720" y="86619"/>
                    <a:pt x="88720" y="86619"/>
                  </a:cubicBezTo>
                  <a:cubicBezTo>
                    <a:pt x="88720" y="95070"/>
                    <a:pt x="79052" y="100985"/>
                    <a:pt x="63696" y="100985"/>
                  </a:cubicBezTo>
                  <a:cubicBezTo>
                    <a:pt x="58009" y="100985"/>
                    <a:pt x="38672" y="100985"/>
                    <a:pt x="18199" y="91267"/>
                  </a:cubicBezTo>
                  <a:cubicBezTo>
                    <a:pt x="15924" y="90000"/>
                    <a:pt x="14218" y="89577"/>
                    <a:pt x="12511" y="88309"/>
                  </a:cubicBezTo>
                  <a:cubicBezTo>
                    <a:pt x="11943" y="88309"/>
                    <a:pt x="9099" y="87464"/>
                    <a:pt x="7962" y="89577"/>
                  </a:cubicBezTo>
                  <a:lnTo>
                    <a:pt x="1137" y="10394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9" name="Shape 499"/>
            <p:cNvSpPr/>
            <p:nvPr/>
          </p:nvSpPr>
          <p:spPr>
            <a:xfrm>
              <a:off x="4455" y="1671"/>
              <a:ext cx="596" cy="672"/>
            </a:xfrm>
            <a:custGeom>
              <a:pathLst>
                <a:path extrusionOk="0" h="120000" w="120000">
                  <a:moveTo>
                    <a:pt x="116666" y="36760"/>
                  </a:moveTo>
                  <a:cubicBezTo>
                    <a:pt x="114285" y="29154"/>
                    <a:pt x="110476" y="22816"/>
                    <a:pt x="105238" y="17746"/>
                  </a:cubicBezTo>
                  <a:cubicBezTo>
                    <a:pt x="100476" y="12253"/>
                    <a:pt x="93809" y="8028"/>
                    <a:pt x="86190" y="5070"/>
                  </a:cubicBezTo>
                  <a:cubicBezTo>
                    <a:pt x="79047" y="1690"/>
                    <a:pt x="70000" y="0"/>
                    <a:pt x="60000" y="0"/>
                  </a:cubicBezTo>
                  <a:cubicBezTo>
                    <a:pt x="50000" y="0"/>
                    <a:pt x="40952" y="1690"/>
                    <a:pt x="33809" y="5070"/>
                  </a:cubicBezTo>
                  <a:cubicBezTo>
                    <a:pt x="26190" y="8028"/>
                    <a:pt x="19523" y="12253"/>
                    <a:pt x="14761" y="17746"/>
                  </a:cubicBezTo>
                  <a:cubicBezTo>
                    <a:pt x="9523" y="22816"/>
                    <a:pt x="5714" y="29154"/>
                    <a:pt x="3333" y="36760"/>
                  </a:cubicBezTo>
                  <a:cubicBezTo>
                    <a:pt x="952" y="43943"/>
                    <a:pt x="0" y="51549"/>
                    <a:pt x="0" y="60000"/>
                  </a:cubicBezTo>
                  <a:cubicBezTo>
                    <a:pt x="0" y="68450"/>
                    <a:pt x="952" y="76478"/>
                    <a:pt x="3333" y="83661"/>
                  </a:cubicBezTo>
                  <a:cubicBezTo>
                    <a:pt x="5714" y="90845"/>
                    <a:pt x="9523" y="97183"/>
                    <a:pt x="14761" y="102676"/>
                  </a:cubicBezTo>
                  <a:cubicBezTo>
                    <a:pt x="19523" y="107746"/>
                    <a:pt x="26190" y="111971"/>
                    <a:pt x="33809" y="115352"/>
                  </a:cubicBezTo>
                  <a:cubicBezTo>
                    <a:pt x="40952" y="118309"/>
                    <a:pt x="50000" y="120000"/>
                    <a:pt x="60000" y="120000"/>
                  </a:cubicBezTo>
                  <a:cubicBezTo>
                    <a:pt x="70000" y="120000"/>
                    <a:pt x="79047" y="118309"/>
                    <a:pt x="86190" y="115352"/>
                  </a:cubicBezTo>
                  <a:cubicBezTo>
                    <a:pt x="93809" y="111971"/>
                    <a:pt x="100476" y="107746"/>
                    <a:pt x="105238" y="102676"/>
                  </a:cubicBezTo>
                  <a:cubicBezTo>
                    <a:pt x="110476" y="97183"/>
                    <a:pt x="114285" y="90845"/>
                    <a:pt x="116666" y="83661"/>
                  </a:cubicBezTo>
                  <a:cubicBezTo>
                    <a:pt x="119047" y="76478"/>
                    <a:pt x="120000" y="68450"/>
                    <a:pt x="120000" y="60000"/>
                  </a:cubicBezTo>
                  <a:cubicBezTo>
                    <a:pt x="120000" y="51549"/>
                    <a:pt x="119047" y="43943"/>
                    <a:pt x="116666" y="36760"/>
                  </a:cubicBezTo>
                  <a:moveTo>
                    <a:pt x="91904" y="60000"/>
                  </a:moveTo>
                  <a:cubicBezTo>
                    <a:pt x="91904" y="72676"/>
                    <a:pt x="89047" y="82816"/>
                    <a:pt x="83809" y="90000"/>
                  </a:cubicBezTo>
                  <a:cubicBezTo>
                    <a:pt x="78571" y="96760"/>
                    <a:pt x="70952" y="100140"/>
                    <a:pt x="60000" y="100140"/>
                  </a:cubicBezTo>
                  <a:cubicBezTo>
                    <a:pt x="49047" y="100140"/>
                    <a:pt x="41428" y="96760"/>
                    <a:pt x="36190" y="90000"/>
                  </a:cubicBezTo>
                  <a:cubicBezTo>
                    <a:pt x="30952" y="82816"/>
                    <a:pt x="28571" y="72676"/>
                    <a:pt x="28571" y="60000"/>
                  </a:cubicBezTo>
                  <a:cubicBezTo>
                    <a:pt x="28571" y="47323"/>
                    <a:pt x="30952" y="37605"/>
                    <a:pt x="36190" y="30422"/>
                  </a:cubicBezTo>
                  <a:cubicBezTo>
                    <a:pt x="41428" y="23661"/>
                    <a:pt x="49047" y="20281"/>
                    <a:pt x="60000" y="20281"/>
                  </a:cubicBezTo>
                  <a:cubicBezTo>
                    <a:pt x="70952" y="20281"/>
                    <a:pt x="78571" y="23661"/>
                    <a:pt x="83809" y="30422"/>
                  </a:cubicBezTo>
                  <a:cubicBezTo>
                    <a:pt x="89047" y="37605"/>
                    <a:pt x="91904" y="47323"/>
                    <a:pt x="91904" y="6000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0" name="Shape 500"/>
            <p:cNvSpPr/>
            <p:nvPr/>
          </p:nvSpPr>
          <p:spPr>
            <a:xfrm>
              <a:off x="5566" y="1671"/>
              <a:ext cx="507" cy="670"/>
            </a:xfrm>
            <a:custGeom>
              <a:pathLst>
                <a:path extrusionOk="0" h="120000" w="120000">
                  <a:moveTo>
                    <a:pt x="111588" y="97102"/>
                  </a:moveTo>
                  <a:cubicBezTo>
                    <a:pt x="111028" y="94982"/>
                    <a:pt x="108224" y="95830"/>
                    <a:pt x="108224" y="95830"/>
                  </a:cubicBezTo>
                  <a:cubicBezTo>
                    <a:pt x="103738" y="97102"/>
                    <a:pt x="99252" y="97950"/>
                    <a:pt x="94766" y="98798"/>
                  </a:cubicBezTo>
                  <a:cubicBezTo>
                    <a:pt x="89719" y="99222"/>
                    <a:pt x="84672" y="99646"/>
                    <a:pt x="78504" y="99646"/>
                  </a:cubicBezTo>
                  <a:cubicBezTo>
                    <a:pt x="64485" y="99646"/>
                    <a:pt x="53271" y="96254"/>
                    <a:pt x="45420" y="90318"/>
                  </a:cubicBezTo>
                  <a:cubicBezTo>
                    <a:pt x="37570" y="83957"/>
                    <a:pt x="33084" y="73780"/>
                    <a:pt x="33084" y="60212"/>
                  </a:cubicBezTo>
                  <a:cubicBezTo>
                    <a:pt x="33084" y="47915"/>
                    <a:pt x="37009" y="38586"/>
                    <a:pt x="44299" y="31378"/>
                  </a:cubicBezTo>
                  <a:cubicBezTo>
                    <a:pt x="51028" y="24169"/>
                    <a:pt x="62242" y="20777"/>
                    <a:pt x="76261" y="20777"/>
                  </a:cubicBezTo>
                  <a:cubicBezTo>
                    <a:pt x="88598" y="20777"/>
                    <a:pt x="97570" y="21625"/>
                    <a:pt x="107102" y="23745"/>
                  </a:cubicBezTo>
                  <a:cubicBezTo>
                    <a:pt x="107102" y="23745"/>
                    <a:pt x="109345" y="24593"/>
                    <a:pt x="110467" y="22473"/>
                  </a:cubicBezTo>
                  <a:cubicBezTo>
                    <a:pt x="112710" y="16961"/>
                    <a:pt x="114953" y="13144"/>
                    <a:pt x="117757" y="7632"/>
                  </a:cubicBezTo>
                  <a:cubicBezTo>
                    <a:pt x="118317" y="5936"/>
                    <a:pt x="116635" y="5088"/>
                    <a:pt x="115514" y="4664"/>
                  </a:cubicBezTo>
                  <a:cubicBezTo>
                    <a:pt x="112149" y="3816"/>
                    <a:pt x="103177" y="2120"/>
                    <a:pt x="96448" y="1272"/>
                  </a:cubicBezTo>
                  <a:cubicBezTo>
                    <a:pt x="90280" y="424"/>
                    <a:pt x="82990" y="0"/>
                    <a:pt x="74579" y="0"/>
                  </a:cubicBezTo>
                  <a:cubicBezTo>
                    <a:pt x="62242" y="0"/>
                    <a:pt x="51588" y="1696"/>
                    <a:pt x="42056" y="4664"/>
                  </a:cubicBezTo>
                  <a:cubicBezTo>
                    <a:pt x="33084" y="8056"/>
                    <a:pt x="25233" y="12296"/>
                    <a:pt x="19065" y="17385"/>
                  </a:cubicBezTo>
                  <a:cubicBezTo>
                    <a:pt x="12897" y="22897"/>
                    <a:pt x="7850" y="29257"/>
                    <a:pt x="5046" y="36466"/>
                  </a:cubicBezTo>
                  <a:cubicBezTo>
                    <a:pt x="1682" y="43674"/>
                    <a:pt x="0" y="51731"/>
                    <a:pt x="0" y="60212"/>
                  </a:cubicBezTo>
                  <a:cubicBezTo>
                    <a:pt x="0" y="78445"/>
                    <a:pt x="6728" y="93286"/>
                    <a:pt x="19626" y="103886"/>
                  </a:cubicBezTo>
                  <a:cubicBezTo>
                    <a:pt x="32523" y="114487"/>
                    <a:pt x="51588" y="120000"/>
                    <a:pt x="76822" y="120000"/>
                  </a:cubicBezTo>
                  <a:cubicBezTo>
                    <a:pt x="91401" y="120000"/>
                    <a:pt x="106542" y="117879"/>
                    <a:pt x="117757" y="114487"/>
                  </a:cubicBezTo>
                  <a:cubicBezTo>
                    <a:pt x="117757" y="114487"/>
                    <a:pt x="120000" y="113639"/>
                    <a:pt x="118878" y="111943"/>
                  </a:cubicBezTo>
                  <a:lnTo>
                    <a:pt x="111588" y="97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1" name="Shape 501"/>
            <p:cNvSpPr/>
            <p:nvPr/>
          </p:nvSpPr>
          <p:spPr>
            <a:xfrm>
              <a:off x="6108" y="1671"/>
              <a:ext cx="582" cy="672"/>
            </a:xfrm>
            <a:custGeom>
              <a:pathLst>
                <a:path extrusionOk="0" h="120000" w="120000">
                  <a:moveTo>
                    <a:pt x="114634" y="32535"/>
                  </a:moveTo>
                  <a:cubicBezTo>
                    <a:pt x="112682" y="25352"/>
                    <a:pt x="107317" y="18591"/>
                    <a:pt x="103902" y="15211"/>
                  </a:cubicBezTo>
                  <a:cubicBezTo>
                    <a:pt x="98048" y="10140"/>
                    <a:pt x="92682" y="6338"/>
                    <a:pt x="87317" y="4647"/>
                  </a:cubicBezTo>
                  <a:cubicBezTo>
                    <a:pt x="80487" y="1690"/>
                    <a:pt x="72195" y="0"/>
                    <a:pt x="62926" y="0"/>
                  </a:cubicBezTo>
                  <a:cubicBezTo>
                    <a:pt x="52195" y="0"/>
                    <a:pt x="42439" y="1690"/>
                    <a:pt x="34634" y="5070"/>
                  </a:cubicBezTo>
                  <a:cubicBezTo>
                    <a:pt x="26829" y="8028"/>
                    <a:pt x="20487" y="12676"/>
                    <a:pt x="15121" y="17746"/>
                  </a:cubicBezTo>
                  <a:cubicBezTo>
                    <a:pt x="9756" y="23239"/>
                    <a:pt x="5853" y="30000"/>
                    <a:pt x="3414" y="37183"/>
                  </a:cubicBezTo>
                  <a:cubicBezTo>
                    <a:pt x="975" y="44366"/>
                    <a:pt x="0" y="52394"/>
                    <a:pt x="0" y="60845"/>
                  </a:cubicBezTo>
                  <a:cubicBezTo>
                    <a:pt x="0" y="69295"/>
                    <a:pt x="975" y="77323"/>
                    <a:pt x="3902" y="84507"/>
                  </a:cubicBezTo>
                  <a:cubicBezTo>
                    <a:pt x="6341" y="91690"/>
                    <a:pt x="10243" y="98028"/>
                    <a:pt x="16097" y="103098"/>
                  </a:cubicBezTo>
                  <a:cubicBezTo>
                    <a:pt x="21463" y="108591"/>
                    <a:pt x="28780" y="112394"/>
                    <a:pt x="37560" y="115352"/>
                  </a:cubicBezTo>
                  <a:cubicBezTo>
                    <a:pt x="46341" y="118309"/>
                    <a:pt x="56585" y="120000"/>
                    <a:pt x="68780" y="120000"/>
                  </a:cubicBezTo>
                  <a:cubicBezTo>
                    <a:pt x="93170" y="119577"/>
                    <a:pt x="106341" y="114929"/>
                    <a:pt x="111707" y="112394"/>
                  </a:cubicBezTo>
                  <a:cubicBezTo>
                    <a:pt x="112682" y="111971"/>
                    <a:pt x="113170" y="111126"/>
                    <a:pt x="112195" y="109014"/>
                  </a:cubicBezTo>
                  <a:cubicBezTo>
                    <a:pt x="106829" y="95492"/>
                    <a:pt x="106829" y="95492"/>
                    <a:pt x="106829" y="95492"/>
                  </a:cubicBezTo>
                  <a:cubicBezTo>
                    <a:pt x="105853" y="93380"/>
                    <a:pt x="103414" y="94225"/>
                    <a:pt x="103414" y="94225"/>
                  </a:cubicBezTo>
                  <a:cubicBezTo>
                    <a:pt x="97560" y="95915"/>
                    <a:pt x="88780" y="99718"/>
                    <a:pt x="68292" y="99718"/>
                  </a:cubicBezTo>
                  <a:cubicBezTo>
                    <a:pt x="55121" y="99295"/>
                    <a:pt x="45365" y="95915"/>
                    <a:pt x="39024" y="90845"/>
                  </a:cubicBezTo>
                  <a:cubicBezTo>
                    <a:pt x="32682" y="85352"/>
                    <a:pt x="29756" y="77323"/>
                    <a:pt x="29268" y="66338"/>
                  </a:cubicBezTo>
                  <a:cubicBezTo>
                    <a:pt x="114634" y="66338"/>
                    <a:pt x="114634" y="66338"/>
                    <a:pt x="114634" y="66338"/>
                  </a:cubicBezTo>
                  <a:cubicBezTo>
                    <a:pt x="114634" y="66338"/>
                    <a:pt x="117073" y="66338"/>
                    <a:pt x="117073" y="64225"/>
                  </a:cubicBezTo>
                  <a:cubicBezTo>
                    <a:pt x="117073" y="63380"/>
                    <a:pt x="120000" y="49014"/>
                    <a:pt x="114634" y="32535"/>
                  </a:cubicBezTo>
                  <a:close/>
                  <a:moveTo>
                    <a:pt x="29756" y="47746"/>
                  </a:moveTo>
                  <a:cubicBezTo>
                    <a:pt x="30731" y="40985"/>
                    <a:pt x="33170" y="35070"/>
                    <a:pt x="36585" y="30422"/>
                  </a:cubicBezTo>
                  <a:cubicBezTo>
                    <a:pt x="41951" y="23661"/>
                    <a:pt x="49756" y="19859"/>
                    <a:pt x="60975" y="19859"/>
                  </a:cubicBezTo>
                  <a:cubicBezTo>
                    <a:pt x="72195" y="19859"/>
                    <a:pt x="79512" y="23661"/>
                    <a:pt x="84878" y="30422"/>
                  </a:cubicBezTo>
                  <a:cubicBezTo>
                    <a:pt x="88292" y="35070"/>
                    <a:pt x="89756" y="40985"/>
                    <a:pt x="90731" y="47746"/>
                  </a:cubicBezTo>
                  <a:lnTo>
                    <a:pt x="29756" y="4774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2" name="Shape 502"/>
            <p:cNvSpPr/>
            <p:nvPr/>
          </p:nvSpPr>
          <p:spPr>
            <a:xfrm>
              <a:off x="2793" y="1671"/>
              <a:ext cx="581" cy="672"/>
            </a:xfrm>
            <a:custGeom>
              <a:pathLst>
                <a:path extrusionOk="0" h="120000" w="120000">
                  <a:moveTo>
                    <a:pt x="114634" y="32535"/>
                  </a:moveTo>
                  <a:cubicBezTo>
                    <a:pt x="112682" y="25352"/>
                    <a:pt x="107317" y="18591"/>
                    <a:pt x="103902" y="15211"/>
                  </a:cubicBezTo>
                  <a:cubicBezTo>
                    <a:pt x="98048" y="10140"/>
                    <a:pt x="92682" y="6338"/>
                    <a:pt x="87317" y="4647"/>
                  </a:cubicBezTo>
                  <a:cubicBezTo>
                    <a:pt x="80487" y="1690"/>
                    <a:pt x="72195" y="0"/>
                    <a:pt x="62926" y="0"/>
                  </a:cubicBezTo>
                  <a:cubicBezTo>
                    <a:pt x="52195" y="0"/>
                    <a:pt x="42439" y="1690"/>
                    <a:pt x="34634" y="5070"/>
                  </a:cubicBezTo>
                  <a:cubicBezTo>
                    <a:pt x="26829" y="8028"/>
                    <a:pt x="20487" y="12676"/>
                    <a:pt x="15121" y="17746"/>
                  </a:cubicBezTo>
                  <a:cubicBezTo>
                    <a:pt x="9756" y="23239"/>
                    <a:pt x="5853" y="30000"/>
                    <a:pt x="3414" y="37183"/>
                  </a:cubicBezTo>
                  <a:cubicBezTo>
                    <a:pt x="975" y="44366"/>
                    <a:pt x="0" y="52394"/>
                    <a:pt x="0" y="60845"/>
                  </a:cubicBezTo>
                  <a:cubicBezTo>
                    <a:pt x="0" y="69295"/>
                    <a:pt x="975" y="77323"/>
                    <a:pt x="3902" y="84507"/>
                  </a:cubicBezTo>
                  <a:cubicBezTo>
                    <a:pt x="6341" y="91690"/>
                    <a:pt x="10243" y="98028"/>
                    <a:pt x="16097" y="103098"/>
                  </a:cubicBezTo>
                  <a:cubicBezTo>
                    <a:pt x="21463" y="108591"/>
                    <a:pt x="28780" y="112394"/>
                    <a:pt x="37560" y="115352"/>
                  </a:cubicBezTo>
                  <a:cubicBezTo>
                    <a:pt x="46341" y="118309"/>
                    <a:pt x="56585" y="120000"/>
                    <a:pt x="68780" y="120000"/>
                  </a:cubicBezTo>
                  <a:cubicBezTo>
                    <a:pt x="93170" y="119577"/>
                    <a:pt x="106341" y="114929"/>
                    <a:pt x="111707" y="112394"/>
                  </a:cubicBezTo>
                  <a:cubicBezTo>
                    <a:pt x="112682" y="111971"/>
                    <a:pt x="113170" y="111126"/>
                    <a:pt x="112195" y="109014"/>
                  </a:cubicBezTo>
                  <a:cubicBezTo>
                    <a:pt x="106829" y="95492"/>
                    <a:pt x="106829" y="95492"/>
                    <a:pt x="106829" y="95492"/>
                  </a:cubicBezTo>
                  <a:cubicBezTo>
                    <a:pt x="105853" y="93380"/>
                    <a:pt x="103414" y="94225"/>
                    <a:pt x="103414" y="94225"/>
                  </a:cubicBezTo>
                  <a:cubicBezTo>
                    <a:pt x="97560" y="95915"/>
                    <a:pt x="88780" y="99718"/>
                    <a:pt x="68292" y="99718"/>
                  </a:cubicBezTo>
                  <a:cubicBezTo>
                    <a:pt x="55121" y="99295"/>
                    <a:pt x="45365" y="95915"/>
                    <a:pt x="39024" y="90845"/>
                  </a:cubicBezTo>
                  <a:cubicBezTo>
                    <a:pt x="32682" y="85352"/>
                    <a:pt x="29756" y="77323"/>
                    <a:pt x="29268" y="66338"/>
                  </a:cubicBezTo>
                  <a:cubicBezTo>
                    <a:pt x="114634" y="66338"/>
                    <a:pt x="114634" y="66338"/>
                    <a:pt x="114634" y="66338"/>
                  </a:cubicBezTo>
                  <a:cubicBezTo>
                    <a:pt x="114634" y="66338"/>
                    <a:pt x="117073" y="66338"/>
                    <a:pt x="117073" y="64225"/>
                  </a:cubicBezTo>
                  <a:cubicBezTo>
                    <a:pt x="117073" y="63380"/>
                    <a:pt x="120000" y="49014"/>
                    <a:pt x="114634" y="32535"/>
                  </a:cubicBezTo>
                  <a:close/>
                  <a:moveTo>
                    <a:pt x="29756" y="47746"/>
                  </a:moveTo>
                  <a:cubicBezTo>
                    <a:pt x="30731" y="40985"/>
                    <a:pt x="33170" y="35070"/>
                    <a:pt x="36585" y="30422"/>
                  </a:cubicBezTo>
                  <a:cubicBezTo>
                    <a:pt x="41951" y="23661"/>
                    <a:pt x="49756" y="19859"/>
                    <a:pt x="60975" y="19859"/>
                  </a:cubicBezTo>
                  <a:cubicBezTo>
                    <a:pt x="72195" y="19859"/>
                    <a:pt x="79512" y="23661"/>
                    <a:pt x="84878" y="30422"/>
                  </a:cubicBezTo>
                  <a:cubicBezTo>
                    <a:pt x="88292" y="35070"/>
                    <a:pt x="89756" y="40985"/>
                    <a:pt x="90731" y="47746"/>
                  </a:cubicBezTo>
                  <a:lnTo>
                    <a:pt x="29756" y="4774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3" name="Shape 503"/>
            <p:cNvSpPr/>
            <p:nvPr/>
          </p:nvSpPr>
          <p:spPr>
            <a:xfrm>
              <a:off x="1870" y="1671"/>
              <a:ext cx="537" cy="672"/>
            </a:xfrm>
            <a:custGeom>
              <a:pathLst>
                <a:path extrusionOk="0" h="120000" w="120000">
                  <a:moveTo>
                    <a:pt x="75066" y="44366"/>
                  </a:moveTo>
                  <a:cubicBezTo>
                    <a:pt x="71365" y="44366"/>
                    <a:pt x="66607" y="43943"/>
                    <a:pt x="60792" y="43943"/>
                  </a:cubicBezTo>
                  <a:cubicBezTo>
                    <a:pt x="52863" y="43943"/>
                    <a:pt x="44933" y="44788"/>
                    <a:pt x="38061" y="46478"/>
                  </a:cubicBezTo>
                  <a:cubicBezTo>
                    <a:pt x="30660" y="48169"/>
                    <a:pt x="24317" y="50281"/>
                    <a:pt x="18502" y="53661"/>
                  </a:cubicBezTo>
                  <a:cubicBezTo>
                    <a:pt x="12687" y="56619"/>
                    <a:pt x="8458" y="60845"/>
                    <a:pt x="5286" y="65915"/>
                  </a:cubicBezTo>
                  <a:cubicBezTo>
                    <a:pt x="2114" y="70563"/>
                    <a:pt x="0" y="76478"/>
                    <a:pt x="0" y="82816"/>
                  </a:cubicBezTo>
                  <a:cubicBezTo>
                    <a:pt x="0" y="89577"/>
                    <a:pt x="1585" y="95070"/>
                    <a:pt x="4229" y="99718"/>
                  </a:cubicBezTo>
                  <a:cubicBezTo>
                    <a:pt x="7400" y="104366"/>
                    <a:pt x="11101" y="108169"/>
                    <a:pt x="16387" y="111126"/>
                  </a:cubicBezTo>
                  <a:cubicBezTo>
                    <a:pt x="21674" y="114084"/>
                    <a:pt x="28017" y="116619"/>
                    <a:pt x="35418" y="117887"/>
                  </a:cubicBezTo>
                  <a:cubicBezTo>
                    <a:pt x="42819" y="119154"/>
                    <a:pt x="50748" y="120000"/>
                    <a:pt x="59735" y="120000"/>
                  </a:cubicBezTo>
                  <a:cubicBezTo>
                    <a:pt x="69251" y="120000"/>
                    <a:pt x="78766" y="119154"/>
                    <a:pt x="87753" y="117887"/>
                  </a:cubicBezTo>
                  <a:cubicBezTo>
                    <a:pt x="97268" y="116619"/>
                    <a:pt x="108370" y="114929"/>
                    <a:pt x="111013" y="114507"/>
                  </a:cubicBezTo>
                  <a:cubicBezTo>
                    <a:pt x="114185" y="113661"/>
                    <a:pt x="117885" y="112816"/>
                    <a:pt x="117885" y="112816"/>
                  </a:cubicBezTo>
                  <a:cubicBezTo>
                    <a:pt x="120000" y="112394"/>
                    <a:pt x="120000" y="110704"/>
                    <a:pt x="120000" y="110704"/>
                  </a:cubicBezTo>
                  <a:cubicBezTo>
                    <a:pt x="120000" y="43098"/>
                    <a:pt x="120000" y="43098"/>
                    <a:pt x="120000" y="43098"/>
                  </a:cubicBezTo>
                  <a:cubicBezTo>
                    <a:pt x="120000" y="28309"/>
                    <a:pt x="114713" y="16901"/>
                    <a:pt x="105198" y="10140"/>
                  </a:cubicBezTo>
                  <a:cubicBezTo>
                    <a:pt x="95154" y="3380"/>
                    <a:pt x="80881" y="0"/>
                    <a:pt x="62378" y="0"/>
                  </a:cubicBezTo>
                  <a:cubicBezTo>
                    <a:pt x="55506" y="0"/>
                    <a:pt x="44405" y="845"/>
                    <a:pt x="38061" y="1690"/>
                  </a:cubicBezTo>
                  <a:cubicBezTo>
                    <a:pt x="38061" y="1690"/>
                    <a:pt x="17444" y="5070"/>
                    <a:pt x="9515" y="10140"/>
                  </a:cubicBezTo>
                  <a:cubicBezTo>
                    <a:pt x="9515" y="10140"/>
                    <a:pt x="7400" y="10985"/>
                    <a:pt x="8458" y="13098"/>
                  </a:cubicBezTo>
                  <a:cubicBezTo>
                    <a:pt x="14801" y="27042"/>
                    <a:pt x="14801" y="27042"/>
                    <a:pt x="14801" y="27042"/>
                  </a:cubicBezTo>
                  <a:cubicBezTo>
                    <a:pt x="15859" y="29154"/>
                    <a:pt x="17973" y="28309"/>
                    <a:pt x="17973" y="28309"/>
                  </a:cubicBezTo>
                  <a:cubicBezTo>
                    <a:pt x="17973" y="28309"/>
                    <a:pt x="18502" y="28309"/>
                    <a:pt x="19559" y="27887"/>
                  </a:cubicBezTo>
                  <a:cubicBezTo>
                    <a:pt x="37533" y="20281"/>
                    <a:pt x="59735" y="20281"/>
                    <a:pt x="59735" y="20281"/>
                  </a:cubicBezTo>
                  <a:cubicBezTo>
                    <a:pt x="69779" y="20281"/>
                    <a:pt x="77709" y="21971"/>
                    <a:pt x="82995" y="24929"/>
                  </a:cubicBezTo>
                  <a:cubicBezTo>
                    <a:pt x="87753" y="28309"/>
                    <a:pt x="90396" y="32957"/>
                    <a:pt x="90396" y="42676"/>
                  </a:cubicBezTo>
                  <a:cubicBezTo>
                    <a:pt x="90396" y="46056"/>
                    <a:pt x="90396" y="46056"/>
                    <a:pt x="90396" y="46056"/>
                  </a:cubicBezTo>
                  <a:cubicBezTo>
                    <a:pt x="82466" y="44788"/>
                    <a:pt x="75066" y="44366"/>
                    <a:pt x="75066" y="44366"/>
                  </a:cubicBezTo>
                  <a:close/>
                  <a:moveTo>
                    <a:pt x="38061" y="96338"/>
                  </a:moveTo>
                  <a:cubicBezTo>
                    <a:pt x="34889" y="94225"/>
                    <a:pt x="34361" y="93380"/>
                    <a:pt x="32775" y="92112"/>
                  </a:cubicBezTo>
                  <a:cubicBezTo>
                    <a:pt x="31189" y="89577"/>
                    <a:pt x="30132" y="86619"/>
                    <a:pt x="30132" y="82394"/>
                  </a:cubicBezTo>
                  <a:cubicBezTo>
                    <a:pt x="30132" y="76056"/>
                    <a:pt x="32775" y="71408"/>
                    <a:pt x="38590" y="68028"/>
                  </a:cubicBezTo>
                  <a:cubicBezTo>
                    <a:pt x="38590" y="68028"/>
                    <a:pt x="46519" y="62535"/>
                    <a:pt x="65022" y="62535"/>
                  </a:cubicBezTo>
                  <a:cubicBezTo>
                    <a:pt x="78766" y="62957"/>
                    <a:pt x="90396" y="64225"/>
                    <a:pt x="90396" y="64225"/>
                  </a:cubicBezTo>
                  <a:cubicBezTo>
                    <a:pt x="90396" y="98028"/>
                    <a:pt x="90396" y="98028"/>
                    <a:pt x="90396" y="98028"/>
                  </a:cubicBezTo>
                  <a:cubicBezTo>
                    <a:pt x="90396" y="98028"/>
                    <a:pt x="90396" y="98028"/>
                    <a:pt x="90396" y="98028"/>
                  </a:cubicBezTo>
                  <a:cubicBezTo>
                    <a:pt x="90396" y="98028"/>
                    <a:pt x="78766" y="100140"/>
                    <a:pt x="65550" y="100563"/>
                  </a:cubicBezTo>
                  <a:cubicBezTo>
                    <a:pt x="46519" y="101408"/>
                    <a:pt x="38061" y="96338"/>
                    <a:pt x="38061" y="9633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4" name="Shape 504"/>
            <p:cNvSpPr/>
            <p:nvPr/>
          </p:nvSpPr>
          <p:spPr>
            <a:xfrm>
              <a:off x="5162" y="1676"/>
              <a:ext cx="386" cy="653"/>
            </a:xfrm>
            <a:custGeom>
              <a:pathLst>
                <a:path extrusionOk="0" h="120000" w="120000">
                  <a:moveTo>
                    <a:pt x="119263" y="5652"/>
                  </a:moveTo>
                  <a:cubicBezTo>
                    <a:pt x="120000" y="3913"/>
                    <a:pt x="118527" y="3043"/>
                    <a:pt x="117055" y="3043"/>
                  </a:cubicBezTo>
                  <a:cubicBezTo>
                    <a:pt x="114846" y="2173"/>
                    <a:pt x="104539" y="869"/>
                    <a:pt x="95705" y="869"/>
                  </a:cubicBezTo>
                  <a:cubicBezTo>
                    <a:pt x="79509" y="0"/>
                    <a:pt x="70674" y="1739"/>
                    <a:pt x="62576" y="3913"/>
                  </a:cubicBezTo>
                  <a:cubicBezTo>
                    <a:pt x="54478" y="6086"/>
                    <a:pt x="45644" y="9565"/>
                    <a:pt x="40490" y="13478"/>
                  </a:cubicBezTo>
                  <a:cubicBezTo>
                    <a:pt x="40490" y="3913"/>
                    <a:pt x="40490" y="3913"/>
                    <a:pt x="40490" y="3913"/>
                  </a:cubicBezTo>
                  <a:cubicBezTo>
                    <a:pt x="40490" y="2608"/>
                    <a:pt x="39018" y="1739"/>
                    <a:pt x="36809" y="1739"/>
                  </a:cubicBezTo>
                  <a:cubicBezTo>
                    <a:pt x="3680" y="1739"/>
                    <a:pt x="3680" y="1739"/>
                    <a:pt x="3680" y="1739"/>
                  </a:cubicBezTo>
                  <a:cubicBezTo>
                    <a:pt x="2208" y="1739"/>
                    <a:pt x="0" y="2608"/>
                    <a:pt x="0" y="3913"/>
                  </a:cubicBezTo>
                  <a:cubicBezTo>
                    <a:pt x="0" y="117391"/>
                    <a:pt x="0" y="117391"/>
                    <a:pt x="0" y="117391"/>
                  </a:cubicBezTo>
                  <a:cubicBezTo>
                    <a:pt x="0" y="118695"/>
                    <a:pt x="2208" y="120000"/>
                    <a:pt x="4417" y="120000"/>
                  </a:cubicBezTo>
                  <a:cubicBezTo>
                    <a:pt x="38282" y="120000"/>
                    <a:pt x="38282" y="120000"/>
                    <a:pt x="38282" y="120000"/>
                  </a:cubicBezTo>
                  <a:cubicBezTo>
                    <a:pt x="40490" y="120000"/>
                    <a:pt x="41963" y="118695"/>
                    <a:pt x="41963" y="117391"/>
                  </a:cubicBezTo>
                  <a:cubicBezTo>
                    <a:pt x="41963" y="60869"/>
                    <a:pt x="41963" y="60869"/>
                    <a:pt x="41963" y="60869"/>
                  </a:cubicBezTo>
                  <a:cubicBezTo>
                    <a:pt x="41963" y="53478"/>
                    <a:pt x="43435" y="45652"/>
                    <a:pt x="46380" y="40869"/>
                  </a:cubicBezTo>
                  <a:cubicBezTo>
                    <a:pt x="49325" y="36086"/>
                    <a:pt x="53006" y="32608"/>
                    <a:pt x="57423" y="29565"/>
                  </a:cubicBezTo>
                  <a:cubicBezTo>
                    <a:pt x="62576" y="26956"/>
                    <a:pt x="67730" y="25217"/>
                    <a:pt x="73619" y="23913"/>
                  </a:cubicBezTo>
                  <a:cubicBezTo>
                    <a:pt x="79509" y="23043"/>
                    <a:pt x="86134" y="22608"/>
                    <a:pt x="90552" y="22608"/>
                  </a:cubicBezTo>
                  <a:cubicBezTo>
                    <a:pt x="97177" y="22608"/>
                    <a:pt x="104539" y="23478"/>
                    <a:pt x="104539" y="23478"/>
                  </a:cubicBezTo>
                  <a:cubicBezTo>
                    <a:pt x="107484" y="23913"/>
                    <a:pt x="108957" y="23043"/>
                    <a:pt x="109693" y="21739"/>
                  </a:cubicBezTo>
                  <a:cubicBezTo>
                    <a:pt x="111901" y="18260"/>
                    <a:pt x="117791" y="7826"/>
                    <a:pt x="119263" y="565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5" name="Shape 505"/>
            <p:cNvSpPr/>
            <p:nvPr/>
          </p:nvSpPr>
          <p:spPr>
            <a:xfrm>
              <a:off x="3807" y="1406"/>
              <a:ext cx="728" cy="1219"/>
            </a:xfrm>
            <a:custGeom>
              <a:pathLst>
                <a:path extrusionOk="0" h="120000" w="120000">
                  <a:moveTo>
                    <a:pt x="118051" y="1398"/>
                  </a:moveTo>
                  <a:cubicBezTo>
                    <a:pt x="116103" y="932"/>
                    <a:pt x="114155" y="699"/>
                    <a:pt x="111428" y="466"/>
                  </a:cubicBezTo>
                  <a:cubicBezTo>
                    <a:pt x="108701" y="233"/>
                    <a:pt x="105584" y="0"/>
                    <a:pt x="102077" y="0"/>
                  </a:cubicBezTo>
                  <a:cubicBezTo>
                    <a:pt x="90000" y="0"/>
                    <a:pt x="80259" y="2097"/>
                    <a:pt x="73246" y="6291"/>
                  </a:cubicBezTo>
                  <a:cubicBezTo>
                    <a:pt x="66623" y="10252"/>
                    <a:pt x="61948" y="16543"/>
                    <a:pt x="59610" y="24699"/>
                  </a:cubicBezTo>
                  <a:cubicBezTo>
                    <a:pt x="58831" y="27495"/>
                    <a:pt x="58831" y="27495"/>
                    <a:pt x="58831" y="27495"/>
                  </a:cubicBezTo>
                  <a:cubicBezTo>
                    <a:pt x="43246" y="27495"/>
                    <a:pt x="43246" y="27495"/>
                    <a:pt x="43246" y="27495"/>
                  </a:cubicBezTo>
                  <a:cubicBezTo>
                    <a:pt x="43246" y="27495"/>
                    <a:pt x="41298" y="27495"/>
                    <a:pt x="40909" y="28660"/>
                  </a:cubicBezTo>
                  <a:cubicBezTo>
                    <a:pt x="38571" y="37048"/>
                    <a:pt x="38571" y="37048"/>
                    <a:pt x="38571" y="37048"/>
                  </a:cubicBezTo>
                  <a:cubicBezTo>
                    <a:pt x="38181" y="37980"/>
                    <a:pt x="38961" y="38446"/>
                    <a:pt x="40519" y="38446"/>
                  </a:cubicBezTo>
                  <a:cubicBezTo>
                    <a:pt x="55714" y="38446"/>
                    <a:pt x="55714" y="38446"/>
                    <a:pt x="55714" y="38446"/>
                  </a:cubicBezTo>
                  <a:cubicBezTo>
                    <a:pt x="40519" y="89475"/>
                    <a:pt x="40519" y="89475"/>
                    <a:pt x="40519" y="89475"/>
                  </a:cubicBezTo>
                  <a:cubicBezTo>
                    <a:pt x="39350" y="93669"/>
                    <a:pt x="37792" y="96932"/>
                    <a:pt x="36233" y="99495"/>
                  </a:cubicBezTo>
                  <a:cubicBezTo>
                    <a:pt x="34675" y="102058"/>
                    <a:pt x="33506" y="103922"/>
                    <a:pt x="31558" y="105320"/>
                  </a:cubicBezTo>
                  <a:cubicBezTo>
                    <a:pt x="30000" y="106718"/>
                    <a:pt x="28051" y="107650"/>
                    <a:pt x="25324" y="108116"/>
                  </a:cubicBezTo>
                  <a:cubicBezTo>
                    <a:pt x="22987" y="108582"/>
                    <a:pt x="20259" y="108815"/>
                    <a:pt x="17142" y="108815"/>
                  </a:cubicBezTo>
                  <a:cubicBezTo>
                    <a:pt x="15584" y="108815"/>
                    <a:pt x="13636" y="108815"/>
                    <a:pt x="11688" y="108582"/>
                  </a:cubicBezTo>
                  <a:cubicBezTo>
                    <a:pt x="10129" y="108349"/>
                    <a:pt x="9350" y="108116"/>
                    <a:pt x="8181" y="107883"/>
                  </a:cubicBezTo>
                  <a:cubicBezTo>
                    <a:pt x="8181" y="107883"/>
                    <a:pt x="6233" y="107417"/>
                    <a:pt x="5844" y="108582"/>
                  </a:cubicBezTo>
                  <a:cubicBezTo>
                    <a:pt x="5064" y="109281"/>
                    <a:pt x="1168" y="116038"/>
                    <a:pt x="779" y="116737"/>
                  </a:cubicBezTo>
                  <a:cubicBezTo>
                    <a:pt x="0" y="117669"/>
                    <a:pt x="779" y="118135"/>
                    <a:pt x="1558" y="118368"/>
                  </a:cubicBezTo>
                  <a:cubicBezTo>
                    <a:pt x="3896" y="118834"/>
                    <a:pt x="5064" y="119067"/>
                    <a:pt x="7792" y="119533"/>
                  </a:cubicBezTo>
                  <a:cubicBezTo>
                    <a:pt x="11688" y="120000"/>
                    <a:pt x="14805" y="120000"/>
                    <a:pt x="17922" y="120000"/>
                  </a:cubicBezTo>
                  <a:cubicBezTo>
                    <a:pt x="24155" y="120000"/>
                    <a:pt x="30000" y="119533"/>
                    <a:pt x="34675" y="118601"/>
                  </a:cubicBezTo>
                  <a:cubicBezTo>
                    <a:pt x="39350" y="117436"/>
                    <a:pt x="43636" y="115572"/>
                    <a:pt x="47142" y="113242"/>
                  </a:cubicBezTo>
                  <a:cubicBezTo>
                    <a:pt x="51428" y="110679"/>
                    <a:pt x="53766" y="107883"/>
                    <a:pt x="56103" y="104155"/>
                  </a:cubicBezTo>
                  <a:cubicBezTo>
                    <a:pt x="58441" y="100427"/>
                    <a:pt x="60389" y="95766"/>
                    <a:pt x="61948" y="90407"/>
                  </a:cubicBezTo>
                  <a:cubicBezTo>
                    <a:pt x="77532" y="38446"/>
                    <a:pt x="77532" y="38446"/>
                    <a:pt x="77532" y="38446"/>
                  </a:cubicBezTo>
                  <a:cubicBezTo>
                    <a:pt x="100129" y="38446"/>
                    <a:pt x="100129" y="38446"/>
                    <a:pt x="100129" y="38446"/>
                  </a:cubicBezTo>
                  <a:cubicBezTo>
                    <a:pt x="100129" y="38446"/>
                    <a:pt x="101688" y="38446"/>
                    <a:pt x="102077" y="37281"/>
                  </a:cubicBezTo>
                  <a:cubicBezTo>
                    <a:pt x="104805" y="28660"/>
                    <a:pt x="104805" y="28660"/>
                    <a:pt x="104805" y="28660"/>
                  </a:cubicBezTo>
                  <a:cubicBezTo>
                    <a:pt x="104805" y="27961"/>
                    <a:pt x="104415" y="27495"/>
                    <a:pt x="102467" y="27495"/>
                  </a:cubicBezTo>
                  <a:cubicBezTo>
                    <a:pt x="80649" y="27495"/>
                    <a:pt x="80649" y="27495"/>
                    <a:pt x="80649" y="27495"/>
                  </a:cubicBezTo>
                  <a:cubicBezTo>
                    <a:pt x="81038" y="27262"/>
                    <a:pt x="81818" y="22601"/>
                    <a:pt x="84545" y="18174"/>
                  </a:cubicBezTo>
                  <a:cubicBezTo>
                    <a:pt x="85324" y="16310"/>
                    <a:pt x="87272" y="14912"/>
                    <a:pt x="89220" y="13980"/>
                  </a:cubicBezTo>
                  <a:cubicBezTo>
                    <a:pt x="90779" y="12815"/>
                    <a:pt x="92727" y="12116"/>
                    <a:pt x="94675" y="11883"/>
                  </a:cubicBezTo>
                  <a:cubicBezTo>
                    <a:pt x="97012" y="11417"/>
                    <a:pt x="99350" y="11184"/>
                    <a:pt x="102077" y="11184"/>
                  </a:cubicBezTo>
                  <a:cubicBezTo>
                    <a:pt x="104025" y="11184"/>
                    <a:pt x="106363" y="11184"/>
                    <a:pt x="107922" y="11417"/>
                  </a:cubicBezTo>
                  <a:cubicBezTo>
                    <a:pt x="109870" y="11650"/>
                    <a:pt x="110649" y="11883"/>
                    <a:pt x="111428" y="11883"/>
                  </a:cubicBezTo>
                  <a:cubicBezTo>
                    <a:pt x="113376" y="12349"/>
                    <a:pt x="113766" y="12116"/>
                    <a:pt x="114155" y="11417"/>
                  </a:cubicBezTo>
                  <a:cubicBezTo>
                    <a:pt x="119610" y="2796"/>
                    <a:pt x="119610" y="2796"/>
                    <a:pt x="119610" y="2796"/>
                  </a:cubicBezTo>
                  <a:cubicBezTo>
                    <a:pt x="120000" y="1864"/>
                    <a:pt x="118831" y="1398"/>
                    <a:pt x="118051" y="139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6" name="Shape 506"/>
            <p:cNvSpPr/>
            <p:nvPr/>
          </p:nvSpPr>
          <p:spPr>
            <a:xfrm>
              <a:off x="2542" y="1421"/>
              <a:ext cx="132" cy="908"/>
            </a:xfrm>
            <a:custGeom>
              <a:pathLst>
                <a:path extrusionOk="0" h="120000" w="120000">
                  <a:moveTo>
                    <a:pt x="119999" y="118125"/>
                  </a:moveTo>
                  <a:cubicBezTo>
                    <a:pt x="119999" y="119062"/>
                    <a:pt x="115714" y="120000"/>
                    <a:pt x="109285" y="120000"/>
                  </a:cubicBezTo>
                  <a:cubicBezTo>
                    <a:pt x="10714" y="120000"/>
                    <a:pt x="10714" y="120000"/>
                    <a:pt x="10714" y="120000"/>
                  </a:cubicBezTo>
                  <a:cubicBezTo>
                    <a:pt x="4285" y="120000"/>
                    <a:pt x="0" y="119062"/>
                    <a:pt x="0" y="118125"/>
                  </a:cubicBezTo>
                  <a:cubicBezTo>
                    <a:pt x="0" y="1562"/>
                    <a:pt x="0" y="1562"/>
                    <a:pt x="0" y="1562"/>
                  </a:cubicBezTo>
                  <a:cubicBezTo>
                    <a:pt x="0" y="625"/>
                    <a:pt x="4285" y="0"/>
                    <a:pt x="10714" y="0"/>
                  </a:cubicBezTo>
                  <a:cubicBezTo>
                    <a:pt x="109285" y="0"/>
                    <a:pt x="109285" y="0"/>
                    <a:pt x="109285" y="0"/>
                  </a:cubicBezTo>
                  <a:cubicBezTo>
                    <a:pt x="115714" y="0"/>
                    <a:pt x="119999" y="625"/>
                    <a:pt x="119999" y="1562"/>
                  </a:cubicBezTo>
                  <a:lnTo>
                    <a:pt x="119999" y="11812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07" name="Shape 507"/>
          <p:cNvSpPr txBox="1"/>
          <p:nvPr>
            <p:ph idx="2" type="body"/>
          </p:nvPr>
        </p:nvSpPr>
        <p:spPr>
          <a:xfrm>
            <a:off x="338328" y="1601725"/>
            <a:ext cx="11517122" cy="4641598"/>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1pPr>
            <a:lvl2pPr indent="-342900" lvl="1" marL="914400" marR="0" rtl="0" algn="l">
              <a:lnSpc>
                <a:spcPct val="90000"/>
              </a:lnSpc>
              <a:spcBef>
                <a:spcPts val="6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2pPr>
            <a:lvl3pPr indent="-330200" lvl="2" marL="13716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3pPr>
            <a:lvl4pPr indent="-330200" lvl="3" marL="18288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292100" lvl="4" marL="2286000" marR="0" rtl="0" algn="l">
              <a:lnSpc>
                <a:spcPct val="90000"/>
              </a:lnSpc>
              <a:spcBef>
                <a:spcPts val="600"/>
              </a:spcBef>
              <a:spcAft>
                <a:spcPts val="0"/>
              </a:spcAft>
              <a:buClr>
                <a:schemeClr val="lt1"/>
              </a:buClr>
              <a:buSzPts val="1000"/>
              <a:buFont typeface="Arial"/>
              <a:buChar char="​"/>
              <a:defRPr b="0" i="0" sz="1000" u="none" cap="none" strike="noStrike">
                <a:solidFill>
                  <a:schemeClr val="lt1"/>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08" name="Shape 508"/>
          <p:cNvSpPr txBox="1"/>
          <p:nvPr>
            <p:ph idx="11" type="ftr"/>
          </p:nvPr>
        </p:nvSpPr>
        <p:spPr>
          <a:xfrm>
            <a:off x="333728" y="6270900"/>
            <a:ext cx="10736917" cy="428383"/>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000">
                <a:solidFill>
                  <a:schemeClr val="lt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transition spd="med">
    <p:fade thruBlk="1"/>
  </p:transition>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_Marketing Cloud_Dark" showMasterSp="0">
  <p:cSld name="Basic_Marketing Cloud_Dark">
    <p:bg>
      <p:bgPr>
        <a:solidFill>
          <a:schemeClr val="accent5"/>
        </a:solidFill>
      </p:bgPr>
    </p:bg>
    <p:spTree>
      <p:nvGrpSpPr>
        <p:cNvPr id="509" name="Shape 509"/>
        <p:cNvGrpSpPr/>
        <p:nvPr/>
      </p:nvGrpSpPr>
      <p:grpSpPr>
        <a:xfrm>
          <a:off x="0" y="0"/>
          <a:ext cx="0" cy="0"/>
          <a:chOff x="0" y="0"/>
          <a:chExt cx="0" cy="0"/>
        </a:xfrm>
      </p:grpSpPr>
      <p:sp>
        <p:nvSpPr>
          <p:cNvPr id="510" name="Shape 510"/>
          <p:cNvSpPr/>
          <p:nvPr/>
        </p:nvSpPr>
        <p:spPr>
          <a:xfrm>
            <a:off x="0" y="0"/>
            <a:ext cx="12188952" cy="6858000"/>
          </a:xfrm>
          <a:prstGeom prst="rect">
            <a:avLst/>
          </a:prstGeom>
          <a:gradFill>
            <a:gsLst>
              <a:gs pos="0">
                <a:srgbClr val="9C5700"/>
              </a:gs>
              <a:gs pos="48000">
                <a:srgbClr val="F18700"/>
              </a:gs>
              <a:gs pos="100000">
                <a:srgbClr val="FFB557"/>
              </a:gs>
            </a:gsLst>
            <a:lin ang="270000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511" name="Shape 511"/>
          <p:cNvPicPr preferRelativeResize="0"/>
          <p:nvPr/>
        </p:nvPicPr>
        <p:blipFill rotWithShape="1">
          <a:blip r:embed="rId2">
            <a:alphaModFix/>
          </a:blip>
          <a:srcRect b="0" l="0" r="0" t="0"/>
          <a:stretch/>
        </p:blipFill>
        <p:spPr>
          <a:xfrm>
            <a:off x="7185016" y="3786261"/>
            <a:ext cx="2578124" cy="2634171"/>
          </a:xfrm>
          <a:prstGeom prst="rect">
            <a:avLst/>
          </a:prstGeom>
          <a:noFill/>
          <a:ln>
            <a:noFill/>
          </a:ln>
        </p:spPr>
      </p:pic>
      <p:sp>
        <p:nvSpPr>
          <p:cNvPr id="512" name="Shape 512"/>
          <p:cNvSpPr/>
          <p:nvPr/>
        </p:nvSpPr>
        <p:spPr>
          <a:xfrm>
            <a:off x="571519" y="4693357"/>
            <a:ext cx="1006907" cy="1006907"/>
          </a:xfrm>
          <a:prstGeom prst="ellipse">
            <a:avLst/>
          </a:prstGeom>
          <a:solidFill>
            <a:srgbClr val="FFFFF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pic>
        <p:nvPicPr>
          <p:cNvPr id="513" name="Shape 513"/>
          <p:cNvPicPr preferRelativeResize="0"/>
          <p:nvPr/>
        </p:nvPicPr>
        <p:blipFill rotWithShape="1">
          <a:blip r:embed="rId3">
            <a:alphaModFix/>
          </a:blip>
          <a:srcRect b="0" l="0" r="0" t="0"/>
          <a:stretch/>
        </p:blipFill>
        <p:spPr>
          <a:xfrm>
            <a:off x="101573" y="-100315"/>
            <a:ext cx="473510" cy="473510"/>
          </a:xfrm>
          <a:prstGeom prst="rect">
            <a:avLst/>
          </a:prstGeom>
          <a:noFill/>
          <a:ln>
            <a:noFill/>
          </a:ln>
        </p:spPr>
      </p:pic>
      <p:sp>
        <p:nvSpPr>
          <p:cNvPr id="514" name="Shape 514"/>
          <p:cNvSpPr/>
          <p:nvPr/>
        </p:nvSpPr>
        <p:spPr>
          <a:xfrm>
            <a:off x="-985735" y="-162267"/>
            <a:ext cx="1285963" cy="1285963"/>
          </a:xfrm>
          <a:prstGeom prst="ellipse">
            <a:avLst/>
          </a:prstGeom>
          <a:solidFill>
            <a:srgbClr val="FFFFF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pic>
        <p:nvPicPr>
          <p:cNvPr id="515" name="Shape 515"/>
          <p:cNvPicPr preferRelativeResize="0"/>
          <p:nvPr/>
        </p:nvPicPr>
        <p:blipFill rotWithShape="1">
          <a:blip r:embed="rId4">
            <a:alphaModFix/>
          </a:blip>
          <a:srcRect b="0" l="0" r="0" t="0"/>
          <a:stretch/>
        </p:blipFill>
        <p:spPr>
          <a:xfrm>
            <a:off x="11358418" y="851185"/>
            <a:ext cx="1972649" cy="1972649"/>
          </a:xfrm>
          <a:prstGeom prst="rect">
            <a:avLst/>
          </a:prstGeom>
          <a:noFill/>
          <a:ln>
            <a:noFill/>
          </a:ln>
        </p:spPr>
      </p:pic>
      <p:sp>
        <p:nvSpPr>
          <p:cNvPr id="516" name="Shape 516"/>
          <p:cNvSpPr/>
          <p:nvPr/>
        </p:nvSpPr>
        <p:spPr>
          <a:xfrm>
            <a:off x="11358418" y="494288"/>
            <a:ext cx="830407" cy="830407"/>
          </a:xfrm>
          <a:prstGeom prst="ellipse">
            <a:avLst/>
          </a:prstGeom>
          <a:solidFill>
            <a:srgbClr val="FFFFF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grpSp>
        <p:nvGrpSpPr>
          <p:cNvPr id="517" name="Shape 517"/>
          <p:cNvGrpSpPr/>
          <p:nvPr/>
        </p:nvGrpSpPr>
        <p:grpSpPr>
          <a:xfrm>
            <a:off x="8686801" y="5026741"/>
            <a:ext cx="1104364" cy="966038"/>
            <a:chOff x="9356933" y="5612937"/>
            <a:chExt cx="434231" cy="379842"/>
          </a:xfrm>
        </p:grpSpPr>
        <p:sp>
          <p:nvSpPr>
            <p:cNvPr id="518" name="Shape 518"/>
            <p:cNvSpPr/>
            <p:nvPr/>
          </p:nvSpPr>
          <p:spPr>
            <a:xfrm>
              <a:off x="9356933" y="5612937"/>
              <a:ext cx="338651" cy="338651"/>
            </a:xfrm>
            <a:prstGeom prst="ellipse">
              <a:avLst/>
            </a:prstGeom>
            <a:solidFill>
              <a:srgbClr val="FFFFF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519" name="Shape 519"/>
            <p:cNvSpPr/>
            <p:nvPr/>
          </p:nvSpPr>
          <p:spPr>
            <a:xfrm>
              <a:off x="9600004" y="5801619"/>
              <a:ext cx="191160" cy="191160"/>
            </a:xfrm>
            <a:prstGeom prst="ellipse">
              <a:avLst/>
            </a:prstGeom>
            <a:solidFill>
              <a:srgbClr val="FFFFFF">
                <a:alpha val="196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grpSp>
      <p:pic>
        <p:nvPicPr>
          <p:cNvPr id="520" name="Shape 520"/>
          <p:cNvPicPr preferRelativeResize="0"/>
          <p:nvPr/>
        </p:nvPicPr>
        <p:blipFill rotWithShape="1">
          <a:blip r:embed="rId5">
            <a:alphaModFix/>
          </a:blip>
          <a:srcRect b="0" l="0" r="0" t="0"/>
          <a:stretch/>
        </p:blipFill>
        <p:spPr>
          <a:xfrm>
            <a:off x="-908531" y="4979687"/>
            <a:ext cx="2549525" cy="2549525"/>
          </a:xfrm>
          <a:prstGeom prst="rect">
            <a:avLst/>
          </a:prstGeom>
          <a:noFill/>
          <a:ln>
            <a:noFill/>
          </a:ln>
        </p:spPr>
      </p:pic>
      <p:sp>
        <p:nvSpPr>
          <p:cNvPr id="521" name="Shape 521"/>
          <p:cNvSpPr txBox="1"/>
          <p:nvPr>
            <p:ph type="title"/>
          </p:nvPr>
        </p:nvSpPr>
        <p:spPr>
          <a:xfrm>
            <a:off x="338327" y="90720"/>
            <a:ext cx="11515535" cy="908043"/>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22" name="Shape 522"/>
          <p:cNvSpPr txBox="1"/>
          <p:nvPr>
            <p:ph idx="1" type="body"/>
          </p:nvPr>
        </p:nvSpPr>
        <p:spPr>
          <a:xfrm>
            <a:off x="338328" y="1021080"/>
            <a:ext cx="11484864" cy="338554"/>
          </a:xfrm>
          <a:prstGeom prst="rect">
            <a:avLst/>
          </a:prstGeom>
          <a:noFill/>
          <a:ln>
            <a:noFill/>
          </a:ln>
        </p:spPr>
        <p:txBody>
          <a:bodyPr anchorCtr="0" anchor="t" bIns="91425" lIns="91425" spcFirstLastPara="1" rIns="91425" wrap="square" tIns="91425"/>
          <a:lstStyle>
            <a:lvl1pPr indent="-381000" lvl="0" marL="457200" marR="0" rtl="0" algn="l">
              <a:lnSpc>
                <a:spcPct val="90000"/>
              </a:lnSpc>
              <a:spcBef>
                <a:spcPts val="400"/>
              </a:spcBef>
              <a:spcAft>
                <a:spcPts val="0"/>
              </a:spcAft>
              <a:buClr>
                <a:srgbClr val="7F7F7F"/>
              </a:buClr>
              <a:buSzPts val="2400"/>
              <a:buFont typeface="Arial"/>
              <a:buChar char="​"/>
              <a:defRPr b="0" i="0" sz="2400" u="none" cap="none" strike="noStrike">
                <a:solidFill>
                  <a:schemeClr val="lt1"/>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grpSp>
        <p:nvGrpSpPr>
          <p:cNvPr id="523" name="Shape 523"/>
          <p:cNvGrpSpPr/>
          <p:nvPr/>
        </p:nvGrpSpPr>
        <p:grpSpPr>
          <a:xfrm>
            <a:off x="11243268" y="6270900"/>
            <a:ext cx="611829" cy="428383"/>
            <a:chOff x="267" y="-340"/>
            <a:chExt cx="7144" cy="5002"/>
          </a:xfrm>
        </p:grpSpPr>
        <p:sp>
          <p:nvSpPr>
            <p:cNvPr id="524" name="Shape 524"/>
            <p:cNvSpPr/>
            <p:nvPr/>
          </p:nvSpPr>
          <p:spPr>
            <a:xfrm>
              <a:off x="267" y="-340"/>
              <a:ext cx="7144" cy="5002"/>
            </a:xfrm>
            <a:custGeom>
              <a:pathLst>
                <a:path extrusionOk="0" h="120000" w="120000">
                  <a:moveTo>
                    <a:pt x="49930" y="13055"/>
                  </a:moveTo>
                  <a:cubicBezTo>
                    <a:pt x="53823" y="7322"/>
                    <a:pt x="59185" y="3746"/>
                    <a:pt x="65143" y="3746"/>
                  </a:cubicBezTo>
                  <a:cubicBezTo>
                    <a:pt x="73088" y="3746"/>
                    <a:pt x="80000" y="10047"/>
                    <a:pt x="83654" y="19413"/>
                  </a:cubicBezTo>
                  <a:cubicBezTo>
                    <a:pt x="86871" y="17369"/>
                    <a:pt x="90407" y="16234"/>
                    <a:pt x="94101" y="16234"/>
                  </a:cubicBezTo>
                  <a:cubicBezTo>
                    <a:pt x="108401" y="16234"/>
                    <a:pt x="119999" y="32923"/>
                    <a:pt x="119999" y="53528"/>
                  </a:cubicBezTo>
                  <a:cubicBezTo>
                    <a:pt x="119999" y="74134"/>
                    <a:pt x="108401" y="90823"/>
                    <a:pt x="94101" y="90823"/>
                  </a:cubicBezTo>
                  <a:cubicBezTo>
                    <a:pt x="92393" y="90823"/>
                    <a:pt x="90685" y="90539"/>
                    <a:pt x="89016" y="90085"/>
                  </a:cubicBezTo>
                  <a:cubicBezTo>
                    <a:pt x="85799" y="98372"/>
                    <a:pt x="79602" y="103935"/>
                    <a:pt x="72532" y="103935"/>
                  </a:cubicBezTo>
                  <a:cubicBezTo>
                    <a:pt x="69553" y="103935"/>
                    <a:pt x="66732" y="102970"/>
                    <a:pt x="64270" y="101210"/>
                  </a:cubicBezTo>
                  <a:cubicBezTo>
                    <a:pt x="60973" y="112223"/>
                    <a:pt x="53306" y="120000"/>
                    <a:pt x="44409" y="120000"/>
                  </a:cubicBezTo>
                  <a:cubicBezTo>
                    <a:pt x="35114" y="120000"/>
                    <a:pt x="27209" y="111598"/>
                    <a:pt x="24150" y="99791"/>
                  </a:cubicBezTo>
                  <a:cubicBezTo>
                    <a:pt x="22840" y="100189"/>
                    <a:pt x="21449" y="100416"/>
                    <a:pt x="20019" y="100416"/>
                  </a:cubicBezTo>
                  <a:cubicBezTo>
                    <a:pt x="8977" y="100416"/>
                    <a:pt x="0" y="87473"/>
                    <a:pt x="0" y="71523"/>
                  </a:cubicBezTo>
                  <a:cubicBezTo>
                    <a:pt x="0" y="60794"/>
                    <a:pt x="4051" y="51485"/>
                    <a:pt x="10009" y="46490"/>
                  </a:cubicBezTo>
                  <a:cubicBezTo>
                    <a:pt x="8778" y="42403"/>
                    <a:pt x="8103" y="37918"/>
                    <a:pt x="8103" y="33263"/>
                  </a:cubicBezTo>
                  <a:cubicBezTo>
                    <a:pt x="8103" y="14872"/>
                    <a:pt x="18550" y="0"/>
                    <a:pt x="31420" y="0"/>
                  </a:cubicBezTo>
                  <a:cubicBezTo>
                    <a:pt x="38967" y="0"/>
                    <a:pt x="45680" y="5108"/>
                    <a:pt x="49930" y="1305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5" name="Shape 525"/>
            <p:cNvSpPr/>
            <p:nvPr/>
          </p:nvSpPr>
          <p:spPr>
            <a:xfrm>
              <a:off x="1298" y="1671"/>
              <a:ext cx="499" cy="672"/>
            </a:xfrm>
            <a:custGeom>
              <a:pathLst>
                <a:path extrusionOk="0" h="120000" w="120000">
                  <a:moveTo>
                    <a:pt x="1137" y="103943"/>
                  </a:moveTo>
                  <a:cubicBezTo>
                    <a:pt x="0" y="106056"/>
                    <a:pt x="1137" y="106478"/>
                    <a:pt x="1706" y="106901"/>
                  </a:cubicBezTo>
                  <a:cubicBezTo>
                    <a:pt x="5118" y="108591"/>
                    <a:pt x="8530" y="109859"/>
                    <a:pt x="11374" y="111126"/>
                  </a:cubicBezTo>
                  <a:cubicBezTo>
                    <a:pt x="29004" y="118309"/>
                    <a:pt x="45497" y="120000"/>
                    <a:pt x="63127" y="120000"/>
                  </a:cubicBezTo>
                  <a:cubicBezTo>
                    <a:pt x="98388" y="120000"/>
                    <a:pt x="120000" y="106478"/>
                    <a:pt x="120000" y="84084"/>
                  </a:cubicBezTo>
                  <a:cubicBezTo>
                    <a:pt x="120000" y="83239"/>
                    <a:pt x="120000" y="83239"/>
                    <a:pt x="120000" y="83239"/>
                  </a:cubicBezTo>
                  <a:cubicBezTo>
                    <a:pt x="120000" y="62535"/>
                    <a:pt x="95545" y="55352"/>
                    <a:pt x="72227" y="49859"/>
                  </a:cubicBezTo>
                  <a:cubicBezTo>
                    <a:pt x="69383" y="49014"/>
                    <a:pt x="69383" y="49014"/>
                    <a:pt x="69383" y="49014"/>
                  </a:cubicBezTo>
                  <a:cubicBezTo>
                    <a:pt x="51753" y="44788"/>
                    <a:pt x="36398" y="40985"/>
                    <a:pt x="36398" y="32535"/>
                  </a:cubicBezTo>
                  <a:cubicBezTo>
                    <a:pt x="36398" y="32112"/>
                    <a:pt x="36398" y="32112"/>
                    <a:pt x="36398" y="32112"/>
                  </a:cubicBezTo>
                  <a:cubicBezTo>
                    <a:pt x="36398" y="24929"/>
                    <a:pt x="45497" y="19436"/>
                    <a:pt x="59146" y="19436"/>
                  </a:cubicBezTo>
                  <a:cubicBezTo>
                    <a:pt x="74502" y="19436"/>
                    <a:pt x="92132" y="23239"/>
                    <a:pt x="104075" y="27887"/>
                  </a:cubicBezTo>
                  <a:cubicBezTo>
                    <a:pt x="104075" y="27887"/>
                    <a:pt x="107488" y="29577"/>
                    <a:pt x="108625" y="27042"/>
                  </a:cubicBezTo>
                  <a:cubicBezTo>
                    <a:pt x="109194" y="25774"/>
                    <a:pt x="114881" y="13943"/>
                    <a:pt x="115450" y="12676"/>
                  </a:cubicBezTo>
                  <a:cubicBezTo>
                    <a:pt x="116587" y="11408"/>
                    <a:pt x="115450" y="10563"/>
                    <a:pt x="113744" y="9718"/>
                  </a:cubicBezTo>
                  <a:cubicBezTo>
                    <a:pt x="100663" y="3802"/>
                    <a:pt x="82464" y="0"/>
                    <a:pt x="63696" y="0"/>
                  </a:cubicBezTo>
                  <a:cubicBezTo>
                    <a:pt x="59715" y="0"/>
                    <a:pt x="59715" y="0"/>
                    <a:pt x="59715" y="0"/>
                  </a:cubicBezTo>
                  <a:cubicBezTo>
                    <a:pt x="27867" y="0"/>
                    <a:pt x="5118" y="14366"/>
                    <a:pt x="5118" y="35070"/>
                  </a:cubicBezTo>
                  <a:cubicBezTo>
                    <a:pt x="5118" y="35492"/>
                    <a:pt x="5118" y="35492"/>
                    <a:pt x="5118" y="35492"/>
                  </a:cubicBezTo>
                  <a:cubicBezTo>
                    <a:pt x="5118" y="57464"/>
                    <a:pt x="30142" y="64647"/>
                    <a:pt x="53459" y="69295"/>
                  </a:cubicBezTo>
                  <a:cubicBezTo>
                    <a:pt x="56872" y="70140"/>
                    <a:pt x="56872" y="70140"/>
                    <a:pt x="56872" y="70140"/>
                  </a:cubicBezTo>
                  <a:cubicBezTo>
                    <a:pt x="73933" y="73943"/>
                    <a:pt x="88720" y="77323"/>
                    <a:pt x="88720" y="86197"/>
                  </a:cubicBezTo>
                  <a:cubicBezTo>
                    <a:pt x="88720" y="86619"/>
                    <a:pt x="88720" y="86619"/>
                    <a:pt x="88720" y="86619"/>
                  </a:cubicBezTo>
                  <a:cubicBezTo>
                    <a:pt x="88720" y="95070"/>
                    <a:pt x="79052" y="100985"/>
                    <a:pt x="63696" y="100985"/>
                  </a:cubicBezTo>
                  <a:cubicBezTo>
                    <a:pt x="58009" y="100985"/>
                    <a:pt x="38672" y="100985"/>
                    <a:pt x="18199" y="91267"/>
                  </a:cubicBezTo>
                  <a:cubicBezTo>
                    <a:pt x="15924" y="90000"/>
                    <a:pt x="14786" y="89154"/>
                    <a:pt x="12511" y="88309"/>
                  </a:cubicBezTo>
                  <a:cubicBezTo>
                    <a:pt x="11374" y="87887"/>
                    <a:pt x="9099" y="87042"/>
                    <a:pt x="7962" y="89577"/>
                  </a:cubicBezTo>
                  <a:lnTo>
                    <a:pt x="1137" y="10394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6" name="Shape 526"/>
            <p:cNvSpPr/>
            <p:nvPr/>
          </p:nvSpPr>
          <p:spPr>
            <a:xfrm>
              <a:off x="3443" y="1671"/>
              <a:ext cx="499" cy="672"/>
            </a:xfrm>
            <a:custGeom>
              <a:pathLst>
                <a:path extrusionOk="0" h="120000" w="120000">
                  <a:moveTo>
                    <a:pt x="1137" y="103943"/>
                  </a:moveTo>
                  <a:cubicBezTo>
                    <a:pt x="0" y="106056"/>
                    <a:pt x="1137" y="106478"/>
                    <a:pt x="1706" y="106901"/>
                  </a:cubicBezTo>
                  <a:cubicBezTo>
                    <a:pt x="5118" y="108591"/>
                    <a:pt x="8530" y="109859"/>
                    <a:pt x="11374" y="111126"/>
                  </a:cubicBezTo>
                  <a:cubicBezTo>
                    <a:pt x="29004" y="118309"/>
                    <a:pt x="45497" y="120000"/>
                    <a:pt x="63127" y="120000"/>
                  </a:cubicBezTo>
                  <a:cubicBezTo>
                    <a:pt x="98388" y="120000"/>
                    <a:pt x="120000" y="106478"/>
                    <a:pt x="120000" y="84084"/>
                  </a:cubicBezTo>
                  <a:cubicBezTo>
                    <a:pt x="120000" y="83239"/>
                    <a:pt x="120000" y="83239"/>
                    <a:pt x="120000" y="83239"/>
                  </a:cubicBezTo>
                  <a:cubicBezTo>
                    <a:pt x="120000" y="62535"/>
                    <a:pt x="95545" y="55352"/>
                    <a:pt x="72227" y="49859"/>
                  </a:cubicBezTo>
                  <a:cubicBezTo>
                    <a:pt x="69383" y="49014"/>
                    <a:pt x="69383" y="49014"/>
                    <a:pt x="69383" y="49014"/>
                  </a:cubicBezTo>
                  <a:cubicBezTo>
                    <a:pt x="51753" y="44788"/>
                    <a:pt x="36398" y="40985"/>
                    <a:pt x="36398" y="32535"/>
                  </a:cubicBezTo>
                  <a:cubicBezTo>
                    <a:pt x="36398" y="32112"/>
                    <a:pt x="36398" y="32112"/>
                    <a:pt x="36398" y="32112"/>
                  </a:cubicBezTo>
                  <a:cubicBezTo>
                    <a:pt x="36398" y="24929"/>
                    <a:pt x="45497" y="19436"/>
                    <a:pt x="59146" y="19436"/>
                  </a:cubicBezTo>
                  <a:cubicBezTo>
                    <a:pt x="74502" y="19436"/>
                    <a:pt x="92132" y="23239"/>
                    <a:pt x="104075" y="27887"/>
                  </a:cubicBezTo>
                  <a:cubicBezTo>
                    <a:pt x="104075" y="27887"/>
                    <a:pt x="107488" y="29577"/>
                    <a:pt x="108625" y="27042"/>
                  </a:cubicBezTo>
                  <a:cubicBezTo>
                    <a:pt x="109194" y="25774"/>
                    <a:pt x="114881" y="13943"/>
                    <a:pt x="115450" y="12676"/>
                  </a:cubicBezTo>
                  <a:cubicBezTo>
                    <a:pt x="116587" y="11408"/>
                    <a:pt x="115450" y="10563"/>
                    <a:pt x="113744" y="9718"/>
                  </a:cubicBezTo>
                  <a:cubicBezTo>
                    <a:pt x="100663" y="3802"/>
                    <a:pt x="82464" y="0"/>
                    <a:pt x="63696" y="0"/>
                  </a:cubicBezTo>
                  <a:cubicBezTo>
                    <a:pt x="59715" y="0"/>
                    <a:pt x="59715" y="0"/>
                    <a:pt x="59715" y="0"/>
                  </a:cubicBezTo>
                  <a:cubicBezTo>
                    <a:pt x="27867" y="0"/>
                    <a:pt x="5118" y="14366"/>
                    <a:pt x="5118" y="35070"/>
                  </a:cubicBezTo>
                  <a:cubicBezTo>
                    <a:pt x="5118" y="35492"/>
                    <a:pt x="5118" y="35492"/>
                    <a:pt x="5118" y="35492"/>
                  </a:cubicBezTo>
                  <a:cubicBezTo>
                    <a:pt x="5118" y="57464"/>
                    <a:pt x="30142" y="64647"/>
                    <a:pt x="53459" y="69295"/>
                  </a:cubicBezTo>
                  <a:cubicBezTo>
                    <a:pt x="56872" y="70140"/>
                    <a:pt x="56872" y="70140"/>
                    <a:pt x="56872" y="70140"/>
                  </a:cubicBezTo>
                  <a:cubicBezTo>
                    <a:pt x="73933" y="73943"/>
                    <a:pt x="88720" y="77323"/>
                    <a:pt x="88720" y="86197"/>
                  </a:cubicBezTo>
                  <a:cubicBezTo>
                    <a:pt x="88720" y="86619"/>
                    <a:pt x="88720" y="86619"/>
                    <a:pt x="88720" y="86619"/>
                  </a:cubicBezTo>
                  <a:cubicBezTo>
                    <a:pt x="88720" y="95070"/>
                    <a:pt x="79052" y="100985"/>
                    <a:pt x="63696" y="100985"/>
                  </a:cubicBezTo>
                  <a:cubicBezTo>
                    <a:pt x="58009" y="100985"/>
                    <a:pt x="38672" y="100985"/>
                    <a:pt x="18199" y="91267"/>
                  </a:cubicBezTo>
                  <a:cubicBezTo>
                    <a:pt x="15924" y="90000"/>
                    <a:pt x="14218" y="89577"/>
                    <a:pt x="12511" y="88309"/>
                  </a:cubicBezTo>
                  <a:cubicBezTo>
                    <a:pt x="11943" y="88309"/>
                    <a:pt x="9099" y="87464"/>
                    <a:pt x="7962" y="89577"/>
                  </a:cubicBezTo>
                  <a:lnTo>
                    <a:pt x="1137" y="10394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7" name="Shape 527"/>
            <p:cNvSpPr/>
            <p:nvPr/>
          </p:nvSpPr>
          <p:spPr>
            <a:xfrm>
              <a:off x="4455" y="1671"/>
              <a:ext cx="596" cy="672"/>
            </a:xfrm>
            <a:custGeom>
              <a:pathLst>
                <a:path extrusionOk="0" h="120000" w="120000">
                  <a:moveTo>
                    <a:pt x="116666" y="36760"/>
                  </a:moveTo>
                  <a:cubicBezTo>
                    <a:pt x="114285" y="29154"/>
                    <a:pt x="110476" y="22816"/>
                    <a:pt x="105238" y="17746"/>
                  </a:cubicBezTo>
                  <a:cubicBezTo>
                    <a:pt x="100476" y="12253"/>
                    <a:pt x="93809" y="8028"/>
                    <a:pt x="86190" y="5070"/>
                  </a:cubicBezTo>
                  <a:cubicBezTo>
                    <a:pt x="79047" y="1690"/>
                    <a:pt x="70000" y="0"/>
                    <a:pt x="60000" y="0"/>
                  </a:cubicBezTo>
                  <a:cubicBezTo>
                    <a:pt x="50000" y="0"/>
                    <a:pt x="40952" y="1690"/>
                    <a:pt x="33809" y="5070"/>
                  </a:cubicBezTo>
                  <a:cubicBezTo>
                    <a:pt x="26190" y="8028"/>
                    <a:pt x="19523" y="12253"/>
                    <a:pt x="14761" y="17746"/>
                  </a:cubicBezTo>
                  <a:cubicBezTo>
                    <a:pt x="9523" y="22816"/>
                    <a:pt x="5714" y="29154"/>
                    <a:pt x="3333" y="36760"/>
                  </a:cubicBezTo>
                  <a:cubicBezTo>
                    <a:pt x="952" y="43943"/>
                    <a:pt x="0" y="51549"/>
                    <a:pt x="0" y="60000"/>
                  </a:cubicBezTo>
                  <a:cubicBezTo>
                    <a:pt x="0" y="68450"/>
                    <a:pt x="952" y="76478"/>
                    <a:pt x="3333" y="83661"/>
                  </a:cubicBezTo>
                  <a:cubicBezTo>
                    <a:pt x="5714" y="90845"/>
                    <a:pt x="9523" y="97183"/>
                    <a:pt x="14761" y="102676"/>
                  </a:cubicBezTo>
                  <a:cubicBezTo>
                    <a:pt x="19523" y="107746"/>
                    <a:pt x="26190" y="111971"/>
                    <a:pt x="33809" y="115352"/>
                  </a:cubicBezTo>
                  <a:cubicBezTo>
                    <a:pt x="40952" y="118309"/>
                    <a:pt x="50000" y="120000"/>
                    <a:pt x="60000" y="120000"/>
                  </a:cubicBezTo>
                  <a:cubicBezTo>
                    <a:pt x="70000" y="120000"/>
                    <a:pt x="79047" y="118309"/>
                    <a:pt x="86190" y="115352"/>
                  </a:cubicBezTo>
                  <a:cubicBezTo>
                    <a:pt x="93809" y="111971"/>
                    <a:pt x="100476" y="107746"/>
                    <a:pt x="105238" y="102676"/>
                  </a:cubicBezTo>
                  <a:cubicBezTo>
                    <a:pt x="110476" y="97183"/>
                    <a:pt x="114285" y="90845"/>
                    <a:pt x="116666" y="83661"/>
                  </a:cubicBezTo>
                  <a:cubicBezTo>
                    <a:pt x="119047" y="76478"/>
                    <a:pt x="120000" y="68450"/>
                    <a:pt x="120000" y="60000"/>
                  </a:cubicBezTo>
                  <a:cubicBezTo>
                    <a:pt x="120000" y="51549"/>
                    <a:pt x="119047" y="43943"/>
                    <a:pt x="116666" y="36760"/>
                  </a:cubicBezTo>
                  <a:moveTo>
                    <a:pt x="91904" y="60000"/>
                  </a:moveTo>
                  <a:cubicBezTo>
                    <a:pt x="91904" y="72676"/>
                    <a:pt x="89047" y="82816"/>
                    <a:pt x="83809" y="90000"/>
                  </a:cubicBezTo>
                  <a:cubicBezTo>
                    <a:pt x="78571" y="96760"/>
                    <a:pt x="70952" y="100140"/>
                    <a:pt x="60000" y="100140"/>
                  </a:cubicBezTo>
                  <a:cubicBezTo>
                    <a:pt x="49047" y="100140"/>
                    <a:pt x="41428" y="96760"/>
                    <a:pt x="36190" y="90000"/>
                  </a:cubicBezTo>
                  <a:cubicBezTo>
                    <a:pt x="30952" y="82816"/>
                    <a:pt x="28571" y="72676"/>
                    <a:pt x="28571" y="60000"/>
                  </a:cubicBezTo>
                  <a:cubicBezTo>
                    <a:pt x="28571" y="47323"/>
                    <a:pt x="30952" y="37605"/>
                    <a:pt x="36190" y="30422"/>
                  </a:cubicBezTo>
                  <a:cubicBezTo>
                    <a:pt x="41428" y="23661"/>
                    <a:pt x="49047" y="20281"/>
                    <a:pt x="60000" y="20281"/>
                  </a:cubicBezTo>
                  <a:cubicBezTo>
                    <a:pt x="70952" y="20281"/>
                    <a:pt x="78571" y="23661"/>
                    <a:pt x="83809" y="30422"/>
                  </a:cubicBezTo>
                  <a:cubicBezTo>
                    <a:pt x="89047" y="37605"/>
                    <a:pt x="91904" y="47323"/>
                    <a:pt x="91904" y="6000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8" name="Shape 528"/>
            <p:cNvSpPr/>
            <p:nvPr/>
          </p:nvSpPr>
          <p:spPr>
            <a:xfrm>
              <a:off x="5566" y="1671"/>
              <a:ext cx="507" cy="670"/>
            </a:xfrm>
            <a:custGeom>
              <a:pathLst>
                <a:path extrusionOk="0" h="120000" w="120000">
                  <a:moveTo>
                    <a:pt x="111588" y="97102"/>
                  </a:moveTo>
                  <a:cubicBezTo>
                    <a:pt x="111028" y="94982"/>
                    <a:pt x="108224" y="95830"/>
                    <a:pt x="108224" y="95830"/>
                  </a:cubicBezTo>
                  <a:cubicBezTo>
                    <a:pt x="103738" y="97102"/>
                    <a:pt x="99252" y="97950"/>
                    <a:pt x="94766" y="98798"/>
                  </a:cubicBezTo>
                  <a:cubicBezTo>
                    <a:pt x="89719" y="99222"/>
                    <a:pt x="84672" y="99646"/>
                    <a:pt x="78504" y="99646"/>
                  </a:cubicBezTo>
                  <a:cubicBezTo>
                    <a:pt x="64485" y="99646"/>
                    <a:pt x="53271" y="96254"/>
                    <a:pt x="45420" y="90318"/>
                  </a:cubicBezTo>
                  <a:cubicBezTo>
                    <a:pt x="37570" y="83957"/>
                    <a:pt x="33084" y="73780"/>
                    <a:pt x="33084" y="60212"/>
                  </a:cubicBezTo>
                  <a:cubicBezTo>
                    <a:pt x="33084" y="47915"/>
                    <a:pt x="37009" y="38586"/>
                    <a:pt x="44299" y="31378"/>
                  </a:cubicBezTo>
                  <a:cubicBezTo>
                    <a:pt x="51028" y="24169"/>
                    <a:pt x="62242" y="20777"/>
                    <a:pt x="76261" y="20777"/>
                  </a:cubicBezTo>
                  <a:cubicBezTo>
                    <a:pt x="88598" y="20777"/>
                    <a:pt x="97570" y="21625"/>
                    <a:pt x="107102" y="23745"/>
                  </a:cubicBezTo>
                  <a:cubicBezTo>
                    <a:pt x="107102" y="23745"/>
                    <a:pt x="109345" y="24593"/>
                    <a:pt x="110467" y="22473"/>
                  </a:cubicBezTo>
                  <a:cubicBezTo>
                    <a:pt x="112710" y="16961"/>
                    <a:pt x="114953" y="13144"/>
                    <a:pt x="117757" y="7632"/>
                  </a:cubicBezTo>
                  <a:cubicBezTo>
                    <a:pt x="118317" y="5936"/>
                    <a:pt x="116635" y="5088"/>
                    <a:pt x="115514" y="4664"/>
                  </a:cubicBezTo>
                  <a:cubicBezTo>
                    <a:pt x="112149" y="3816"/>
                    <a:pt x="103177" y="2120"/>
                    <a:pt x="96448" y="1272"/>
                  </a:cubicBezTo>
                  <a:cubicBezTo>
                    <a:pt x="90280" y="424"/>
                    <a:pt x="82990" y="0"/>
                    <a:pt x="74579" y="0"/>
                  </a:cubicBezTo>
                  <a:cubicBezTo>
                    <a:pt x="62242" y="0"/>
                    <a:pt x="51588" y="1696"/>
                    <a:pt x="42056" y="4664"/>
                  </a:cubicBezTo>
                  <a:cubicBezTo>
                    <a:pt x="33084" y="8056"/>
                    <a:pt x="25233" y="12296"/>
                    <a:pt x="19065" y="17385"/>
                  </a:cubicBezTo>
                  <a:cubicBezTo>
                    <a:pt x="12897" y="22897"/>
                    <a:pt x="7850" y="29257"/>
                    <a:pt x="5046" y="36466"/>
                  </a:cubicBezTo>
                  <a:cubicBezTo>
                    <a:pt x="1682" y="43674"/>
                    <a:pt x="0" y="51731"/>
                    <a:pt x="0" y="60212"/>
                  </a:cubicBezTo>
                  <a:cubicBezTo>
                    <a:pt x="0" y="78445"/>
                    <a:pt x="6728" y="93286"/>
                    <a:pt x="19626" y="103886"/>
                  </a:cubicBezTo>
                  <a:cubicBezTo>
                    <a:pt x="32523" y="114487"/>
                    <a:pt x="51588" y="120000"/>
                    <a:pt x="76822" y="120000"/>
                  </a:cubicBezTo>
                  <a:cubicBezTo>
                    <a:pt x="91401" y="120000"/>
                    <a:pt x="106542" y="117879"/>
                    <a:pt x="117757" y="114487"/>
                  </a:cubicBezTo>
                  <a:cubicBezTo>
                    <a:pt x="117757" y="114487"/>
                    <a:pt x="120000" y="113639"/>
                    <a:pt x="118878" y="111943"/>
                  </a:cubicBezTo>
                  <a:lnTo>
                    <a:pt x="111588" y="97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9" name="Shape 529"/>
            <p:cNvSpPr/>
            <p:nvPr/>
          </p:nvSpPr>
          <p:spPr>
            <a:xfrm>
              <a:off x="6108" y="1671"/>
              <a:ext cx="582" cy="672"/>
            </a:xfrm>
            <a:custGeom>
              <a:pathLst>
                <a:path extrusionOk="0" h="120000" w="120000">
                  <a:moveTo>
                    <a:pt x="114634" y="32535"/>
                  </a:moveTo>
                  <a:cubicBezTo>
                    <a:pt x="112682" y="25352"/>
                    <a:pt x="107317" y="18591"/>
                    <a:pt x="103902" y="15211"/>
                  </a:cubicBezTo>
                  <a:cubicBezTo>
                    <a:pt x="98048" y="10140"/>
                    <a:pt x="92682" y="6338"/>
                    <a:pt x="87317" y="4647"/>
                  </a:cubicBezTo>
                  <a:cubicBezTo>
                    <a:pt x="80487" y="1690"/>
                    <a:pt x="72195" y="0"/>
                    <a:pt x="62926" y="0"/>
                  </a:cubicBezTo>
                  <a:cubicBezTo>
                    <a:pt x="52195" y="0"/>
                    <a:pt x="42439" y="1690"/>
                    <a:pt x="34634" y="5070"/>
                  </a:cubicBezTo>
                  <a:cubicBezTo>
                    <a:pt x="26829" y="8028"/>
                    <a:pt x="20487" y="12676"/>
                    <a:pt x="15121" y="17746"/>
                  </a:cubicBezTo>
                  <a:cubicBezTo>
                    <a:pt x="9756" y="23239"/>
                    <a:pt x="5853" y="30000"/>
                    <a:pt x="3414" y="37183"/>
                  </a:cubicBezTo>
                  <a:cubicBezTo>
                    <a:pt x="975" y="44366"/>
                    <a:pt x="0" y="52394"/>
                    <a:pt x="0" y="60845"/>
                  </a:cubicBezTo>
                  <a:cubicBezTo>
                    <a:pt x="0" y="69295"/>
                    <a:pt x="975" y="77323"/>
                    <a:pt x="3902" y="84507"/>
                  </a:cubicBezTo>
                  <a:cubicBezTo>
                    <a:pt x="6341" y="91690"/>
                    <a:pt x="10243" y="98028"/>
                    <a:pt x="16097" y="103098"/>
                  </a:cubicBezTo>
                  <a:cubicBezTo>
                    <a:pt x="21463" y="108591"/>
                    <a:pt x="28780" y="112394"/>
                    <a:pt x="37560" y="115352"/>
                  </a:cubicBezTo>
                  <a:cubicBezTo>
                    <a:pt x="46341" y="118309"/>
                    <a:pt x="56585" y="120000"/>
                    <a:pt x="68780" y="120000"/>
                  </a:cubicBezTo>
                  <a:cubicBezTo>
                    <a:pt x="93170" y="119577"/>
                    <a:pt x="106341" y="114929"/>
                    <a:pt x="111707" y="112394"/>
                  </a:cubicBezTo>
                  <a:cubicBezTo>
                    <a:pt x="112682" y="111971"/>
                    <a:pt x="113170" y="111126"/>
                    <a:pt x="112195" y="109014"/>
                  </a:cubicBezTo>
                  <a:cubicBezTo>
                    <a:pt x="106829" y="95492"/>
                    <a:pt x="106829" y="95492"/>
                    <a:pt x="106829" y="95492"/>
                  </a:cubicBezTo>
                  <a:cubicBezTo>
                    <a:pt x="105853" y="93380"/>
                    <a:pt x="103414" y="94225"/>
                    <a:pt x="103414" y="94225"/>
                  </a:cubicBezTo>
                  <a:cubicBezTo>
                    <a:pt x="97560" y="95915"/>
                    <a:pt x="88780" y="99718"/>
                    <a:pt x="68292" y="99718"/>
                  </a:cubicBezTo>
                  <a:cubicBezTo>
                    <a:pt x="55121" y="99295"/>
                    <a:pt x="45365" y="95915"/>
                    <a:pt x="39024" y="90845"/>
                  </a:cubicBezTo>
                  <a:cubicBezTo>
                    <a:pt x="32682" y="85352"/>
                    <a:pt x="29756" y="77323"/>
                    <a:pt x="29268" y="66338"/>
                  </a:cubicBezTo>
                  <a:cubicBezTo>
                    <a:pt x="114634" y="66338"/>
                    <a:pt x="114634" y="66338"/>
                    <a:pt x="114634" y="66338"/>
                  </a:cubicBezTo>
                  <a:cubicBezTo>
                    <a:pt x="114634" y="66338"/>
                    <a:pt x="117073" y="66338"/>
                    <a:pt x="117073" y="64225"/>
                  </a:cubicBezTo>
                  <a:cubicBezTo>
                    <a:pt x="117073" y="63380"/>
                    <a:pt x="120000" y="49014"/>
                    <a:pt x="114634" y="32535"/>
                  </a:cubicBezTo>
                  <a:close/>
                  <a:moveTo>
                    <a:pt x="29756" y="47746"/>
                  </a:moveTo>
                  <a:cubicBezTo>
                    <a:pt x="30731" y="40985"/>
                    <a:pt x="33170" y="35070"/>
                    <a:pt x="36585" y="30422"/>
                  </a:cubicBezTo>
                  <a:cubicBezTo>
                    <a:pt x="41951" y="23661"/>
                    <a:pt x="49756" y="19859"/>
                    <a:pt x="60975" y="19859"/>
                  </a:cubicBezTo>
                  <a:cubicBezTo>
                    <a:pt x="72195" y="19859"/>
                    <a:pt x="79512" y="23661"/>
                    <a:pt x="84878" y="30422"/>
                  </a:cubicBezTo>
                  <a:cubicBezTo>
                    <a:pt x="88292" y="35070"/>
                    <a:pt x="89756" y="40985"/>
                    <a:pt x="90731" y="47746"/>
                  </a:cubicBezTo>
                  <a:lnTo>
                    <a:pt x="29756" y="4774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0" name="Shape 530"/>
            <p:cNvSpPr/>
            <p:nvPr/>
          </p:nvSpPr>
          <p:spPr>
            <a:xfrm>
              <a:off x="2793" y="1671"/>
              <a:ext cx="581" cy="672"/>
            </a:xfrm>
            <a:custGeom>
              <a:pathLst>
                <a:path extrusionOk="0" h="120000" w="120000">
                  <a:moveTo>
                    <a:pt x="114634" y="32535"/>
                  </a:moveTo>
                  <a:cubicBezTo>
                    <a:pt x="112682" y="25352"/>
                    <a:pt x="107317" y="18591"/>
                    <a:pt x="103902" y="15211"/>
                  </a:cubicBezTo>
                  <a:cubicBezTo>
                    <a:pt x="98048" y="10140"/>
                    <a:pt x="92682" y="6338"/>
                    <a:pt x="87317" y="4647"/>
                  </a:cubicBezTo>
                  <a:cubicBezTo>
                    <a:pt x="80487" y="1690"/>
                    <a:pt x="72195" y="0"/>
                    <a:pt x="62926" y="0"/>
                  </a:cubicBezTo>
                  <a:cubicBezTo>
                    <a:pt x="52195" y="0"/>
                    <a:pt x="42439" y="1690"/>
                    <a:pt x="34634" y="5070"/>
                  </a:cubicBezTo>
                  <a:cubicBezTo>
                    <a:pt x="26829" y="8028"/>
                    <a:pt x="20487" y="12676"/>
                    <a:pt x="15121" y="17746"/>
                  </a:cubicBezTo>
                  <a:cubicBezTo>
                    <a:pt x="9756" y="23239"/>
                    <a:pt x="5853" y="30000"/>
                    <a:pt x="3414" y="37183"/>
                  </a:cubicBezTo>
                  <a:cubicBezTo>
                    <a:pt x="975" y="44366"/>
                    <a:pt x="0" y="52394"/>
                    <a:pt x="0" y="60845"/>
                  </a:cubicBezTo>
                  <a:cubicBezTo>
                    <a:pt x="0" y="69295"/>
                    <a:pt x="975" y="77323"/>
                    <a:pt x="3902" y="84507"/>
                  </a:cubicBezTo>
                  <a:cubicBezTo>
                    <a:pt x="6341" y="91690"/>
                    <a:pt x="10243" y="98028"/>
                    <a:pt x="16097" y="103098"/>
                  </a:cubicBezTo>
                  <a:cubicBezTo>
                    <a:pt x="21463" y="108591"/>
                    <a:pt x="28780" y="112394"/>
                    <a:pt x="37560" y="115352"/>
                  </a:cubicBezTo>
                  <a:cubicBezTo>
                    <a:pt x="46341" y="118309"/>
                    <a:pt x="56585" y="120000"/>
                    <a:pt x="68780" y="120000"/>
                  </a:cubicBezTo>
                  <a:cubicBezTo>
                    <a:pt x="93170" y="119577"/>
                    <a:pt x="106341" y="114929"/>
                    <a:pt x="111707" y="112394"/>
                  </a:cubicBezTo>
                  <a:cubicBezTo>
                    <a:pt x="112682" y="111971"/>
                    <a:pt x="113170" y="111126"/>
                    <a:pt x="112195" y="109014"/>
                  </a:cubicBezTo>
                  <a:cubicBezTo>
                    <a:pt x="106829" y="95492"/>
                    <a:pt x="106829" y="95492"/>
                    <a:pt x="106829" y="95492"/>
                  </a:cubicBezTo>
                  <a:cubicBezTo>
                    <a:pt x="105853" y="93380"/>
                    <a:pt x="103414" y="94225"/>
                    <a:pt x="103414" y="94225"/>
                  </a:cubicBezTo>
                  <a:cubicBezTo>
                    <a:pt x="97560" y="95915"/>
                    <a:pt x="88780" y="99718"/>
                    <a:pt x="68292" y="99718"/>
                  </a:cubicBezTo>
                  <a:cubicBezTo>
                    <a:pt x="55121" y="99295"/>
                    <a:pt x="45365" y="95915"/>
                    <a:pt x="39024" y="90845"/>
                  </a:cubicBezTo>
                  <a:cubicBezTo>
                    <a:pt x="32682" y="85352"/>
                    <a:pt x="29756" y="77323"/>
                    <a:pt x="29268" y="66338"/>
                  </a:cubicBezTo>
                  <a:cubicBezTo>
                    <a:pt x="114634" y="66338"/>
                    <a:pt x="114634" y="66338"/>
                    <a:pt x="114634" y="66338"/>
                  </a:cubicBezTo>
                  <a:cubicBezTo>
                    <a:pt x="114634" y="66338"/>
                    <a:pt x="117073" y="66338"/>
                    <a:pt x="117073" y="64225"/>
                  </a:cubicBezTo>
                  <a:cubicBezTo>
                    <a:pt x="117073" y="63380"/>
                    <a:pt x="120000" y="49014"/>
                    <a:pt x="114634" y="32535"/>
                  </a:cubicBezTo>
                  <a:close/>
                  <a:moveTo>
                    <a:pt x="29756" y="47746"/>
                  </a:moveTo>
                  <a:cubicBezTo>
                    <a:pt x="30731" y="40985"/>
                    <a:pt x="33170" y="35070"/>
                    <a:pt x="36585" y="30422"/>
                  </a:cubicBezTo>
                  <a:cubicBezTo>
                    <a:pt x="41951" y="23661"/>
                    <a:pt x="49756" y="19859"/>
                    <a:pt x="60975" y="19859"/>
                  </a:cubicBezTo>
                  <a:cubicBezTo>
                    <a:pt x="72195" y="19859"/>
                    <a:pt x="79512" y="23661"/>
                    <a:pt x="84878" y="30422"/>
                  </a:cubicBezTo>
                  <a:cubicBezTo>
                    <a:pt x="88292" y="35070"/>
                    <a:pt x="89756" y="40985"/>
                    <a:pt x="90731" y="47746"/>
                  </a:cubicBezTo>
                  <a:lnTo>
                    <a:pt x="29756" y="4774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1" name="Shape 531"/>
            <p:cNvSpPr/>
            <p:nvPr/>
          </p:nvSpPr>
          <p:spPr>
            <a:xfrm>
              <a:off x="1870" y="1671"/>
              <a:ext cx="537" cy="672"/>
            </a:xfrm>
            <a:custGeom>
              <a:pathLst>
                <a:path extrusionOk="0" h="120000" w="120000">
                  <a:moveTo>
                    <a:pt x="75066" y="44366"/>
                  </a:moveTo>
                  <a:cubicBezTo>
                    <a:pt x="71365" y="44366"/>
                    <a:pt x="66607" y="43943"/>
                    <a:pt x="60792" y="43943"/>
                  </a:cubicBezTo>
                  <a:cubicBezTo>
                    <a:pt x="52863" y="43943"/>
                    <a:pt x="44933" y="44788"/>
                    <a:pt x="38061" y="46478"/>
                  </a:cubicBezTo>
                  <a:cubicBezTo>
                    <a:pt x="30660" y="48169"/>
                    <a:pt x="24317" y="50281"/>
                    <a:pt x="18502" y="53661"/>
                  </a:cubicBezTo>
                  <a:cubicBezTo>
                    <a:pt x="12687" y="56619"/>
                    <a:pt x="8458" y="60845"/>
                    <a:pt x="5286" y="65915"/>
                  </a:cubicBezTo>
                  <a:cubicBezTo>
                    <a:pt x="2114" y="70563"/>
                    <a:pt x="0" y="76478"/>
                    <a:pt x="0" y="82816"/>
                  </a:cubicBezTo>
                  <a:cubicBezTo>
                    <a:pt x="0" y="89577"/>
                    <a:pt x="1585" y="95070"/>
                    <a:pt x="4229" y="99718"/>
                  </a:cubicBezTo>
                  <a:cubicBezTo>
                    <a:pt x="7400" y="104366"/>
                    <a:pt x="11101" y="108169"/>
                    <a:pt x="16387" y="111126"/>
                  </a:cubicBezTo>
                  <a:cubicBezTo>
                    <a:pt x="21674" y="114084"/>
                    <a:pt x="28017" y="116619"/>
                    <a:pt x="35418" y="117887"/>
                  </a:cubicBezTo>
                  <a:cubicBezTo>
                    <a:pt x="42819" y="119154"/>
                    <a:pt x="50748" y="120000"/>
                    <a:pt x="59735" y="120000"/>
                  </a:cubicBezTo>
                  <a:cubicBezTo>
                    <a:pt x="69251" y="120000"/>
                    <a:pt x="78766" y="119154"/>
                    <a:pt x="87753" y="117887"/>
                  </a:cubicBezTo>
                  <a:cubicBezTo>
                    <a:pt x="97268" y="116619"/>
                    <a:pt x="108370" y="114929"/>
                    <a:pt x="111013" y="114507"/>
                  </a:cubicBezTo>
                  <a:cubicBezTo>
                    <a:pt x="114185" y="113661"/>
                    <a:pt x="117885" y="112816"/>
                    <a:pt x="117885" y="112816"/>
                  </a:cubicBezTo>
                  <a:cubicBezTo>
                    <a:pt x="120000" y="112394"/>
                    <a:pt x="120000" y="110704"/>
                    <a:pt x="120000" y="110704"/>
                  </a:cubicBezTo>
                  <a:cubicBezTo>
                    <a:pt x="120000" y="43098"/>
                    <a:pt x="120000" y="43098"/>
                    <a:pt x="120000" y="43098"/>
                  </a:cubicBezTo>
                  <a:cubicBezTo>
                    <a:pt x="120000" y="28309"/>
                    <a:pt x="114713" y="16901"/>
                    <a:pt x="105198" y="10140"/>
                  </a:cubicBezTo>
                  <a:cubicBezTo>
                    <a:pt x="95154" y="3380"/>
                    <a:pt x="80881" y="0"/>
                    <a:pt x="62378" y="0"/>
                  </a:cubicBezTo>
                  <a:cubicBezTo>
                    <a:pt x="55506" y="0"/>
                    <a:pt x="44405" y="845"/>
                    <a:pt x="38061" y="1690"/>
                  </a:cubicBezTo>
                  <a:cubicBezTo>
                    <a:pt x="38061" y="1690"/>
                    <a:pt x="17444" y="5070"/>
                    <a:pt x="9515" y="10140"/>
                  </a:cubicBezTo>
                  <a:cubicBezTo>
                    <a:pt x="9515" y="10140"/>
                    <a:pt x="7400" y="10985"/>
                    <a:pt x="8458" y="13098"/>
                  </a:cubicBezTo>
                  <a:cubicBezTo>
                    <a:pt x="14801" y="27042"/>
                    <a:pt x="14801" y="27042"/>
                    <a:pt x="14801" y="27042"/>
                  </a:cubicBezTo>
                  <a:cubicBezTo>
                    <a:pt x="15859" y="29154"/>
                    <a:pt x="17973" y="28309"/>
                    <a:pt x="17973" y="28309"/>
                  </a:cubicBezTo>
                  <a:cubicBezTo>
                    <a:pt x="17973" y="28309"/>
                    <a:pt x="18502" y="28309"/>
                    <a:pt x="19559" y="27887"/>
                  </a:cubicBezTo>
                  <a:cubicBezTo>
                    <a:pt x="37533" y="20281"/>
                    <a:pt x="59735" y="20281"/>
                    <a:pt x="59735" y="20281"/>
                  </a:cubicBezTo>
                  <a:cubicBezTo>
                    <a:pt x="69779" y="20281"/>
                    <a:pt x="77709" y="21971"/>
                    <a:pt x="82995" y="24929"/>
                  </a:cubicBezTo>
                  <a:cubicBezTo>
                    <a:pt x="87753" y="28309"/>
                    <a:pt x="90396" y="32957"/>
                    <a:pt x="90396" y="42676"/>
                  </a:cubicBezTo>
                  <a:cubicBezTo>
                    <a:pt x="90396" y="46056"/>
                    <a:pt x="90396" y="46056"/>
                    <a:pt x="90396" y="46056"/>
                  </a:cubicBezTo>
                  <a:cubicBezTo>
                    <a:pt x="82466" y="44788"/>
                    <a:pt x="75066" y="44366"/>
                    <a:pt x="75066" y="44366"/>
                  </a:cubicBezTo>
                  <a:close/>
                  <a:moveTo>
                    <a:pt x="38061" y="96338"/>
                  </a:moveTo>
                  <a:cubicBezTo>
                    <a:pt x="34889" y="94225"/>
                    <a:pt x="34361" y="93380"/>
                    <a:pt x="32775" y="92112"/>
                  </a:cubicBezTo>
                  <a:cubicBezTo>
                    <a:pt x="31189" y="89577"/>
                    <a:pt x="30132" y="86619"/>
                    <a:pt x="30132" y="82394"/>
                  </a:cubicBezTo>
                  <a:cubicBezTo>
                    <a:pt x="30132" y="76056"/>
                    <a:pt x="32775" y="71408"/>
                    <a:pt x="38590" y="68028"/>
                  </a:cubicBezTo>
                  <a:cubicBezTo>
                    <a:pt x="38590" y="68028"/>
                    <a:pt x="46519" y="62535"/>
                    <a:pt x="65022" y="62535"/>
                  </a:cubicBezTo>
                  <a:cubicBezTo>
                    <a:pt x="78766" y="62957"/>
                    <a:pt x="90396" y="64225"/>
                    <a:pt x="90396" y="64225"/>
                  </a:cubicBezTo>
                  <a:cubicBezTo>
                    <a:pt x="90396" y="98028"/>
                    <a:pt x="90396" y="98028"/>
                    <a:pt x="90396" y="98028"/>
                  </a:cubicBezTo>
                  <a:cubicBezTo>
                    <a:pt x="90396" y="98028"/>
                    <a:pt x="90396" y="98028"/>
                    <a:pt x="90396" y="98028"/>
                  </a:cubicBezTo>
                  <a:cubicBezTo>
                    <a:pt x="90396" y="98028"/>
                    <a:pt x="78766" y="100140"/>
                    <a:pt x="65550" y="100563"/>
                  </a:cubicBezTo>
                  <a:cubicBezTo>
                    <a:pt x="46519" y="101408"/>
                    <a:pt x="38061" y="96338"/>
                    <a:pt x="38061" y="9633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2" name="Shape 532"/>
            <p:cNvSpPr/>
            <p:nvPr/>
          </p:nvSpPr>
          <p:spPr>
            <a:xfrm>
              <a:off x="5162" y="1676"/>
              <a:ext cx="386" cy="653"/>
            </a:xfrm>
            <a:custGeom>
              <a:pathLst>
                <a:path extrusionOk="0" h="120000" w="120000">
                  <a:moveTo>
                    <a:pt x="119263" y="5652"/>
                  </a:moveTo>
                  <a:cubicBezTo>
                    <a:pt x="120000" y="3913"/>
                    <a:pt x="118527" y="3043"/>
                    <a:pt x="117055" y="3043"/>
                  </a:cubicBezTo>
                  <a:cubicBezTo>
                    <a:pt x="114846" y="2173"/>
                    <a:pt x="104539" y="869"/>
                    <a:pt x="95705" y="869"/>
                  </a:cubicBezTo>
                  <a:cubicBezTo>
                    <a:pt x="79509" y="0"/>
                    <a:pt x="70674" y="1739"/>
                    <a:pt x="62576" y="3913"/>
                  </a:cubicBezTo>
                  <a:cubicBezTo>
                    <a:pt x="54478" y="6086"/>
                    <a:pt x="45644" y="9565"/>
                    <a:pt x="40490" y="13478"/>
                  </a:cubicBezTo>
                  <a:cubicBezTo>
                    <a:pt x="40490" y="3913"/>
                    <a:pt x="40490" y="3913"/>
                    <a:pt x="40490" y="3913"/>
                  </a:cubicBezTo>
                  <a:cubicBezTo>
                    <a:pt x="40490" y="2608"/>
                    <a:pt x="39018" y="1739"/>
                    <a:pt x="36809" y="1739"/>
                  </a:cubicBezTo>
                  <a:cubicBezTo>
                    <a:pt x="3680" y="1739"/>
                    <a:pt x="3680" y="1739"/>
                    <a:pt x="3680" y="1739"/>
                  </a:cubicBezTo>
                  <a:cubicBezTo>
                    <a:pt x="2208" y="1739"/>
                    <a:pt x="0" y="2608"/>
                    <a:pt x="0" y="3913"/>
                  </a:cubicBezTo>
                  <a:cubicBezTo>
                    <a:pt x="0" y="117391"/>
                    <a:pt x="0" y="117391"/>
                    <a:pt x="0" y="117391"/>
                  </a:cubicBezTo>
                  <a:cubicBezTo>
                    <a:pt x="0" y="118695"/>
                    <a:pt x="2208" y="120000"/>
                    <a:pt x="4417" y="120000"/>
                  </a:cubicBezTo>
                  <a:cubicBezTo>
                    <a:pt x="38282" y="120000"/>
                    <a:pt x="38282" y="120000"/>
                    <a:pt x="38282" y="120000"/>
                  </a:cubicBezTo>
                  <a:cubicBezTo>
                    <a:pt x="40490" y="120000"/>
                    <a:pt x="41963" y="118695"/>
                    <a:pt x="41963" y="117391"/>
                  </a:cubicBezTo>
                  <a:cubicBezTo>
                    <a:pt x="41963" y="60869"/>
                    <a:pt x="41963" y="60869"/>
                    <a:pt x="41963" y="60869"/>
                  </a:cubicBezTo>
                  <a:cubicBezTo>
                    <a:pt x="41963" y="53478"/>
                    <a:pt x="43435" y="45652"/>
                    <a:pt x="46380" y="40869"/>
                  </a:cubicBezTo>
                  <a:cubicBezTo>
                    <a:pt x="49325" y="36086"/>
                    <a:pt x="53006" y="32608"/>
                    <a:pt x="57423" y="29565"/>
                  </a:cubicBezTo>
                  <a:cubicBezTo>
                    <a:pt x="62576" y="26956"/>
                    <a:pt x="67730" y="25217"/>
                    <a:pt x="73619" y="23913"/>
                  </a:cubicBezTo>
                  <a:cubicBezTo>
                    <a:pt x="79509" y="23043"/>
                    <a:pt x="86134" y="22608"/>
                    <a:pt x="90552" y="22608"/>
                  </a:cubicBezTo>
                  <a:cubicBezTo>
                    <a:pt x="97177" y="22608"/>
                    <a:pt x="104539" y="23478"/>
                    <a:pt x="104539" y="23478"/>
                  </a:cubicBezTo>
                  <a:cubicBezTo>
                    <a:pt x="107484" y="23913"/>
                    <a:pt x="108957" y="23043"/>
                    <a:pt x="109693" y="21739"/>
                  </a:cubicBezTo>
                  <a:cubicBezTo>
                    <a:pt x="111901" y="18260"/>
                    <a:pt x="117791" y="7826"/>
                    <a:pt x="119263" y="565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3" name="Shape 533"/>
            <p:cNvSpPr/>
            <p:nvPr/>
          </p:nvSpPr>
          <p:spPr>
            <a:xfrm>
              <a:off x="3807" y="1406"/>
              <a:ext cx="728" cy="1219"/>
            </a:xfrm>
            <a:custGeom>
              <a:pathLst>
                <a:path extrusionOk="0" h="120000" w="120000">
                  <a:moveTo>
                    <a:pt x="118051" y="1398"/>
                  </a:moveTo>
                  <a:cubicBezTo>
                    <a:pt x="116103" y="932"/>
                    <a:pt x="114155" y="699"/>
                    <a:pt x="111428" y="466"/>
                  </a:cubicBezTo>
                  <a:cubicBezTo>
                    <a:pt x="108701" y="233"/>
                    <a:pt x="105584" y="0"/>
                    <a:pt x="102077" y="0"/>
                  </a:cubicBezTo>
                  <a:cubicBezTo>
                    <a:pt x="90000" y="0"/>
                    <a:pt x="80259" y="2097"/>
                    <a:pt x="73246" y="6291"/>
                  </a:cubicBezTo>
                  <a:cubicBezTo>
                    <a:pt x="66623" y="10252"/>
                    <a:pt x="61948" y="16543"/>
                    <a:pt x="59610" y="24699"/>
                  </a:cubicBezTo>
                  <a:cubicBezTo>
                    <a:pt x="58831" y="27495"/>
                    <a:pt x="58831" y="27495"/>
                    <a:pt x="58831" y="27495"/>
                  </a:cubicBezTo>
                  <a:cubicBezTo>
                    <a:pt x="43246" y="27495"/>
                    <a:pt x="43246" y="27495"/>
                    <a:pt x="43246" y="27495"/>
                  </a:cubicBezTo>
                  <a:cubicBezTo>
                    <a:pt x="43246" y="27495"/>
                    <a:pt x="41298" y="27495"/>
                    <a:pt x="40909" y="28660"/>
                  </a:cubicBezTo>
                  <a:cubicBezTo>
                    <a:pt x="38571" y="37048"/>
                    <a:pt x="38571" y="37048"/>
                    <a:pt x="38571" y="37048"/>
                  </a:cubicBezTo>
                  <a:cubicBezTo>
                    <a:pt x="38181" y="37980"/>
                    <a:pt x="38961" y="38446"/>
                    <a:pt x="40519" y="38446"/>
                  </a:cubicBezTo>
                  <a:cubicBezTo>
                    <a:pt x="55714" y="38446"/>
                    <a:pt x="55714" y="38446"/>
                    <a:pt x="55714" y="38446"/>
                  </a:cubicBezTo>
                  <a:cubicBezTo>
                    <a:pt x="40519" y="89475"/>
                    <a:pt x="40519" y="89475"/>
                    <a:pt x="40519" y="89475"/>
                  </a:cubicBezTo>
                  <a:cubicBezTo>
                    <a:pt x="39350" y="93669"/>
                    <a:pt x="37792" y="96932"/>
                    <a:pt x="36233" y="99495"/>
                  </a:cubicBezTo>
                  <a:cubicBezTo>
                    <a:pt x="34675" y="102058"/>
                    <a:pt x="33506" y="103922"/>
                    <a:pt x="31558" y="105320"/>
                  </a:cubicBezTo>
                  <a:cubicBezTo>
                    <a:pt x="30000" y="106718"/>
                    <a:pt x="28051" y="107650"/>
                    <a:pt x="25324" y="108116"/>
                  </a:cubicBezTo>
                  <a:cubicBezTo>
                    <a:pt x="22987" y="108582"/>
                    <a:pt x="20259" y="108815"/>
                    <a:pt x="17142" y="108815"/>
                  </a:cubicBezTo>
                  <a:cubicBezTo>
                    <a:pt x="15584" y="108815"/>
                    <a:pt x="13636" y="108815"/>
                    <a:pt x="11688" y="108582"/>
                  </a:cubicBezTo>
                  <a:cubicBezTo>
                    <a:pt x="10129" y="108349"/>
                    <a:pt x="9350" y="108116"/>
                    <a:pt x="8181" y="107883"/>
                  </a:cubicBezTo>
                  <a:cubicBezTo>
                    <a:pt x="8181" y="107883"/>
                    <a:pt x="6233" y="107417"/>
                    <a:pt x="5844" y="108582"/>
                  </a:cubicBezTo>
                  <a:cubicBezTo>
                    <a:pt x="5064" y="109281"/>
                    <a:pt x="1168" y="116038"/>
                    <a:pt x="779" y="116737"/>
                  </a:cubicBezTo>
                  <a:cubicBezTo>
                    <a:pt x="0" y="117669"/>
                    <a:pt x="779" y="118135"/>
                    <a:pt x="1558" y="118368"/>
                  </a:cubicBezTo>
                  <a:cubicBezTo>
                    <a:pt x="3896" y="118834"/>
                    <a:pt x="5064" y="119067"/>
                    <a:pt x="7792" y="119533"/>
                  </a:cubicBezTo>
                  <a:cubicBezTo>
                    <a:pt x="11688" y="120000"/>
                    <a:pt x="14805" y="120000"/>
                    <a:pt x="17922" y="120000"/>
                  </a:cubicBezTo>
                  <a:cubicBezTo>
                    <a:pt x="24155" y="120000"/>
                    <a:pt x="30000" y="119533"/>
                    <a:pt x="34675" y="118601"/>
                  </a:cubicBezTo>
                  <a:cubicBezTo>
                    <a:pt x="39350" y="117436"/>
                    <a:pt x="43636" y="115572"/>
                    <a:pt x="47142" y="113242"/>
                  </a:cubicBezTo>
                  <a:cubicBezTo>
                    <a:pt x="51428" y="110679"/>
                    <a:pt x="53766" y="107883"/>
                    <a:pt x="56103" y="104155"/>
                  </a:cubicBezTo>
                  <a:cubicBezTo>
                    <a:pt x="58441" y="100427"/>
                    <a:pt x="60389" y="95766"/>
                    <a:pt x="61948" y="90407"/>
                  </a:cubicBezTo>
                  <a:cubicBezTo>
                    <a:pt x="77532" y="38446"/>
                    <a:pt x="77532" y="38446"/>
                    <a:pt x="77532" y="38446"/>
                  </a:cubicBezTo>
                  <a:cubicBezTo>
                    <a:pt x="100129" y="38446"/>
                    <a:pt x="100129" y="38446"/>
                    <a:pt x="100129" y="38446"/>
                  </a:cubicBezTo>
                  <a:cubicBezTo>
                    <a:pt x="100129" y="38446"/>
                    <a:pt x="101688" y="38446"/>
                    <a:pt x="102077" y="37281"/>
                  </a:cubicBezTo>
                  <a:cubicBezTo>
                    <a:pt x="104805" y="28660"/>
                    <a:pt x="104805" y="28660"/>
                    <a:pt x="104805" y="28660"/>
                  </a:cubicBezTo>
                  <a:cubicBezTo>
                    <a:pt x="104805" y="27961"/>
                    <a:pt x="104415" y="27495"/>
                    <a:pt x="102467" y="27495"/>
                  </a:cubicBezTo>
                  <a:cubicBezTo>
                    <a:pt x="80649" y="27495"/>
                    <a:pt x="80649" y="27495"/>
                    <a:pt x="80649" y="27495"/>
                  </a:cubicBezTo>
                  <a:cubicBezTo>
                    <a:pt x="81038" y="27262"/>
                    <a:pt x="81818" y="22601"/>
                    <a:pt x="84545" y="18174"/>
                  </a:cubicBezTo>
                  <a:cubicBezTo>
                    <a:pt x="85324" y="16310"/>
                    <a:pt x="87272" y="14912"/>
                    <a:pt x="89220" y="13980"/>
                  </a:cubicBezTo>
                  <a:cubicBezTo>
                    <a:pt x="90779" y="12815"/>
                    <a:pt x="92727" y="12116"/>
                    <a:pt x="94675" y="11883"/>
                  </a:cubicBezTo>
                  <a:cubicBezTo>
                    <a:pt x="97012" y="11417"/>
                    <a:pt x="99350" y="11184"/>
                    <a:pt x="102077" y="11184"/>
                  </a:cubicBezTo>
                  <a:cubicBezTo>
                    <a:pt x="104025" y="11184"/>
                    <a:pt x="106363" y="11184"/>
                    <a:pt x="107922" y="11417"/>
                  </a:cubicBezTo>
                  <a:cubicBezTo>
                    <a:pt x="109870" y="11650"/>
                    <a:pt x="110649" y="11883"/>
                    <a:pt x="111428" y="11883"/>
                  </a:cubicBezTo>
                  <a:cubicBezTo>
                    <a:pt x="113376" y="12349"/>
                    <a:pt x="113766" y="12116"/>
                    <a:pt x="114155" y="11417"/>
                  </a:cubicBezTo>
                  <a:cubicBezTo>
                    <a:pt x="119610" y="2796"/>
                    <a:pt x="119610" y="2796"/>
                    <a:pt x="119610" y="2796"/>
                  </a:cubicBezTo>
                  <a:cubicBezTo>
                    <a:pt x="120000" y="1864"/>
                    <a:pt x="118831" y="1398"/>
                    <a:pt x="118051" y="139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4" name="Shape 534"/>
            <p:cNvSpPr/>
            <p:nvPr/>
          </p:nvSpPr>
          <p:spPr>
            <a:xfrm>
              <a:off x="2542" y="1421"/>
              <a:ext cx="132" cy="908"/>
            </a:xfrm>
            <a:custGeom>
              <a:pathLst>
                <a:path extrusionOk="0" h="120000" w="120000">
                  <a:moveTo>
                    <a:pt x="119999" y="118125"/>
                  </a:moveTo>
                  <a:cubicBezTo>
                    <a:pt x="119999" y="119062"/>
                    <a:pt x="115714" y="120000"/>
                    <a:pt x="109285" y="120000"/>
                  </a:cubicBezTo>
                  <a:cubicBezTo>
                    <a:pt x="10714" y="120000"/>
                    <a:pt x="10714" y="120000"/>
                    <a:pt x="10714" y="120000"/>
                  </a:cubicBezTo>
                  <a:cubicBezTo>
                    <a:pt x="4285" y="120000"/>
                    <a:pt x="0" y="119062"/>
                    <a:pt x="0" y="118125"/>
                  </a:cubicBezTo>
                  <a:cubicBezTo>
                    <a:pt x="0" y="1562"/>
                    <a:pt x="0" y="1562"/>
                    <a:pt x="0" y="1562"/>
                  </a:cubicBezTo>
                  <a:cubicBezTo>
                    <a:pt x="0" y="625"/>
                    <a:pt x="4285" y="0"/>
                    <a:pt x="10714" y="0"/>
                  </a:cubicBezTo>
                  <a:cubicBezTo>
                    <a:pt x="109285" y="0"/>
                    <a:pt x="109285" y="0"/>
                    <a:pt x="109285" y="0"/>
                  </a:cubicBezTo>
                  <a:cubicBezTo>
                    <a:pt x="115714" y="0"/>
                    <a:pt x="119999" y="625"/>
                    <a:pt x="119999" y="1562"/>
                  </a:cubicBezTo>
                  <a:lnTo>
                    <a:pt x="119999" y="11812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35" name="Shape 535"/>
          <p:cNvSpPr txBox="1"/>
          <p:nvPr>
            <p:ph idx="2" type="body"/>
          </p:nvPr>
        </p:nvSpPr>
        <p:spPr>
          <a:xfrm>
            <a:off x="338328" y="1601725"/>
            <a:ext cx="11517122" cy="4641598"/>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1pPr>
            <a:lvl2pPr indent="-342900" lvl="1" marL="914400" marR="0" rtl="0" algn="l">
              <a:lnSpc>
                <a:spcPct val="90000"/>
              </a:lnSpc>
              <a:spcBef>
                <a:spcPts val="6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2pPr>
            <a:lvl3pPr indent="-330200" lvl="2" marL="13716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3pPr>
            <a:lvl4pPr indent="-330200" lvl="3" marL="18288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292100" lvl="4" marL="2286000" marR="0" rtl="0" algn="l">
              <a:lnSpc>
                <a:spcPct val="90000"/>
              </a:lnSpc>
              <a:spcBef>
                <a:spcPts val="600"/>
              </a:spcBef>
              <a:spcAft>
                <a:spcPts val="0"/>
              </a:spcAft>
              <a:buClr>
                <a:schemeClr val="lt1"/>
              </a:buClr>
              <a:buSzPts val="1000"/>
              <a:buFont typeface="Arial"/>
              <a:buChar char="​"/>
              <a:defRPr b="0" i="0" sz="1000" u="none" cap="none" strike="noStrike">
                <a:solidFill>
                  <a:schemeClr val="lt1"/>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36" name="Shape 536"/>
          <p:cNvSpPr txBox="1"/>
          <p:nvPr>
            <p:ph idx="11" type="ftr"/>
          </p:nvPr>
        </p:nvSpPr>
        <p:spPr>
          <a:xfrm>
            <a:off x="333728" y="6270900"/>
            <a:ext cx="10736917" cy="428383"/>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000">
                <a:solidFill>
                  <a:schemeClr val="lt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transition spd="med">
    <p:fade thruBlk="1"/>
  </p:transition>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_Community Cloud_Dark" showMasterSp="0">
  <p:cSld name="Basic_Community Cloud_Dark">
    <p:bg>
      <p:bgPr>
        <a:solidFill>
          <a:schemeClr val="accent6"/>
        </a:solidFill>
      </p:bgPr>
    </p:bg>
    <p:spTree>
      <p:nvGrpSpPr>
        <p:cNvPr id="537" name="Shape 537"/>
        <p:cNvGrpSpPr/>
        <p:nvPr/>
      </p:nvGrpSpPr>
      <p:grpSpPr>
        <a:xfrm>
          <a:off x="0" y="0"/>
          <a:ext cx="0" cy="0"/>
          <a:chOff x="0" y="0"/>
          <a:chExt cx="0" cy="0"/>
        </a:xfrm>
      </p:grpSpPr>
      <p:sp>
        <p:nvSpPr>
          <p:cNvPr id="538" name="Shape 538"/>
          <p:cNvSpPr/>
          <p:nvPr/>
        </p:nvSpPr>
        <p:spPr>
          <a:xfrm>
            <a:off x="0" y="0"/>
            <a:ext cx="12188952" cy="6858000"/>
          </a:xfrm>
          <a:prstGeom prst="rect">
            <a:avLst/>
          </a:prstGeom>
          <a:gradFill>
            <a:gsLst>
              <a:gs pos="0">
                <a:srgbClr val="F4DA40"/>
              </a:gs>
              <a:gs pos="100000">
                <a:schemeClr val="accent6"/>
              </a:gs>
            </a:gsLst>
            <a:lin ang="1350000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539" name="Shape 539"/>
          <p:cNvPicPr preferRelativeResize="0"/>
          <p:nvPr/>
        </p:nvPicPr>
        <p:blipFill rotWithShape="1">
          <a:blip r:embed="rId2">
            <a:alphaModFix/>
          </a:blip>
          <a:srcRect b="0" l="0" r="0" t="0"/>
          <a:stretch/>
        </p:blipFill>
        <p:spPr>
          <a:xfrm>
            <a:off x="7185016" y="3786261"/>
            <a:ext cx="2578124" cy="2634171"/>
          </a:xfrm>
          <a:prstGeom prst="rect">
            <a:avLst/>
          </a:prstGeom>
          <a:noFill/>
          <a:ln>
            <a:noFill/>
          </a:ln>
        </p:spPr>
      </p:pic>
      <p:sp>
        <p:nvSpPr>
          <p:cNvPr id="540" name="Shape 540"/>
          <p:cNvSpPr/>
          <p:nvPr/>
        </p:nvSpPr>
        <p:spPr>
          <a:xfrm>
            <a:off x="571519" y="4693357"/>
            <a:ext cx="1006907" cy="1006907"/>
          </a:xfrm>
          <a:prstGeom prst="ellipse">
            <a:avLst/>
          </a:prstGeom>
          <a:solidFill>
            <a:srgbClr val="FFFFF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pic>
        <p:nvPicPr>
          <p:cNvPr id="541" name="Shape 541"/>
          <p:cNvPicPr preferRelativeResize="0"/>
          <p:nvPr/>
        </p:nvPicPr>
        <p:blipFill rotWithShape="1">
          <a:blip r:embed="rId3">
            <a:alphaModFix/>
          </a:blip>
          <a:srcRect b="0" l="0" r="0" t="0"/>
          <a:stretch/>
        </p:blipFill>
        <p:spPr>
          <a:xfrm>
            <a:off x="101573" y="-100315"/>
            <a:ext cx="473510" cy="473510"/>
          </a:xfrm>
          <a:prstGeom prst="rect">
            <a:avLst/>
          </a:prstGeom>
          <a:noFill/>
          <a:ln>
            <a:noFill/>
          </a:ln>
        </p:spPr>
      </p:pic>
      <p:sp>
        <p:nvSpPr>
          <p:cNvPr id="542" name="Shape 542"/>
          <p:cNvSpPr/>
          <p:nvPr/>
        </p:nvSpPr>
        <p:spPr>
          <a:xfrm>
            <a:off x="-985735" y="-162267"/>
            <a:ext cx="1285963" cy="1285963"/>
          </a:xfrm>
          <a:prstGeom prst="ellipse">
            <a:avLst/>
          </a:prstGeom>
          <a:solidFill>
            <a:srgbClr val="FFFFF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pic>
        <p:nvPicPr>
          <p:cNvPr id="543" name="Shape 543"/>
          <p:cNvPicPr preferRelativeResize="0"/>
          <p:nvPr/>
        </p:nvPicPr>
        <p:blipFill rotWithShape="1">
          <a:blip r:embed="rId4">
            <a:alphaModFix/>
          </a:blip>
          <a:srcRect b="0" l="0" r="0" t="0"/>
          <a:stretch/>
        </p:blipFill>
        <p:spPr>
          <a:xfrm>
            <a:off x="11358418" y="851185"/>
            <a:ext cx="1972649" cy="1972649"/>
          </a:xfrm>
          <a:prstGeom prst="rect">
            <a:avLst/>
          </a:prstGeom>
          <a:noFill/>
          <a:ln>
            <a:noFill/>
          </a:ln>
        </p:spPr>
      </p:pic>
      <p:sp>
        <p:nvSpPr>
          <p:cNvPr id="544" name="Shape 544"/>
          <p:cNvSpPr/>
          <p:nvPr/>
        </p:nvSpPr>
        <p:spPr>
          <a:xfrm>
            <a:off x="11358418" y="494288"/>
            <a:ext cx="830407" cy="830407"/>
          </a:xfrm>
          <a:prstGeom prst="ellipse">
            <a:avLst/>
          </a:prstGeom>
          <a:solidFill>
            <a:srgbClr val="FFFFF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grpSp>
        <p:nvGrpSpPr>
          <p:cNvPr id="545" name="Shape 545"/>
          <p:cNvGrpSpPr/>
          <p:nvPr/>
        </p:nvGrpSpPr>
        <p:grpSpPr>
          <a:xfrm>
            <a:off x="8686801" y="5026741"/>
            <a:ext cx="1104364" cy="966038"/>
            <a:chOff x="9356933" y="5612937"/>
            <a:chExt cx="434231" cy="379842"/>
          </a:xfrm>
        </p:grpSpPr>
        <p:sp>
          <p:nvSpPr>
            <p:cNvPr id="546" name="Shape 546"/>
            <p:cNvSpPr/>
            <p:nvPr/>
          </p:nvSpPr>
          <p:spPr>
            <a:xfrm>
              <a:off x="9356933" y="5612937"/>
              <a:ext cx="338651" cy="338651"/>
            </a:xfrm>
            <a:prstGeom prst="ellipse">
              <a:avLst/>
            </a:prstGeom>
            <a:solidFill>
              <a:srgbClr val="FFFFF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547" name="Shape 547"/>
            <p:cNvSpPr/>
            <p:nvPr/>
          </p:nvSpPr>
          <p:spPr>
            <a:xfrm>
              <a:off x="9600004" y="5801619"/>
              <a:ext cx="191160" cy="191160"/>
            </a:xfrm>
            <a:prstGeom prst="ellipse">
              <a:avLst/>
            </a:prstGeom>
            <a:solidFill>
              <a:srgbClr val="FFFFFF">
                <a:alpha val="196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grpSp>
      <p:pic>
        <p:nvPicPr>
          <p:cNvPr id="548" name="Shape 548"/>
          <p:cNvPicPr preferRelativeResize="0"/>
          <p:nvPr/>
        </p:nvPicPr>
        <p:blipFill rotWithShape="1">
          <a:blip r:embed="rId5">
            <a:alphaModFix/>
          </a:blip>
          <a:srcRect b="0" l="0" r="0" t="0"/>
          <a:stretch/>
        </p:blipFill>
        <p:spPr>
          <a:xfrm>
            <a:off x="-908531" y="4979687"/>
            <a:ext cx="2549525" cy="2549525"/>
          </a:xfrm>
          <a:prstGeom prst="rect">
            <a:avLst/>
          </a:prstGeom>
          <a:noFill/>
          <a:ln>
            <a:noFill/>
          </a:ln>
        </p:spPr>
      </p:pic>
      <p:sp>
        <p:nvSpPr>
          <p:cNvPr id="549" name="Shape 549"/>
          <p:cNvSpPr txBox="1"/>
          <p:nvPr>
            <p:ph type="title"/>
          </p:nvPr>
        </p:nvSpPr>
        <p:spPr>
          <a:xfrm>
            <a:off x="338327" y="90720"/>
            <a:ext cx="11515535" cy="908043"/>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50" name="Shape 550"/>
          <p:cNvSpPr txBox="1"/>
          <p:nvPr>
            <p:ph idx="1" type="body"/>
          </p:nvPr>
        </p:nvSpPr>
        <p:spPr>
          <a:xfrm>
            <a:off x="338328" y="1021080"/>
            <a:ext cx="11484864" cy="338554"/>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400"/>
              </a:spcBef>
              <a:spcAft>
                <a:spcPts val="0"/>
              </a:spcAft>
              <a:buClr>
                <a:srgbClr val="7F7F7F"/>
              </a:buClr>
              <a:buSzPts val="2400"/>
              <a:buFont typeface="Arial"/>
              <a:buNone/>
              <a:defRPr b="0" i="0" sz="2400" u="none" cap="none" strike="noStrike">
                <a:solidFill>
                  <a:schemeClr val="dk1"/>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grpSp>
        <p:nvGrpSpPr>
          <p:cNvPr id="551" name="Shape 551"/>
          <p:cNvGrpSpPr/>
          <p:nvPr/>
        </p:nvGrpSpPr>
        <p:grpSpPr>
          <a:xfrm>
            <a:off x="11243268" y="6270900"/>
            <a:ext cx="611829" cy="428383"/>
            <a:chOff x="267" y="-340"/>
            <a:chExt cx="7144" cy="5002"/>
          </a:xfrm>
        </p:grpSpPr>
        <p:sp>
          <p:nvSpPr>
            <p:cNvPr id="552" name="Shape 552"/>
            <p:cNvSpPr/>
            <p:nvPr/>
          </p:nvSpPr>
          <p:spPr>
            <a:xfrm>
              <a:off x="267" y="-340"/>
              <a:ext cx="7144" cy="5002"/>
            </a:xfrm>
            <a:custGeom>
              <a:pathLst>
                <a:path extrusionOk="0" h="120000" w="120000">
                  <a:moveTo>
                    <a:pt x="49930" y="13055"/>
                  </a:moveTo>
                  <a:cubicBezTo>
                    <a:pt x="53823" y="7322"/>
                    <a:pt x="59185" y="3746"/>
                    <a:pt x="65143" y="3746"/>
                  </a:cubicBezTo>
                  <a:cubicBezTo>
                    <a:pt x="73088" y="3746"/>
                    <a:pt x="80000" y="10047"/>
                    <a:pt x="83654" y="19413"/>
                  </a:cubicBezTo>
                  <a:cubicBezTo>
                    <a:pt x="86871" y="17369"/>
                    <a:pt x="90407" y="16234"/>
                    <a:pt x="94101" y="16234"/>
                  </a:cubicBezTo>
                  <a:cubicBezTo>
                    <a:pt x="108401" y="16234"/>
                    <a:pt x="119999" y="32923"/>
                    <a:pt x="119999" y="53528"/>
                  </a:cubicBezTo>
                  <a:cubicBezTo>
                    <a:pt x="119999" y="74134"/>
                    <a:pt x="108401" y="90823"/>
                    <a:pt x="94101" y="90823"/>
                  </a:cubicBezTo>
                  <a:cubicBezTo>
                    <a:pt x="92393" y="90823"/>
                    <a:pt x="90685" y="90539"/>
                    <a:pt x="89016" y="90085"/>
                  </a:cubicBezTo>
                  <a:cubicBezTo>
                    <a:pt x="85799" y="98372"/>
                    <a:pt x="79602" y="103935"/>
                    <a:pt x="72532" y="103935"/>
                  </a:cubicBezTo>
                  <a:cubicBezTo>
                    <a:pt x="69553" y="103935"/>
                    <a:pt x="66732" y="102970"/>
                    <a:pt x="64270" y="101210"/>
                  </a:cubicBezTo>
                  <a:cubicBezTo>
                    <a:pt x="60973" y="112223"/>
                    <a:pt x="53306" y="120000"/>
                    <a:pt x="44409" y="120000"/>
                  </a:cubicBezTo>
                  <a:cubicBezTo>
                    <a:pt x="35114" y="120000"/>
                    <a:pt x="27209" y="111598"/>
                    <a:pt x="24150" y="99791"/>
                  </a:cubicBezTo>
                  <a:cubicBezTo>
                    <a:pt x="22840" y="100189"/>
                    <a:pt x="21449" y="100416"/>
                    <a:pt x="20019" y="100416"/>
                  </a:cubicBezTo>
                  <a:cubicBezTo>
                    <a:pt x="8977" y="100416"/>
                    <a:pt x="0" y="87473"/>
                    <a:pt x="0" y="71523"/>
                  </a:cubicBezTo>
                  <a:cubicBezTo>
                    <a:pt x="0" y="60794"/>
                    <a:pt x="4051" y="51485"/>
                    <a:pt x="10009" y="46490"/>
                  </a:cubicBezTo>
                  <a:cubicBezTo>
                    <a:pt x="8778" y="42403"/>
                    <a:pt x="8103" y="37918"/>
                    <a:pt x="8103" y="33263"/>
                  </a:cubicBezTo>
                  <a:cubicBezTo>
                    <a:pt x="8103" y="14872"/>
                    <a:pt x="18550" y="0"/>
                    <a:pt x="31420" y="0"/>
                  </a:cubicBezTo>
                  <a:cubicBezTo>
                    <a:pt x="38967" y="0"/>
                    <a:pt x="45680" y="5108"/>
                    <a:pt x="49930" y="1305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3" name="Shape 553"/>
            <p:cNvSpPr/>
            <p:nvPr/>
          </p:nvSpPr>
          <p:spPr>
            <a:xfrm>
              <a:off x="1298" y="1671"/>
              <a:ext cx="499" cy="672"/>
            </a:xfrm>
            <a:custGeom>
              <a:pathLst>
                <a:path extrusionOk="0" h="120000" w="120000">
                  <a:moveTo>
                    <a:pt x="1137" y="103943"/>
                  </a:moveTo>
                  <a:cubicBezTo>
                    <a:pt x="0" y="106056"/>
                    <a:pt x="1137" y="106478"/>
                    <a:pt x="1706" y="106901"/>
                  </a:cubicBezTo>
                  <a:cubicBezTo>
                    <a:pt x="5118" y="108591"/>
                    <a:pt x="8530" y="109859"/>
                    <a:pt x="11374" y="111126"/>
                  </a:cubicBezTo>
                  <a:cubicBezTo>
                    <a:pt x="29004" y="118309"/>
                    <a:pt x="45497" y="120000"/>
                    <a:pt x="63127" y="120000"/>
                  </a:cubicBezTo>
                  <a:cubicBezTo>
                    <a:pt x="98388" y="120000"/>
                    <a:pt x="120000" y="106478"/>
                    <a:pt x="120000" y="84084"/>
                  </a:cubicBezTo>
                  <a:cubicBezTo>
                    <a:pt x="120000" y="83239"/>
                    <a:pt x="120000" y="83239"/>
                    <a:pt x="120000" y="83239"/>
                  </a:cubicBezTo>
                  <a:cubicBezTo>
                    <a:pt x="120000" y="62535"/>
                    <a:pt x="95545" y="55352"/>
                    <a:pt x="72227" y="49859"/>
                  </a:cubicBezTo>
                  <a:cubicBezTo>
                    <a:pt x="69383" y="49014"/>
                    <a:pt x="69383" y="49014"/>
                    <a:pt x="69383" y="49014"/>
                  </a:cubicBezTo>
                  <a:cubicBezTo>
                    <a:pt x="51753" y="44788"/>
                    <a:pt x="36398" y="40985"/>
                    <a:pt x="36398" y="32535"/>
                  </a:cubicBezTo>
                  <a:cubicBezTo>
                    <a:pt x="36398" y="32112"/>
                    <a:pt x="36398" y="32112"/>
                    <a:pt x="36398" y="32112"/>
                  </a:cubicBezTo>
                  <a:cubicBezTo>
                    <a:pt x="36398" y="24929"/>
                    <a:pt x="45497" y="19436"/>
                    <a:pt x="59146" y="19436"/>
                  </a:cubicBezTo>
                  <a:cubicBezTo>
                    <a:pt x="74502" y="19436"/>
                    <a:pt x="92132" y="23239"/>
                    <a:pt x="104075" y="27887"/>
                  </a:cubicBezTo>
                  <a:cubicBezTo>
                    <a:pt x="104075" y="27887"/>
                    <a:pt x="107488" y="29577"/>
                    <a:pt x="108625" y="27042"/>
                  </a:cubicBezTo>
                  <a:cubicBezTo>
                    <a:pt x="109194" y="25774"/>
                    <a:pt x="114881" y="13943"/>
                    <a:pt x="115450" y="12676"/>
                  </a:cubicBezTo>
                  <a:cubicBezTo>
                    <a:pt x="116587" y="11408"/>
                    <a:pt x="115450" y="10563"/>
                    <a:pt x="113744" y="9718"/>
                  </a:cubicBezTo>
                  <a:cubicBezTo>
                    <a:pt x="100663" y="3802"/>
                    <a:pt x="82464" y="0"/>
                    <a:pt x="63696" y="0"/>
                  </a:cubicBezTo>
                  <a:cubicBezTo>
                    <a:pt x="59715" y="0"/>
                    <a:pt x="59715" y="0"/>
                    <a:pt x="59715" y="0"/>
                  </a:cubicBezTo>
                  <a:cubicBezTo>
                    <a:pt x="27867" y="0"/>
                    <a:pt x="5118" y="14366"/>
                    <a:pt x="5118" y="35070"/>
                  </a:cubicBezTo>
                  <a:cubicBezTo>
                    <a:pt x="5118" y="35492"/>
                    <a:pt x="5118" y="35492"/>
                    <a:pt x="5118" y="35492"/>
                  </a:cubicBezTo>
                  <a:cubicBezTo>
                    <a:pt x="5118" y="57464"/>
                    <a:pt x="30142" y="64647"/>
                    <a:pt x="53459" y="69295"/>
                  </a:cubicBezTo>
                  <a:cubicBezTo>
                    <a:pt x="56872" y="70140"/>
                    <a:pt x="56872" y="70140"/>
                    <a:pt x="56872" y="70140"/>
                  </a:cubicBezTo>
                  <a:cubicBezTo>
                    <a:pt x="73933" y="73943"/>
                    <a:pt x="88720" y="77323"/>
                    <a:pt x="88720" y="86197"/>
                  </a:cubicBezTo>
                  <a:cubicBezTo>
                    <a:pt x="88720" y="86619"/>
                    <a:pt x="88720" y="86619"/>
                    <a:pt x="88720" y="86619"/>
                  </a:cubicBezTo>
                  <a:cubicBezTo>
                    <a:pt x="88720" y="95070"/>
                    <a:pt x="79052" y="100985"/>
                    <a:pt x="63696" y="100985"/>
                  </a:cubicBezTo>
                  <a:cubicBezTo>
                    <a:pt x="58009" y="100985"/>
                    <a:pt x="38672" y="100985"/>
                    <a:pt x="18199" y="91267"/>
                  </a:cubicBezTo>
                  <a:cubicBezTo>
                    <a:pt x="15924" y="90000"/>
                    <a:pt x="14786" y="89154"/>
                    <a:pt x="12511" y="88309"/>
                  </a:cubicBezTo>
                  <a:cubicBezTo>
                    <a:pt x="11374" y="87887"/>
                    <a:pt x="9099" y="87042"/>
                    <a:pt x="7962" y="89577"/>
                  </a:cubicBezTo>
                  <a:lnTo>
                    <a:pt x="1137" y="10394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4" name="Shape 554"/>
            <p:cNvSpPr/>
            <p:nvPr/>
          </p:nvSpPr>
          <p:spPr>
            <a:xfrm>
              <a:off x="3443" y="1671"/>
              <a:ext cx="499" cy="672"/>
            </a:xfrm>
            <a:custGeom>
              <a:pathLst>
                <a:path extrusionOk="0" h="120000" w="120000">
                  <a:moveTo>
                    <a:pt x="1137" y="103943"/>
                  </a:moveTo>
                  <a:cubicBezTo>
                    <a:pt x="0" y="106056"/>
                    <a:pt x="1137" y="106478"/>
                    <a:pt x="1706" y="106901"/>
                  </a:cubicBezTo>
                  <a:cubicBezTo>
                    <a:pt x="5118" y="108591"/>
                    <a:pt x="8530" y="109859"/>
                    <a:pt x="11374" y="111126"/>
                  </a:cubicBezTo>
                  <a:cubicBezTo>
                    <a:pt x="29004" y="118309"/>
                    <a:pt x="45497" y="120000"/>
                    <a:pt x="63127" y="120000"/>
                  </a:cubicBezTo>
                  <a:cubicBezTo>
                    <a:pt x="98388" y="120000"/>
                    <a:pt x="120000" y="106478"/>
                    <a:pt x="120000" y="84084"/>
                  </a:cubicBezTo>
                  <a:cubicBezTo>
                    <a:pt x="120000" y="83239"/>
                    <a:pt x="120000" y="83239"/>
                    <a:pt x="120000" y="83239"/>
                  </a:cubicBezTo>
                  <a:cubicBezTo>
                    <a:pt x="120000" y="62535"/>
                    <a:pt x="95545" y="55352"/>
                    <a:pt x="72227" y="49859"/>
                  </a:cubicBezTo>
                  <a:cubicBezTo>
                    <a:pt x="69383" y="49014"/>
                    <a:pt x="69383" y="49014"/>
                    <a:pt x="69383" y="49014"/>
                  </a:cubicBezTo>
                  <a:cubicBezTo>
                    <a:pt x="51753" y="44788"/>
                    <a:pt x="36398" y="40985"/>
                    <a:pt x="36398" y="32535"/>
                  </a:cubicBezTo>
                  <a:cubicBezTo>
                    <a:pt x="36398" y="32112"/>
                    <a:pt x="36398" y="32112"/>
                    <a:pt x="36398" y="32112"/>
                  </a:cubicBezTo>
                  <a:cubicBezTo>
                    <a:pt x="36398" y="24929"/>
                    <a:pt x="45497" y="19436"/>
                    <a:pt x="59146" y="19436"/>
                  </a:cubicBezTo>
                  <a:cubicBezTo>
                    <a:pt x="74502" y="19436"/>
                    <a:pt x="92132" y="23239"/>
                    <a:pt x="104075" y="27887"/>
                  </a:cubicBezTo>
                  <a:cubicBezTo>
                    <a:pt x="104075" y="27887"/>
                    <a:pt x="107488" y="29577"/>
                    <a:pt x="108625" y="27042"/>
                  </a:cubicBezTo>
                  <a:cubicBezTo>
                    <a:pt x="109194" y="25774"/>
                    <a:pt x="114881" y="13943"/>
                    <a:pt x="115450" y="12676"/>
                  </a:cubicBezTo>
                  <a:cubicBezTo>
                    <a:pt x="116587" y="11408"/>
                    <a:pt x="115450" y="10563"/>
                    <a:pt x="113744" y="9718"/>
                  </a:cubicBezTo>
                  <a:cubicBezTo>
                    <a:pt x="100663" y="3802"/>
                    <a:pt x="82464" y="0"/>
                    <a:pt x="63696" y="0"/>
                  </a:cubicBezTo>
                  <a:cubicBezTo>
                    <a:pt x="59715" y="0"/>
                    <a:pt x="59715" y="0"/>
                    <a:pt x="59715" y="0"/>
                  </a:cubicBezTo>
                  <a:cubicBezTo>
                    <a:pt x="27867" y="0"/>
                    <a:pt x="5118" y="14366"/>
                    <a:pt x="5118" y="35070"/>
                  </a:cubicBezTo>
                  <a:cubicBezTo>
                    <a:pt x="5118" y="35492"/>
                    <a:pt x="5118" y="35492"/>
                    <a:pt x="5118" y="35492"/>
                  </a:cubicBezTo>
                  <a:cubicBezTo>
                    <a:pt x="5118" y="57464"/>
                    <a:pt x="30142" y="64647"/>
                    <a:pt x="53459" y="69295"/>
                  </a:cubicBezTo>
                  <a:cubicBezTo>
                    <a:pt x="56872" y="70140"/>
                    <a:pt x="56872" y="70140"/>
                    <a:pt x="56872" y="70140"/>
                  </a:cubicBezTo>
                  <a:cubicBezTo>
                    <a:pt x="73933" y="73943"/>
                    <a:pt x="88720" y="77323"/>
                    <a:pt x="88720" y="86197"/>
                  </a:cubicBezTo>
                  <a:cubicBezTo>
                    <a:pt x="88720" y="86619"/>
                    <a:pt x="88720" y="86619"/>
                    <a:pt x="88720" y="86619"/>
                  </a:cubicBezTo>
                  <a:cubicBezTo>
                    <a:pt x="88720" y="95070"/>
                    <a:pt x="79052" y="100985"/>
                    <a:pt x="63696" y="100985"/>
                  </a:cubicBezTo>
                  <a:cubicBezTo>
                    <a:pt x="58009" y="100985"/>
                    <a:pt x="38672" y="100985"/>
                    <a:pt x="18199" y="91267"/>
                  </a:cubicBezTo>
                  <a:cubicBezTo>
                    <a:pt x="15924" y="90000"/>
                    <a:pt x="14218" y="89577"/>
                    <a:pt x="12511" y="88309"/>
                  </a:cubicBezTo>
                  <a:cubicBezTo>
                    <a:pt x="11943" y="88309"/>
                    <a:pt x="9099" y="87464"/>
                    <a:pt x="7962" y="89577"/>
                  </a:cubicBezTo>
                  <a:lnTo>
                    <a:pt x="1137" y="10394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5" name="Shape 555"/>
            <p:cNvSpPr/>
            <p:nvPr/>
          </p:nvSpPr>
          <p:spPr>
            <a:xfrm>
              <a:off x="4455" y="1671"/>
              <a:ext cx="596" cy="672"/>
            </a:xfrm>
            <a:custGeom>
              <a:pathLst>
                <a:path extrusionOk="0" h="120000" w="120000">
                  <a:moveTo>
                    <a:pt x="116666" y="36760"/>
                  </a:moveTo>
                  <a:cubicBezTo>
                    <a:pt x="114285" y="29154"/>
                    <a:pt x="110476" y="22816"/>
                    <a:pt x="105238" y="17746"/>
                  </a:cubicBezTo>
                  <a:cubicBezTo>
                    <a:pt x="100476" y="12253"/>
                    <a:pt x="93809" y="8028"/>
                    <a:pt x="86190" y="5070"/>
                  </a:cubicBezTo>
                  <a:cubicBezTo>
                    <a:pt x="79047" y="1690"/>
                    <a:pt x="70000" y="0"/>
                    <a:pt x="60000" y="0"/>
                  </a:cubicBezTo>
                  <a:cubicBezTo>
                    <a:pt x="50000" y="0"/>
                    <a:pt x="40952" y="1690"/>
                    <a:pt x="33809" y="5070"/>
                  </a:cubicBezTo>
                  <a:cubicBezTo>
                    <a:pt x="26190" y="8028"/>
                    <a:pt x="19523" y="12253"/>
                    <a:pt x="14761" y="17746"/>
                  </a:cubicBezTo>
                  <a:cubicBezTo>
                    <a:pt x="9523" y="22816"/>
                    <a:pt x="5714" y="29154"/>
                    <a:pt x="3333" y="36760"/>
                  </a:cubicBezTo>
                  <a:cubicBezTo>
                    <a:pt x="952" y="43943"/>
                    <a:pt x="0" y="51549"/>
                    <a:pt x="0" y="60000"/>
                  </a:cubicBezTo>
                  <a:cubicBezTo>
                    <a:pt x="0" y="68450"/>
                    <a:pt x="952" y="76478"/>
                    <a:pt x="3333" y="83661"/>
                  </a:cubicBezTo>
                  <a:cubicBezTo>
                    <a:pt x="5714" y="90845"/>
                    <a:pt x="9523" y="97183"/>
                    <a:pt x="14761" y="102676"/>
                  </a:cubicBezTo>
                  <a:cubicBezTo>
                    <a:pt x="19523" y="107746"/>
                    <a:pt x="26190" y="111971"/>
                    <a:pt x="33809" y="115352"/>
                  </a:cubicBezTo>
                  <a:cubicBezTo>
                    <a:pt x="40952" y="118309"/>
                    <a:pt x="50000" y="120000"/>
                    <a:pt x="60000" y="120000"/>
                  </a:cubicBezTo>
                  <a:cubicBezTo>
                    <a:pt x="70000" y="120000"/>
                    <a:pt x="79047" y="118309"/>
                    <a:pt x="86190" y="115352"/>
                  </a:cubicBezTo>
                  <a:cubicBezTo>
                    <a:pt x="93809" y="111971"/>
                    <a:pt x="100476" y="107746"/>
                    <a:pt x="105238" y="102676"/>
                  </a:cubicBezTo>
                  <a:cubicBezTo>
                    <a:pt x="110476" y="97183"/>
                    <a:pt x="114285" y="90845"/>
                    <a:pt x="116666" y="83661"/>
                  </a:cubicBezTo>
                  <a:cubicBezTo>
                    <a:pt x="119047" y="76478"/>
                    <a:pt x="120000" y="68450"/>
                    <a:pt x="120000" y="60000"/>
                  </a:cubicBezTo>
                  <a:cubicBezTo>
                    <a:pt x="120000" y="51549"/>
                    <a:pt x="119047" y="43943"/>
                    <a:pt x="116666" y="36760"/>
                  </a:cubicBezTo>
                  <a:moveTo>
                    <a:pt x="91904" y="60000"/>
                  </a:moveTo>
                  <a:cubicBezTo>
                    <a:pt x="91904" y="72676"/>
                    <a:pt x="89047" y="82816"/>
                    <a:pt x="83809" y="90000"/>
                  </a:cubicBezTo>
                  <a:cubicBezTo>
                    <a:pt x="78571" y="96760"/>
                    <a:pt x="70952" y="100140"/>
                    <a:pt x="60000" y="100140"/>
                  </a:cubicBezTo>
                  <a:cubicBezTo>
                    <a:pt x="49047" y="100140"/>
                    <a:pt x="41428" y="96760"/>
                    <a:pt x="36190" y="90000"/>
                  </a:cubicBezTo>
                  <a:cubicBezTo>
                    <a:pt x="30952" y="82816"/>
                    <a:pt x="28571" y="72676"/>
                    <a:pt x="28571" y="60000"/>
                  </a:cubicBezTo>
                  <a:cubicBezTo>
                    <a:pt x="28571" y="47323"/>
                    <a:pt x="30952" y="37605"/>
                    <a:pt x="36190" y="30422"/>
                  </a:cubicBezTo>
                  <a:cubicBezTo>
                    <a:pt x="41428" y="23661"/>
                    <a:pt x="49047" y="20281"/>
                    <a:pt x="60000" y="20281"/>
                  </a:cubicBezTo>
                  <a:cubicBezTo>
                    <a:pt x="70952" y="20281"/>
                    <a:pt x="78571" y="23661"/>
                    <a:pt x="83809" y="30422"/>
                  </a:cubicBezTo>
                  <a:cubicBezTo>
                    <a:pt x="89047" y="37605"/>
                    <a:pt x="91904" y="47323"/>
                    <a:pt x="91904" y="6000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6" name="Shape 556"/>
            <p:cNvSpPr/>
            <p:nvPr/>
          </p:nvSpPr>
          <p:spPr>
            <a:xfrm>
              <a:off x="5566" y="1671"/>
              <a:ext cx="507" cy="670"/>
            </a:xfrm>
            <a:custGeom>
              <a:pathLst>
                <a:path extrusionOk="0" h="120000" w="120000">
                  <a:moveTo>
                    <a:pt x="111588" y="97102"/>
                  </a:moveTo>
                  <a:cubicBezTo>
                    <a:pt x="111028" y="94982"/>
                    <a:pt x="108224" y="95830"/>
                    <a:pt x="108224" y="95830"/>
                  </a:cubicBezTo>
                  <a:cubicBezTo>
                    <a:pt x="103738" y="97102"/>
                    <a:pt x="99252" y="97950"/>
                    <a:pt x="94766" y="98798"/>
                  </a:cubicBezTo>
                  <a:cubicBezTo>
                    <a:pt x="89719" y="99222"/>
                    <a:pt x="84672" y="99646"/>
                    <a:pt x="78504" y="99646"/>
                  </a:cubicBezTo>
                  <a:cubicBezTo>
                    <a:pt x="64485" y="99646"/>
                    <a:pt x="53271" y="96254"/>
                    <a:pt x="45420" y="90318"/>
                  </a:cubicBezTo>
                  <a:cubicBezTo>
                    <a:pt x="37570" y="83957"/>
                    <a:pt x="33084" y="73780"/>
                    <a:pt x="33084" y="60212"/>
                  </a:cubicBezTo>
                  <a:cubicBezTo>
                    <a:pt x="33084" y="47915"/>
                    <a:pt x="37009" y="38586"/>
                    <a:pt x="44299" y="31378"/>
                  </a:cubicBezTo>
                  <a:cubicBezTo>
                    <a:pt x="51028" y="24169"/>
                    <a:pt x="62242" y="20777"/>
                    <a:pt x="76261" y="20777"/>
                  </a:cubicBezTo>
                  <a:cubicBezTo>
                    <a:pt x="88598" y="20777"/>
                    <a:pt x="97570" y="21625"/>
                    <a:pt x="107102" y="23745"/>
                  </a:cubicBezTo>
                  <a:cubicBezTo>
                    <a:pt x="107102" y="23745"/>
                    <a:pt x="109345" y="24593"/>
                    <a:pt x="110467" y="22473"/>
                  </a:cubicBezTo>
                  <a:cubicBezTo>
                    <a:pt x="112710" y="16961"/>
                    <a:pt x="114953" y="13144"/>
                    <a:pt x="117757" y="7632"/>
                  </a:cubicBezTo>
                  <a:cubicBezTo>
                    <a:pt x="118317" y="5936"/>
                    <a:pt x="116635" y="5088"/>
                    <a:pt x="115514" y="4664"/>
                  </a:cubicBezTo>
                  <a:cubicBezTo>
                    <a:pt x="112149" y="3816"/>
                    <a:pt x="103177" y="2120"/>
                    <a:pt x="96448" y="1272"/>
                  </a:cubicBezTo>
                  <a:cubicBezTo>
                    <a:pt x="90280" y="424"/>
                    <a:pt x="82990" y="0"/>
                    <a:pt x="74579" y="0"/>
                  </a:cubicBezTo>
                  <a:cubicBezTo>
                    <a:pt x="62242" y="0"/>
                    <a:pt x="51588" y="1696"/>
                    <a:pt x="42056" y="4664"/>
                  </a:cubicBezTo>
                  <a:cubicBezTo>
                    <a:pt x="33084" y="8056"/>
                    <a:pt x="25233" y="12296"/>
                    <a:pt x="19065" y="17385"/>
                  </a:cubicBezTo>
                  <a:cubicBezTo>
                    <a:pt x="12897" y="22897"/>
                    <a:pt x="7850" y="29257"/>
                    <a:pt x="5046" y="36466"/>
                  </a:cubicBezTo>
                  <a:cubicBezTo>
                    <a:pt x="1682" y="43674"/>
                    <a:pt x="0" y="51731"/>
                    <a:pt x="0" y="60212"/>
                  </a:cubicBezTo>
                  <a:cubicBezTo>
                    <a:pt x="0" y="78445"/>
                    <a:pt x="6728" y="93286"/>
                    <a:pt x="19626" y="103886"/>
                  </a:cubicBezTo>
                  <a:cubicBezTo>
                    <a:pt x="32523" y="114487"/>
                    <a:pt x="51588" y="120000"/>
                    <a:pt x="76822" y="120000"/>
                  </a:cubicBezTo>
                  <a:cubicBezTo>
                    <a:pt x="91401" y="120000"/>
                    <a:pt x="106542" y="117879"/>
                    <a:pt x="117757" y="114487"/>
                  </a:cubicBezTo>
                  <a:cubicBezTo>
                    <a:pt x="117757" y="114487"/>
                    <a:pt x="120000" y="113639"/>
                    <a:pt x="118878" y="111943"/>
                  </a:cubicBezTo>
                  <a:lnTo>
                    <a:pt x="111588" y="97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7" name="Shape 557"/>
            <p:cNvSpPr/>
            <p:nvPr/>
          </p:nvSpPr>
          <p:spPr>
            <a:xfrm>
              <a:off x="6108" y="1671"/>
              <a:ext cx="582" cy="672"/>
            </a:xfrm>
            <a:custGeom>
              <a:pathLst>
                <a:path extrusionOk="0" h="120000" w="120000">
                  <a:moveTo>
                    <a:pt x="114634" y="32535"/>
                  </a:moveTo>
                  <a:cubicBezTo>
                    <a:pt x="112682" y="25352"/>
                    <a:pt x="107317" y="18591"/>
                    <a:pt x="103902" y="15211"/>
                  </a:cubicBezTo>
                  <a:cubicBezTo>
                    <a:pt x="98048" y="10140"/>
                    <a:pt x="92682" y="6338"/>
                    <a:pt x="87317" y="4647"/>
                  </a:cubicBezTo>
                  <a:cubicBezTo>
                    <a:pt x="80487" y="1690"/>
                    <a:pt x="72195" y="0"/>
                    <a:pt x="62926" y="0"/>
                  </a:cubicBezTo>
                  <a:cubicBezTo>
                    <a:pt x="52195" y="0"/>
                    <a:pt x="42439" y="1690"/>
                    <a:pt x="34634" y="5070"/>
                  </a:cubicBezTo>
                  <a:cubicBezTo>
                    <a:pt x="26829" y="8028"/>
                    <a:pt x="20487" y="12676"/>
                    <a:pt x="15121" y="17746"/>
                  </a:cubicBezTo>
                  <a:cubicBezTo>
                    <a:pt x="9756" y="23239"/>
                    <a:pt x="5853" y="30000"/>
                    <a:pt x="3414" y="37183"/>
                  </a:cubicBezTo>
                  <a:cubicBezTo>
                    <a:pt x="975" y="44366"/>
                    <a:pt x="0" y="52394"/>
                    <a:pt x="0" y="60845"/>
                  </a:cubicBezTo>
                  <a:cubicBezTo>
                    <a:pt x="0" y="69295"/>
                    <a:pt x="975" y="77323"/>
                    <a:pt x="3902" y="84507"/>
                  </a:cubicBezTo>
                  <a:cubicBezTo>
                    <a:pt x="6341" y="91690"/>
                    <a:pt x="10243" y="98028"/>
                    <a:pt x="16097" y="103098"/>
                  </a:cubicBezTo>
                  <a:cubicBezTo>
                    <a:pt x="21463" y="108591"/>
                    <a:pt x="28780" y="112394"/>
                    <a:pt x="37560" y="115352"/>
                  </a:cubicBezTo>
                  <a:cubicBezTo>
                    <a:pt x="46341" y="118309"/>
                    <a:pt x="56585" y="120000"/>
                    <a:pt x="68780" y="120000"/>
                  </a:cubicBezTo>
                  <a:cubicBezTo>
                    <a:pt x="93170" y="119577"/>
                    <a:pt x="106341" y="114929"/>
                    <a:pt x="111707" y="112394"/>
                  </a:cubicBezTo>
                  <a:cubicBezTo>
                    <a:pt x="112682" y="111971"/>
                    <a:pt x="113170" y="111126"/>
                    <a:pt x="112195" y="109014"/>
                  </a:cubicBezTo>
                  <a:cubicBezTo>
                    <a:pt x="106829" y="95492"/>
                    <a:pt x="106829" y="95492"/>
                    <a:pt x="106829" y="95492"/>
                  </a:cubicBezTo>
                  <a:cubicBezTo>
                    <a:pt x="105853" y="93380"/>
                    <a:pt x="103414" y="94225"/>
                    <a:pt x="103414" y="94225"/>
                  </a:cubicBezTo>
                  <a:cubicBezTo>
                    <a:pt x="97560" y="95915"/>
                    <a:pt x="88780" y="99718"/>
                    <a:pt x="68292" y="99718"/>
                  </a:cubicBezTo>
                  <a:cubicBezTo>
                    <a:pt x="55121" y="99295"/>
                    <a:pt x="45365" y="95915"/>
                    <a:pt x="39024" y="90845"/>
                  </a:cubicBezTo>
                  <a:cubicBezTo>
                    <a:pt x="32682" y="85352"/>
                    <a:pt x="29756" y="77323"/>
                    <a:pt x="29268" y="66338"/>
                  </a:cubicBezTo>
                  <a:cubicBezTo>
                    <a:pt x="114634" y="66338"/>
                    <a:pt x="114634" y="66338"/>
                    <a:pt x="114634" y="66338"/>
                  </a:cubicBezTo>
                  <a:cubicBezTo>
                    <a:pt x="114634" y="66338"/>
                    <a:pt x="117073" y="66338"/>
                    <a:pt x="117073" y="64225"/>
                  </a:cubicBezTo>
                  <a:cubicBezTo>
                    <a:pt x="117073" y="63380"/>
                    <a:pt x="120000" y="49014"/>
                    <a:pt x="114634" y="32535"/>
                  </a:cubicBezTo>
                  <a:close/>
                  <a:moveTo>
                    <a:pt x="29756" y="47746"/>
                  </a:moveTo>
                  <a:cubicBezTo>
                    <a:pt x="30731" y="40985"/>
                    <a:pt x="33170" y="35070"/>
                    <a:pt x="36585" y="30422"/>
                  </a:cubicBezTo>
                  <a:cubicBezTo>
                    <a:pt x="41951" y="23661"/>
                    <a:pt x="49756" y="19859"/>
                    <a:pt x="60975" y="19859"/>
                  </a:cubicBezTo>
                  <a:cubicBezTo>
                    <a:pt x="72195" y="19859"/>
                    <a:pt x="79512" y="23661"/>
                    <a:pt x="84878" y="30422"/>
                  </a:cubicBezTo>
                  <a:cubicBezTo>
                    <a:pt x="88292" y="35070"/>
                    <a:pt x="89756" y="40985"/>
                    <a:pt x="90731" y="47746"/>
                  </a:cubicBezTo>
                  <a:lnTo>
                    <a:pt x="29756" y="4774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8" name="Shape 558"/>
            <p:cNvSpPr/>
            <p:nvPr/>
          </p:nvSpPr>
          <p:spPr>
            <a:xfrm>
              <a:off x="2793" y="1671"/>
              <a:ext cx="581" cy="672"/>
            </a:xfrm>
            <a:custGeom>
              <a:pathLst>
                <a:path extrusionOk="0" h="120000" w="120000">
                  <a:moveTo>
                    <a:pt x="114634" y="32535"/>
                  </a:moveTo>
                  <a:cubicBezTo>
                    <a:pt x="112682" y="25352"/>
                    <a:pt x="107317" y="18591"/>
                    <a:pt x="103902" y="15211"/>
                  </a:cubicBezTo>
                  <a:cubicBezTo>
                    <a:pt x="98048" y="10140"/>
                    <a:pt x="92682" y="6338"/>
                    <a:pt x="87317" y="4647"/>
                  </a:cubicBezTo>
                  <a:cubicBezTo>
                    <a:pt x="80487" y="1690"/>
                    <a:pt x="72195" y="0"/>
                    <a:pt x="62926" y="0"/>
                  </a:cubicBezTo>
                  <a:cubicBezTo>
                    <a:pt x="52195" y="0"/>
                    <a:pt x="42439" y="1690"/>
                    <a:pt x="34634" y="5070"/>
                  </a:cubicBezTo>
                  <a:cubicBezTo>
                    <a:pt x="26829" y="8028"/>
                    <a:pt x="20487" y="12676"/>
                    <a:pt x="15121" y="17746"/>
                  </a:cubicBezTo>
                  <a:cubicBezTo>
                    <a:pt x="9756" y="23239"/>
                    <a:pt x="5853" y="30000"/>
                    <a:pt x="3414" y="37183"/>
                  </a:cubicBezTo>
                  <a:cubicBezTo>
                    <a:pt x="975" y="44366"/>
                    <a:pt x="0" y="52394"/>
                    <a:pt x="0" y="60845"/>
                  </a:cubicBezTo>
                  <a:cubicBezTo>
                    <a:pt x="0" y="69295"/>
                    <a:pt x="975" y="77323"/>
                    <a:pt x="3902" y="84507"/>
                  </a:cubicBezTo>
                  <a:cubicBezTo>
                    <a:pt x="6341" y="91690"/>
                    <a:pt x="10243" y="98028"/>
                    <a:pt x="16097" y="103098"/>
                  </a:cubicBezTo>
                  <a:cubicBezTo>
                    <a:pt x="21463" y="108591"/>
                    <a:pt x="28780" y="112394"/>
                    <a:pt x="37560" y="115352"/>
                  </a:cubicBezTo>
                  <a:cubicBezTo>
                    <a:pt x="46341" y="118309"/>
                    <a:pt x="56585" y="120000"/>
                    <a:pt x="68780" y="120000"/>
                  </a:cubicBezTo>
                  <a:cubicBezTo>
                    <a:pt x="93170" y="119577"/>
                    <a:pt x="106341" y="114929"/>
                    <a:pt x="111707" y="112394"/>
                  </a:cubicBezTo>
                  <a:cubicBezTo>
                    <a:pt x="112682" y="111971"/>
                    <a:pt x="113170" y="111126"/>
                    <a:pt x="112195" y="109014"/>
                  </a:cubicBezTo>
                  <a:cubicBezTo>
                    <a:pt x="106829" y="95492"/>
                    <a:pt x="106829" y="95492"/>
                    <a:pt x="106829" y="95492"/>
                  </a:cubicBezTo>
                  <a:cubicBezTo>
                    <a:pt x="105853" y="93380"/>
                    <a:pt x="103414" y="94225"/>
                    <a:pt x="103414" y="94225"/>
                  </a:cubicBezTo>
                  <a:cubicBezTo>
                    <a:pt x="97560" y="95915"/>
                    <a:pt x="88780" y="99718"/>
                    <a:pt x="68292" y="99718"/>
                  </a:cubicBezTo>
                  <a:cubicBezTo>
                    <a:pt x="55121" y="99295"/>
                    <a:pt x="45365" y="95915"/>
                    <a:pt x="39024" y="90845"/>
                  </a:cubicBezTo>
                  <a:cubicBezTo>
                    <a:pt x="32682" y="85352"/>
                    <a:pt x="29756" y="77323"/>
                    <a:pt x="29268" y="66338"/>
                  </a:cubicBezTo>
                  <a:cubicBezTo>
                    <a:pt x="114634" y="66338"/>
                    <a:pt x="114634" y="66338"/>
                    <a:pt x="114634" y="66338"/>
                  </a:cubicBezTo>
                  <a:cubicBezTo>
                    <a:pt x="114634" y="66338"/>
                    <a:pt x="117073" y="66338"/>
                    <a:pt x="117073" y="64225"/>
                  </a:cubicBezTo>
                  <a:cubicBezTo>
                    <a:pt x="117073" y="63380"/>
                    <a:pt x="120000" y="49014"/>
                    <a:pt x="114634" y="32535"/>
                  </a:cubicBezTo>
                  <a:close/>
                  <a:moveTo>
                    <a:pt x="29756" y="47746"/>
                  </a:moveTo>
                  <a:cubicBezTo>
                    <a:pt x="30731" y="40985"/>
                    <a:pt x="33170" y="35070"/>
                    <a:pt x="36585" y="30422"/>
                  </a:cubicBezTo>
                  <a:cubicBezTo>
                    <a:pt x="41951" y="23661"/>
                    <a:pt x="49756" y="19859"/>
                    <a:pt x="60975" y="19859"/>
                  </a:cubicBezTo>
                  <a:cubicBezTo>
                    <a:pt x="72195" y="19859"/>
                    <a:pt x="79512" y="23661"/>
                    <a:pt x="84878" y="30422"/>
                  </a:cubicBezTo>
                  <a:cubicBezTo>
                    <a:pt x="88292" y="35070"/>
                    <a:pt x="89756" y="40985"/>
                    <a:pt x="90731" y="47746"/>
                  </a:cubicBezTo>
                  <a:lnTo>
                    <a:pt x="29756" y="4774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9" name="Shape 559"/>
            <p:cNvSpPr/>
            <p:nvPr/>
          </p:nvSpPr>
          <p:spPr>
            <a:xfrm>
              <a:off x="1870" y="1671"/>
              <a:ext cx="537" cy="672"/>
            </a:xfrm>
            <a:custGeom>
              <a:pathLst>
                <a:path extrusionOk="0" h="120000" w="120000">
                  <a:moveTo>
                    <a:pt x="75066" y="44366"/>
                  </a:moveTo>
                  <a:cubicBezTo>
                    <a:pt x="71365" y="44366"/>
                    <a:pt x="66607" y="43943"/>
                    <a:pt x="60792" y="43943"/>
                  </a:cubicBezTo>
                  <a:cubicBezTo>
                    <a:pt x="52863" y="43943"/>
                    <a:pt x="44933" y="44788"/>
                    <a:pt x="38061" y="46478"/>
                  </a:cubicBezTo>
                  <a:cubicBezTo>
                    <a:pt x="30660" y="48169"/>
                    <a:pt x="24317" y="50281"/>
                    <a:pt x="18502" y="53661"/>
                  </a:cubicBezTo>
                  <a:cubicBezTo>
                    <a:pt x="12687" y="56619"/>
                    <a:pt x="8458" y="60845"/>
                    <a:pt x="5286" y="65915"/>
                  </a:cubicBezTo>
                  <a:cubicBezTo>
                    <a:pt x="2114" y="70563"/>
                    <a:pt x="0" y="76478"/>
                    <a:pt x="0" y="82816"/>
                  </a:cubicBezTo>
                  <a:cubicBezTo>
                    <a:pt x="0" y="89577"/>
                    <a:pt x="1585" y="95070"/>
                    <a:pt x="4229" y="99718"/>
                  </a:cubicBezTo>
                  <a:cubicBezTo>
                    <a:pt x="7400" y="104366"/>
                    <a:pt x="11101" y="108169"/>
                    <a:pt x="16387" y="111126"/>
                  </a:cubicBezTo>
                  <a:cubicBezTo>
                    <a:pt x="21674" y="114084"/>
                    <a:pt x="28017" y="116619"/>
                    <a:pt x="35418" y="117887"/>
                  </a:cubicBezTo>
                  <a:cubicBezTo>
                    <a:pt x="42819" y="119154"/>
                    <a:pt x="50748" y="120000"/>
                    <a:pt x="59735" y="120000"/>
                  </a:cubicBezTo>
                  <a:cubicBezTo>
                    <a:pt x="69251" y="120000"/>
                    <a:pt x="78766" y="119154"/>
                    <a:pt x="87753" y="117887"/>
                  </a:cubicBezTo>
                  <a:cubicBezTo>
                    <a:pt x="97268" y="116619"/>
                    <a:pt x="108370" y="114929"/>
                    <a:pt x="111013" y="114507"/>
                  </a:cubicBezTo>
                  <a:cubicBezTo>
                    <a:pt x="114185" y="113661"/>
                    <a:pt x="117885" y="112816"/>
                    <a:pt x="117885" y="112816"/>
                  </a:cubicBezTo>
                  <a:cubicBezTo>
                    <a:pt x="120000" y="112394"/>
                    <a:pt x="120000" y="110704"/>
                    <a:pt x="120000" y="110704"/>
                  </a:cubicBezTo>
                  <a:cubicBezTo>
                    <a:pt x="120000" y="43098"/>
                    <a:pt x="120000" y="43098"/>
                    <a:pt x="120000" y="43098"/>
                  </a:cubicBezTo>
                  <a:cubicBezTo>
                    <a:pt x="120000" y="28309"/>
                    <a:pt x="114713" y="16901"/>
                    <a:pt x="105198" y="10140"/>
                  </a:cubicBezTo>
                  <a:cubicBezTo>
                    <a:pt x="95154" y="3380"/>
                    <a:pt x="80881" y="0"/>
                    <a:pt x="62378" y="0"/>
                  </a:cubicBezTo>
                  <a:cubicBezTo>
                    <a:pt x="55506" y="0"/>
                    <a:pt x="44405" y="845"/>
                    <a:pt x="38061" y="1690"/>
                  </a:cubicBezTo>
                  <a:cubicBezTo>
                    <a:pt x="38061" y="1690"/>
                    <a:pt x="17444" y="5070"/>
                    <a:pt x="9515" y="10140"/>
                  </a:cubicBezTo>
                  <a:cubicBezTo>
                    <a:pt x="9515" y="10140"/>
                    <a:pt x="7400" y="10985"/>
                    <a:pt x="8458" y="13098"/>
                  </a:cubicBezTo>
                  <a:cubicBezTo>
                    <a:pt x="14801" y="27042"/>
                    <a:pt x="14801" y="27042"/>
                    <a:pt x="14801" y="27042"/>
                  </a:cubicBezTo>
                  <a:cubicBezTo>
                    <a:pt x="15859" y="29154"/>
                    <a:pt x="17973" y="28309"/>
                    <a:pt x="17973" y="28309"/>
                  </a:cubicBezTo>
                  <a:cubicBezTo>
                    <a:pt x="17973" y="28309"/>
                    <a:pt x="18502" y="28309"/>
                    <a:pt x="19559" y="27887"/>
                  </a:cubicBezTo>
                  <a:cubicBezTo>
                    <a:pt x="37533" y="20281"/>
                    <a:pt x="59735" y="20281"/>
                    <a:pt x="59735" y="20281"/>
                  </a:cubicBezTo>
                  <a:cubicBezTo>
                    <a:pt x="69779" y="20281"/>
                    <a:pt x="77709" y="21971"/>
                    <a:pt x="82995" y="24929"/>
                  </a:cubicBezTo>
                  <a:cubicBezTo>
                    <a:pt x="87753" y="28309"/>
                    <a:pt x="90396" y="32957"/>
                    <a:pt x="90396" y="42676"/>
                  </a:cubicBezTo>
                  <a:cubicBezTo>
                    <a:pt x="90396" y="46056"/>
                    <a:pt x="90396" y="46056"/>
                    <a:pt x="90396" y="46056"/>
                  </a:cubicBezTo>
                  <a:cubicBezTo>
                    <a:pt x="82466" y="44788"/>
                    <a:pt x="75066" y="44366"/>
                    <a:pt x="75066" y="44366"/>
                  </a:cubicBezTo>
                  <a:close/>
                  <a:moveTo>
                    <a:pt x="38061" y="96338"/>
                  </a:moveTo>
                  <a:cubicBezTo>
                    <a:pt x="34889" y="94225"/>
                    <a:pt x="34361" y="93380"/>
                    <a:pt x="32775" y="92112"/>
                  </a:cubicBezTo>
                  <a:cubicBezTo>
                    <a:pt x="31189" y="89577"/>
                    <a:pt x="30132" y="86619"/>
                    <a:pt x="30132" y="82394"/>
                  </a:cubicBezTo>
                  <a:cubicBezTo>
                    <a:pt x="30132" y="76056"/>
                    <a:pt x="32775" y="71408"/>
                    <a:pt x="38590" y="68028"/>
                  </a:cubicBezTo>
                  <a:cubicBezTo>
                    <a:pt x="38590" y="68028"/>
                    <a:pt x="46519" y="62535"/>
                    <a:pt x="65022" y="62535"/>
                  </a:cubicBezTo>
                  <a:cubicBezTo>
                    <a:pt x="78766" y="62957"/>
                    <a:pt x="90396" y="64225"/>
                    <a:pt x="90396" y="64225"/>
                  </a:cubicBezTo>
                  <a:cubicBezTo>
                    <a:pt x="90396" y="98028"/>
                    <a:pt x="90396" y="98028"/>
                    <a:pt x="90396" y="98028"/>
                  </a:cubicBezTo>
                  <a:cubicBezTo>
                    <a:pt x="90396" y="98028"/>
                    <a:pt x="90396" y="98028"/>
                    <a:pt x="90396" y="98028"/>
                  </a:cubicBezTo>
                  <a:cubicBezTo>
                    <a:pt x="90396" y="98028"/>
                    <a:pt x="78766" y="100140"/>
                    <a:pt x="65550" y="100563"/>
                  </a:cubicBezTo>
                  <a:cubicBezTo>
                    <a:pt x="46519" y="101408"/>
                    <a:pt x="38061" y="96338"/>
                    <a:pt x="38061" y="9633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0" name="Shape 560"/>
            <p:cNvSpPr/>
            <p:nvPr/>
          </p:nvSpPr>
          <p:spPr>
            <a:xfrm>
              <a:off x="5162" y="1676"/>
              <a:ext cx="386" cy="653"/>
            </a:xfrm>
            <a:custGeom>
              <a:pathLst>
                <a:path extrusionOk="0" h="120000" w="120000">
                  <a:moveTo>
                    <a:pt x="119263" y="5652"/>
                  </a:moveTo>
                  <a:cubicBezTo>
                    <a:pt x="120000" y="3913"/>
                    <a:pt x="118527" y="3043"/>
                    <a:pt x="117055" y="3043"/>
                  </a:cubicBezTo>
                  <a:cubicBezTo>
                    <a:pt x="114846" y="2173"/>
                    <a:pt x="104539" y="869"/>
                    <a:pt x="95705" y="869"/>
                  </a:cubicBezTo>
                  <a:cubicBezTo>
                    <a:pt x="79509" y="0"/>
                    <a:pt x="70674" y="1739"/>
                    <a:pt x="62576" y="3913"/>
                  </a:cubicBezTo>
                  <a:cubicBezTo>
                    <a:pt x="54478" y="6086"/>
                    <a:pt x="45644" y="9565"/>
                    <a:pt x="40490" y="13478"/>
                  </a:cubicBezTo>
                  <a:cubicBezTo>
                    <a:pt x="40490" y="3913"/>
                    <a:pt x="40490" y="3913"/>
                    <a:pt x="40490" y="3913"/>
                  </a:cubicBezTo>
                  <a:cubicBezTo>
                    <a:pt x="40490" y="2608"/>
                    <a:pt x="39018" y="1739"/>
                    <a:pt x="36809" y="1739"/>
                  </a:cubicBezTo>
                  <a:cubicBezTo>
                    <a:pt x="3680" y="1739"/>
                    <a:pt x="3680" y="1739"/>
                    <a:pt x="3680" y="1739"/>
                  </a:cubicBezTo>
                  <a:cubicBezTo>
                    <a:pt x="2208" y="1739"/>
                    <a:pt x="0" y="2608"/>
                    <a:pt x="0" y="3913"/>
                  </a:cubicBezTo>
                  <a:cubicBezTo>
                    <a:pt x="0" y="117391"/>
                    <a:pt x="0" y="117391"/>
                    <a:pt x="0" y="117391"/>
                  </a:cubicBezTo>
                  <a:cubicBezTo>
                    <a:pt x="0" y="118695"/>
                    <a:pt x="2208" y="120000"/>
                    <a:pt x="4417" y="120000"/>
                  </a:cubicBezTo>
                  <a:cubicBezTo>
                    <a:pt x="38282" y="120000"/>
                    <a:pt x="38282" y="120000"/>
                    <a:pt x="38282" y="120000"/>
                  </a:cubicBezTo>
                  <a:cubicBezTo>
                    <a:pt x="40490" y="120000"/>
                    <a:pt x="41963" y="118695"/>
                    <a:pt x="41963" y="117391"/>
                  </a:cubicBezTo>
                  <a:cubicBezTo>
                    <a:pt x="41963" y="60869"/>
                    <a:pt x="41963" y="60869"/>
                    <a:pt x="41963" y="60869"/>
                  </a:cubicBezTo>
                  <a:cubicBezTo>
                    <a:pt x="41963" y="53478"/>
                    <a:pt x="43435" y="45652"/>
                    <a:pt x="46380" y="40869"/>
                  </a:cubicBezTo>
                  <a:cubicBezTo>
                    <a:pt x="49325" y="36086"/>
                    <a:pt x="53006" y="32608"/>
                    <a:pt x="57423" y="29565"/>
                  </a:cubicBezTo>
                  <a:cubicBezTo>
                    <a:pt x="62576" y="26956"/>
                    <a:pt x="67730" y="25217"/>
                    <a:pt x="73619" y="23913"/>
                  </a:cubicBezTo>
                  <a:cubicBezTo>
                    <a:pt x="79509" y="23043"/>
                    <a:pt x="86134" y="22608"/>
                    <a:pt x="90552" y="22608"/>
                  </a:cubicBezTo>
                  <a:cubicBezTo>
                    <a:pt x="97177" y="22608"/>
                    <a:pt x="104539" y="23478"/>
                    <a:pt x="104539" y="23478"/>
                  </a:cubicBezTo>
                  <a:cubicBezTo>
                    <a:pt x="107484" y="23913"/>
                    <a:pt x="108957" y="23043"/>
                    <a:pt x="109693" y="21739"/>
                  </a:cubicBezTo>
                  <a:cubicBezTo>
                    <a:pt x="111901" y="18260"/>
                    <a:pt x="117791" y="7826"/>
                    <a:pt x="119263" y="565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1" name="Shape 561"/>
            <p:cNvSpPr/>
            <p:nvPr/>
          </p:nvSpPr>
          <p:spPr>
            <a:xfrm>
              <a:off x="3807" y="1406"/>
              <a:ext cx="728" cy="1219"/>
            </a:xfrm>
            <a:custGeom>
              <a:pathLst>
                <a:path extrusionOk="0" h="120000" w="120000">
                  <a:moveTo>
                    <a:pt x="118051" y="1398"/>
                  </a:moveTo>
                  <a:cubicBezTo>
                    <a:pt x="116103" y="932"/>
                    <a:pt x="114155" y="699"/>
                    <a:pt x="111428" y="466"/>
                  </a:cubicBezTo>
                  <a:cubicBezTo>
                    <a:pt x="108701" y="233"/>
                    <a:pt x="105584" y="0"/>
                    <a:pt x="102077" y="0"/>
                  </a:cubicBezTo>
                  <a:cubicBezTo>
                    <a:pt x="90000" y="0"/>
                    <a:pt x="80259" y="2097"/>
                    <a:pt x="73246" y="6291"/>
                  </a:cubicBezTo>
                  <a:cubicBezTo>
                    <a:pt x="66623" y="10252"/>
                    <a:pt x="61948" y="16543"/>
                    <a:pt x="59610" y="24699"/>
                  </a:cubicBezTo>
                  <a:cubicBezTo>
                    <a:pt x="58831" y="27495"/>
                    <a:pt x="58831" y="27495"/>
                    <a:pt x="58831" y="27495"/>
                  </a:cubicBezTo>
                  <a:cubicBezTo>
                    <a:pt x="43246" y="27495"/>
                    <a:pt x="43246" y="27495"/>
                    <a:pt x="43246" y="27495"/>
                  </a:cubicBezTo>
                  <a:cubicBezTo>
                    <a:pt x="43246" y="27495"/>
                    <a:pt x="41298" y="27495"/>
                    <a:pt x="40909" y="28660"/>
                  </a:cubicBezTo>
                  <a:cubicBezTo>
                    <a:pt x="38571" y="37048"/>
                    <a:pt x="38571" y="37048"/>
                    <a:pt x="38571" y="37048"/>
                  </a:cubicBezTo>
                  <a:cubicBezTo>
                    <a:pt x="38181" y="37980"/>
                    <a:pt x="38961" y="38446"/>
                    <a:pt x="40519" y="38446"/>
                  </a:cubicBezTo>
                  <a:cubicBezTo>
                    <a:pt x="55714" y="38446"/>
                    <a:pt x="55714" y="38446"/>
                    <a:pt x="55714" y="38446"/>
                  </a:cubicBezTo>
                  <a:cubicBezTo>
                    <a:pt x="40519" y="89475"/>
                    <a:pt x="40519" y="89475"/>
                    <a:pt x="40519" y="89475"/>
                  </a:cubicBezTo>
                  <a:cubicBezTo>
                    <a:pt x="39350" y="93669"/>
                    <a:pt x="37792" y="96932"/>
                    <a:pt x="36233" y="99495"/>
                  </a:cubicBezTo>
                  <a:cubicBezTo>
                    <a:pt x="34675" y="102058"/>
                    <a:pt x="33506" y="103922"/>
                    <a:pt x="31558" y="105320"/>
                  </a:cubicBezTo>
                  <a:cubicBezTo>
                    <a:pt x="30000" y="106718"/>
                    <a:pt x="28051" y="107650"/>
                    <a:pt x="25324" y="108116"/>
                  </a:cubicBezTo>
                  <a:cubicBezTo>
                    <a:pt x="22987" y="108582"/>
                    <a:pt x="20259" y="108815"/>
                    <a:pt x="17142" y="108815"/>
                  </a:cubicBezTo>
                  <a:cubicBezTo>
                    <a:pt x="15584" y="108815"/>
                    <a:pt x="13636" y="108815"/>
                    <a:pt x="11688" y="108582"/>
                  </a:cubicBezTo>
                  <a:cubicBezTo>
                    <a:pt x="10129" y="108349"/>
                    <a:pt x="9350" y="108116"/>
                    <a:pt x="8181" y="107883"/>
                  </a:cubicBezTo>
                  <a:cubicBezTo>
                    <a:pt x="8181" y="107883"/>
                    <a:pt x="6233" y="107417"/>
                    <a:pt x="5844" y="108582"/>
                  </a:cubicBezTo>
                  <a:cubicBezTo>
                    <a:pt x="5064" y="109281"/>
                    <a:pt x="1168" y="116038"/>
                    <a:pt x="779" y="116737"/>
                  </a:cubicBezTo>
                  <a:cubicBezTo>
                    <a:pt x="0" y="117669"/>
                    <a:pt x="779" y="118135"/>
                    <a:pt x="1558" y="118368"/>
                  </a:cubicBezTo>
                  <a:cubicBezTo>
                    <a:pt x="3896" y="118834"/>
                    <a:pt x="5064" y="119067"/>
                    <a:pt x="7792" y="119533"/>
                  </a:cubicBezTo>
                  <a:cubicBezTo>
                    <a:pt x="11688" y="120000"/>
                    <a:pt x="14805" y="120000"/>
                    <a:pt x="17922" y="120000"/>
                  </a:cubicBezTo>
                  <a:cubicBezTo>
                    <a:pt x="24155" y="120000"/>
                    <a:pt x="30000" y="119533"/>
                    <a:pt x="34675" y="118601"/>
                  </a:cubicBezTo>
                  <a:cubicBezTo>
                    <a:pt x="39350" y="117436"/>
                    <a:pt x="43636" y="115572"/>
                    <a:pt x="47142" y="113242"/>
                  </a:cubicBezTo>
                  <a:cubicBezTo>
                    <a:pt x="51428" y="110679"/>
                    <a:pt x="53766" y="107883"/>
                    <a:pt x="56103" y="104155"/>
                  </a:cubicBezTo>
                  <a:cubicBezTo>
                    <a:pt x="58441" y="100427"/>
                    <a:pt x="60389" y="95766"/>
                    <a:pt x="61948" y="90407"/>
                  </a:cubicBezTo>
                  <a:cubicBezTo>
                    <a:pt x="77532" y="38446"/>
                    <a:pt x="77532" y="38446"/>
                    <a:pt x="77532" y="38446"/>
                  </a:cubicBezTo>
                  <a:cubicBezTo>
                    <a:pt x="100129" y="38446"/>
                    <a:pt x="100129" y="38446"/>
                    <a:pt x="100129" y="38446"/>
                  </a:cubicBezTo>
                  <a:cubicBezTo>
                    <a:pt x="100129" y="38446"/>
                    <a:pt x="101688" y="38446"/>
                    <a:pt x="102077" y="37281"/>
                  </a:cubicBezTo>
                  <a:cubicBezTo>
                    <a:pt x="104805" y="28660"/>
                    <a:pt x="104805" y="28660"/>
                    <a:pt x="104805" y="28660"/>
                  </a:cubicBezTo>
                  <a:cubicBezTo>
                    <a:pt x="104805" y="27961"/>
                    <a:pt x="104415" y="27495"/>
                    <a:pt x="102467" y="27495"/>
                  </a:cubicBezTo>
                  <a:cubicBezTo>
                    <a:pt x="80649" y="27495"/>
                    <a:pt x="80649" y="27495"/>
                    <a:pt x="80649" y="27495"/>
                  </a:cubicBezTo>
                  <a:cubicBezTo>
                    <a:pt x="81038" y="27262"/>
                    <a:pt x="81818" y="22601"/>
                    <a:pt x="84545" y="18174"/>
                  </a:cubicBezTo>
                  <a:cubicBezTo>
                    <a:pt x="85324" y="16310"/>
                    <a:pt x="87272" y="14912"/>
                    <a:pt x="89220" y="13980"/>
                  </a:cubicBezTo>
                  <a:cubicBezTo>
                    <a:pt x="90779" y="12815"/>
                    <a:pt x="92727" y="12116"/>
                    <a:pt x="94675" y="11883"/>
                  </a:cubicBezTo>
                  <a:cubicBezTo>
                    <a:pt x="97012" y="11417"/>
                    <a:pt x="99350" y="11184"/>
                    <a:pt x="102077" y="11184"/>
                  </a:cubicBezTo>
                  <a:cubicBezTo>
                    <a:pt x="104025" y="11184"/>
                    <a:pt x="106363" y="11184"/>
                    <a:pt x="107922" y="11417"/>
                  </a:cubicBezTo>
                  <a:cubicBezTo>
                    <a:pt x="109870" y="11650"/>
                    <a:pt x="110649" y="11883"/>
                    <a:pt x="111428" y="11883"/>
                  </a:cubicBezTo>
                  <a:cubicBezTo>
                    <a:pt x="113376" y="12349"/>
                    <a:pt x="113766" y="12116"/>
                    <a:pt x="114155" y="11417"/>
                  </a:cubicBezTo>
                  <a:cubicBezTo>
                    <a:pt x="119610" y="2796"/>
                    <a:pt x="119610" y="2796"/>
                    <a:pt x="119610" y="2796"/>
                  </a:cubicBezTo>
                  <a:cubicBezTo>
                    <a:pt x="120000" y="1864"/>
                    <a:pt x="118831" y="1398"/>
                    <a:pt x="118051" y="139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2" name="Shape 562"/>
            <p:cNvSpPr/>
            <p:nvPr/>
          </p:nvSpPr>
          <p:spPr>
            <a:xfrm>
              <a:off x="2542" y="1421"/>
              <a:ext cx="132" cy="908"/>
            </a:xfrm>
            <a:custGeom>
              <a:pathLst>
                <a:path extrusionOk="0" h="120000" w="120000">
                  <a:moveTo>
                    <a:pt x="119999" y="118125"/>
                  </a:moveTo>
                  <a:cubicBezTo>
                    <a:pt x="119999" y="119062"/>
                    <a:pt x="115714" y="120000"/>
                    <a:pt x="109285" y="120000"/>
                  </a:cubicBezTo>
                  <a:cubicBezTo>
                    <a:pt x="10714" y="120000"/>
                    <a:pt x="10714" y="120000"/>
                    <a:pt x="10714" y="120000"/>
                  </a:cubicBezTo>
                  <a:cubicBezTo>
                    <a:pt x="4285" y="120000"/>
                    <a:pt x="0" y="119062"/>
                    <a:pt x="0" y="118125"/>
                  </a:cubicBezTo>
                  <a:cubicBezTo>
                    <a:pt x="0" y="1562"/>
                    <a:pt x="0" y="1562"/>
                    <a:pt x="0" y="1562"/>
                  </a:cubicBezTo>
                  <a:cubicBezTo>
                    <a:pt x="0" y="625"/>
                    <a:pt x="4285" y="0"/>
                    <a:pt x="10714" y="0"/>
                  </a:cubicBezTo>
                  <a:cubicBezTo>
                    <a:pt x="109285" y="0"/>
                    <a:pt x="109285" y="0"/>
                    <a:pt x="109285" y="0"/>
                  </a:cubicBezTo>
                  <a:cubicBezTo>
                    <a:pt x="115714" y="0"/>
                    <a:pt x="119999" y="625"/>
                    <a:pt x="119999" y="1562"/>
                  </a:cubicBezTo>
                  <a:lnTo>
                    <a:pt x="119999" y="11812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63" name="Shape 563"/>
          <p:cNvSpPr txBox="1"/>
          <p:nvPr>
            <p:ph idx="2" type="body"/>
          </p:nvPr>
        </p:nvSpPr>
        <p:spPr>
          <a:xfrm>
            <a:off x="338328" y="1601725"/>
            <a:ext cx="11517122" cy="4641598"/>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400"/>
              </a:spcBef>
              <a:spcAft>
                <a:spcPts val="0"/>
              </a:spcAft>
              <a:buClr>
                <a:schemeClr val="lt1"/>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lnSpc>
                <a:spcPct val="9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90000"/>
              </a:lnSpc>
              <a:spcBef>
                <a:spcPts val="600"/>
              </a:spcBef>
              <a:spcAft>
                <a:spcPts val="0"/>
              </a:spcAft>
              <a:buClr>
                <a:schemeClr val="lt1"/>
              </a:buClr>
              <a:buSzPts val="1600"/>
              <a:buFont typeface="Arial"/>
              <a:buChar char="​"/>
              <a:defRPr b="0" i="0" sz="1600" u="none" cap="none" strike="noStrike">
                <a:solidFill>
                  <a:schemeClr val="dk1"/>
                </a:solidFill>
                <a:latin typeface="Arial"/>
                <a:ea typeface="Arial"/>
                <a:cs typeface="Arial"/>
                <a:sym typeface="Arial"/>
              </a:defRPr>
            </a:lvl4pPr>
            <a:lvl5pPr indent="-292100" lvl="4" marL="2286000" marR="0" rtl="0" algn="l">
              <a:lnSpc>
                <a:spcPct val="90000"/>
              </a:lnSpc>
              <a:spcBef>
                <a:spcPts val="600"/>
              </a:spcBef>
              <a:spcAft>
                <a:spcPts val="0"/>
              </a:spcAft>
              <a:buClr>
                <a:schemeClr val="lt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64" name="Shape 564"/>
          <p:cNvSpPr txBox="1"/>
          <p:nvPr>
            <p:ph idx="11" type="ftr"/>
          </p:nvPr>
        </p:nvSpPr>
        <p:spPr>
          <a:xfrm>
            <a:off x="333728" y="6270900"/>
            <a:ext cx="10736917" cy="428383"/>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000">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transition spd="med">
    <p:fade thruBlk="1"/>
  </p:transition>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_Analytics Cloud_Dark" showMasterSp="0">
  <p:cSld name="Basic_Analytics Cloud_Dark">
    <p:bg>
      <p:bgPr>
        <a:blipFill rotWithShape="1">
          <a:blip r:embed="rId2">
            <a:alphaModFix/>
          </a:blip>
          <a:stretch>
            <a:fillRect b="0" l="0" r="0" t="0"/>
          </a:stretch>
        </a:blipFill>
      </p:bgPr>
    </p:bg>
    <p:spTree>
      <p:nvGrpSpPr>
        <p:cNvPr id="565" name="Shape 565"/>
        <p:cNvGrpSpPr/>
        <p:nvPr/>
      </p:nvGrpSpPr>
      <p:grpSpPr>
        <a:xfrm>
          <a:off x="0" y="0"/>
          <a:ext cx="0" cy="0"/>
          <a:chOff x="0" y="0"/>
          <a:chExt cx="0" cy="0"/>
        </a:xfrm>
      </p:grpSpPr>
      <p:pic>
        <p:nvPicPr>
          <p:cNvPr id="566" name="Shape 566"/>
          <p:cNvPicPr preferRelativeResize="0"/>
          <p:nvPr/>
        </p:nvPicPr>
        <p:blipFill rotWithShape="1">
          <a:blip r:embed="rId3">
            <a:alphaModFix/>
          </a:blip>
          <a:srcRect b="0" l="0" r="0" t="0"/>
          <a:stretch/>
        </p:blipFill>
        <p:spPr>
          <a:xfrm>
            <a:off x="7185016" y="3786261"/>
            <a:ext cx="2578124" cy="2634171"/>
          </a:xfrm>
          <a:prstGeom prst="rect">
            <a:avLst/>
          </a:prstGeom>
          <a:noFill/>
          <a:ln>
            <a:noFill/>
          </a:ln>
        </p:spPr>
      </p:pic>
      <p:sp>
        <p:nvSpPr>
          <p:cNvPr id="567" name="Shape 567"/>
          <p:cNvSpPr/>
          <p:nvPr/>
        </p:nvSpPr>
        <p:spPr>
          <a:xfrm>
            <a:off x="571519" y="4693357"/>
            <a:ext cx="1006907" cy="1006907"/>
          </a:xfrm>
          <a:prstGeom prst="ellipse">
            <a:avLst/>
          </a:prstGeom>
          <a:solidFill>
            <a:srgbClr val="FFFFF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pic>
        <p:nvPicPr>
          <p:cNvPr id="568" name="Shape 568"/>
          <p:cNvPicPr preferRelativeResize="0"/>
          <p:nvPr/>
        </p:nvPicPr>
        <p:blipFill rotWithShape="1">
          <a:blip r:embed="rId4">
            <a:alphaModFix/>
          </a:blip>
          <a:srcRect b="0" l="0" r="0" t="0"/>
          <a:stretch/>
        </p:blipFill>
        <p:spPr>
          <a:xfrm>
            <a:off x="101573" y="-100315"/>
            <a:ext cx="473510" cy="473510"/>
          </a:xfrm>
          <a:prstGeom prst="rect">
            <a:avLst/>
          </a:prstGeom>
          <a:noFill/>
          <a:ln>
            <a:noFill/>
          </a:ln>
        </p:spPr>
      </p:pic>
      <p:sp>
        <p:nvSpPr>
          <p:cNvPr id="569" name="Shape 569"/>
          <p:cNvSpPr/>
          <p:nvPr/>
        </p:nvSpPr>
        <p:spPr>
          <a:xfrm>
            <a:off x="-985735" y="-162267"/>
            <a:ext cx="1285963" cy="1285963"/>
          </a:xfrm>
          <a:prstGeom prst="ellipse">
            <a:avLst/>
          </a:prstGeom>
          <a:solidFill>
            <a:srgbClr val="FFFFF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pic>
        <p:nvPicPr>
          <p:cNvPr id="570" name="Shape 570"/>
          <p:cNvPicPr preferRelativeResize="0"/>
          <p:nvPr/>
        </p:nvPicPr>
        <p:blipFill rotWithShape="1">
          <a:blip r:embed="rId5">
            <a:alphaModFix/>
          </a:blip>
          <a:srcRect b="0" l="0" r="0" t="0"/>
          <a:stretch/>
        </p:blipFill>
        <p:spPr>
          <a:xfrm>
            <a:off x="11358418" y="851185"/>
            <a:ext cx="1972649" cy="1972649"/>
          </a:xfrm>
          <a:prstGeom prst="rect">
            <a:avLst/>
          </a:prstGeom>
          <a:noFill/>
          <a:ln>
            <a:noFill/>
          </a:ln>
        </p:spPr>
      </p:pic>
      <p:sp>
        <p:nvSpPr>
          <p:cNvPr id="571" name="Shape 571"/>
          <p:cNvSpPr/>
          <p:nvPr/>
        </p:nvSpPr>
        <p:spPr>
          <a:xfrm>
            <a:off x="11358418" y="494288"/>
            <a:ext cx="830407" cy="830407"/>
          </a:xfrm>
          <a:prstGeom prst="ellipse">
            <a:avLst/>
          </a:prstGeom>
          <a:solidFill>
            <a:srgbClr val="FFFFF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grpSp>
        <p:nvGrpSpPr>
          <p:cNvPr id="572" name="Shape 572"/>
          <p:cNvGrpSpPr/>
          <p:nvPr/>
        </p:nvGrpSpPr>
        <p:grpSpPr>
          <a:xfrm>
            <a:off x="8686801" y="5026741"/>
            <a:ext cx="1104364" cy="966038"/>
            <a:chOff x="9356933" y="5612937"/>
            <a:chExt cx="434231" cy="379842"/>
          </a:xfrm>
        </p:grpSpPr>
        <p:sp>
          <p:nvSpPr>
            <p:cNvPr id="573" name="Shape 573"/>
            <p:cNvSpPr/>
            <p:nvPr/>
          </p:nvSpPr>
          <p:spPr>
            <a:xfrm>
              <a:off x="9356933" y="5612937"/>
              <a:ext cx="338651" cy="338651"/>
            </a:xfrm>
            <a:prstGeom prst="ellipse">
              <a:avLst/>
            </a:prstGeom>
            <a:solidFill>
              <a:srgbClr val="FFFFF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574" name="Shape 574"/>
            <p:cNvSpPr/>
            <p:nvPr/>
          </p:nvSpPr>
          <p:spPr>
            <a:xfrm>
              <a:off x="9600004" y="5801619"/>
              <a:ext cx="191160" cy="191160"/>
            </a:xfrm>
            <a:prstGeom prst="ellipse">
              <a:avLst/>
            </a:prstGeom>
            <a:solidFill>
              <a:srgbClr val="FFFFFF">
                <a:alpha val="196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grpSp>
      <p:pic>
        <p:nvPicPr>
          <p:cNvPr id="575" name="Shape 575"/>
          <p:cNvPicPr preferRelativeResize="0"/>
          <p:nvPr/>
        </p:nvPicPr>
        <p:blipFill rotWithShape="1">
          <a:blip r:embed="rId6">
            <a:alphaModFix/>
          </a:blip>
          <a:srcRect b="0" l="0" r="0" t="0"/>
          <a:stretch/>
        </p:blipFill>
        <p:spPr>
          <a:xfrm>
            <a:off x="-908531" y="4979687"/>
            <a:ext cx="2549525" cy="2549525"/>
          </a:xfrm>
          <a:prstGeom prst="rect">
            <a:avLst/>
          </a:prstGeom>
          <a:noFill/>
          <a:ln>
            <a:noFill/>
          </a:ln>
        </p:spPr>
      </p:pic>
      <p:sp>
        <p:nvSpPr>
          <p:cNvPr id="576" name="Shape 576"/>
          <p:cNvSpPr txBox="1"/>
          <p:nvPr>
            <p:ph type="title"/>
          </p:nvPr>
        </p:nvSpPr>
        <p:spPr>
          <a:xfrm>
            <a:off x="338327" y="90720"/>
            <a:ext cx="11515535" cy="908043"/>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77" name="Shape 577"/>
          <p:cNvSpPr txBox="1"/>
          <p:nvPr>
            <p:ph idx="1" type="body"/>
          </p:nvPr>
        </p:nvSpPr>
        <p:spPr>
          <a:xfrm>
            <a:off x="338328" y="1021080"/>
            <a:ext cx="11484864" cy="338554"/>
          </a:xfrm>
          <a:prstGeom prst="rect">
            <a:avLst/>
          </a:prstGeom>
          <a:noFill/>
          <a:ln>
            <a:noFill/>
          </a:ln>
        </p:spPr>
        <p:txBody>
          <a:bodyPr anchorCtr="0" anchor="t" bIns="91425" lIns="91425" spcFirstLastPara="1" rIns="91425" wrap="square" tIns="91425"/>
          <a:lstStyle>
            <a:lvl1pPr indent="-381000" lvl="0" marL="457200" marR="0" rtl="0" algn="l">
              <a:lnSpc>
                <a:spcPct val="90000"/>
              </a:lnSpc>
              <a:spcBef>
                <a:spcPts val="400"/>
              </a:spcBef>
              <a:spcAft>
                <a:spcPts val="0"/>
              </a:spcAft>
              <a:buClr>
                <a:srgbClr val="7F7F7F"/>
              </a:buClr>
              <a:buSzPts val="2400"/>
              <a:buFont typeface="Arial"/>
              <a:buChar char="​"/>
              <a:defRPr b="0" i="0" sz="2400" u="none" cap="none" strike="noStrike">
                <a:solidFill>
                  <a:schemeClr val="lt1"/>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grpSp>
        <p:nvGrpSpPr>
          <p:cNvPr id="578" name="Shape 578"/>
          <p:cNvGrpSpPr/>
          <p:nvPr/>
        </p:nvGrpSpPr>
        <p:grpSpPr>
          <a:xfrm>
            <a:off x="11243268" y="6270900"/>
            <a:ext cx="611829" cy="428383"/>
            <a:chOff x="267" y="-340"/>
            <a:chExt cx="7144" cy="5002"/>
          </a:xfrm>
        </p:grpSpPr>
        <p:sp>
          <p:nvSpPr>
            <p:cNvPr id="579" name="Shape 579"/>
            <p:cNvSpPr/>
            <p:nvPr/>
          </p:nvSpPr>
          <p:spPr>
            <a:xfrm>
              <a:off x="267" y="-340"/>
              <a:ext cx="7144" cy="5002"/>
            </a:xfrm>
            <a:custGeom>
              <a:pathLst>
                <a:path extrusionOk="0" h="120000" w="120000">
                  <a:moveTo>
                    <a:pt x="49930" y="13055"/>
                  </a:moveTo>
                  <a:cubicBezTo>
                    <a:pt x="53823" y="7322"/>
                    <a:pt x="59185" y="3746"/>
                    <a:pt x="65143" y="3746"/>
                  </a:cubicBezTo>
                  <a:cubicBezTo>
                    <a:pt x="73088" y="3746"/>
                    <a:pt x="80000" y="10047"/>
                    <a:pt x="83654" y="19413"/>
                  </a:cubicBezTo>
                  <a:cubicBezTo>
                    <a:pt x="86871" y="17369"/>
                    <a:pt x="90407" y="16234"/>
                    <a:pt x="94101" y="16234"/>
                  </a:cubicBezTo>
                  <a:cubicBezTo>
                    <a:pt x="108401" y="16234"/>
                    <a:pt x="119999" y="32923"/>
                    <a:pt x="119999" y="53528"/>
                  </a:cubicBezTo>
                  <a:cubicBezTo>
                    <a:pt x="119999" y="74134"/>
                    <a:pt x="108401" y="90823"/>
                    <a:pt x="94101" y="90823"/>
                  </a:cubicBezTo>
                  <a:cubicBezTo>
                    <a:pt x="92393" y="90823"/>
                    <a:pt x="90685" y="90539"/>
                    <a:pt x="89016" y="90085"/>
                  </a:cubicBezTo>
                  <a:cubicBezTo>
                    <a:pt x="85799" y="98372"/>
                    <a:pt x="79602" y="103935"/>
                    <a:pt x="72532" y="103935"/>
                  </a:cubicBezTo>
                  <a:cubicBezTo>
                    <a:pt x="69553" y="103935"/>
                    <a:pt x="66732" y="102970"/>
                    <a:pt x="64270" y="101210"/>
                  </a:cubicBezTo>
                  <a:cubicBezTo>
                    <a:pt x="60973" y="112223"/>
                    <a:pt x="53306" y="120000"/>
                    <a:pt x="44409" y="120000"/>
                  </a:cubicBezTo>
                  <a:cubicBezTo>
                    <a:pt x="35114" y="120000"/>
                    <a:pt x="27209" y="111598"/>
                    <a:pt x="24150" y="99791"/>
                  </a:cubicBezTo>
                  <a:cubicBezTo>
                    <a:pt x="22840" y="100189"/>
                    <a:pt x="21449" y="100416"/>
                    <a:pt x="20019" y="100416"/>
                  </a:cubicBezTo>
                  <a:cubicBezTo>
                    <a:pt x="8977" y="100416"/>
                    <a:pt x="0" y="87473"/>
                    <a:pt x="0" y="71523"/>
                  </a:cubicBezTo>
                  <a:cubicBezTo>
                    <a:pt x="0" y="60794"/>
                    <a:pt x="4051" y="51485"/>
                    <a:pt x="10009" y="46490"/>
                  </a:cubicBezTo>
                  <a:cubicBezTo>
                    <a:pt x="8778" y="42403"/>
                    <a:pt x="8103" y="37918"/>
                    <a:pt x="8103" y="33263"/>
                  </a:cubicBezTo>
                  <a:cubicBezTo>
                    <a:pt x="8103" y="14872"/>
                    <a:pt x="18550" y="0"/>
                    <a:pt x="31420" y="0"/>
                  </a:cubicBezTo>
                  <a:cubicBezTo>
                    <a:pt x="38967" y="0"/>
                    <a:pt x="45680" y="5108"/>
                    <a:pt x="49930" y="1305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0" name="Shape 580"/>
            <p:cNvSpPr/>
            <p:nvPr/>
          </p:nvSpPr>
          <p:spPr>
            <a:xfrm>
              <a:off x="1298" y="1671"/>
              <a:ext cx="499" cy="672"/>
            </a:xfrm>
            <a:custGeom>
              <a:pathLst>
                <a:path extrusionOk="0" h="120000" w="120000">
                  <a:moveTo>
                    <a:pt x="1137" y="103943"/>
                  </a:moveTo>
                  <a:cubicBezTo>
                    <a:pt x="0" y="106056"/>
                    <a:pt x="1137" y="106478"/>
                    <a:pt x="1706" y="106901"/>
                  </a:cubicBezTo>
                  <a:cubicBezTo>
                    <a:pt x="5118" y="108591"/>
                    <a:pt x="8530" y="109859"/>
                    <a:pt x="11374" y="111126"/>
                  </a:cubicBezTo>
                  <a:cubicBezTo>
                    <a:pt x="29004" y="118309"/>
                    <a:pt x="45497" y="120000"/>
                    <a:pt x="63127" y="120000"/>
                  </a:cubicBezTo>
                  <a:cubicBezTo>
                    <a:pt x="98388" y="120000"/>
                    <a:pt x="120000" y="106478"/>
                    <a:pt x="120000" y="84084"/>
                  </a:cubicBezTo>
                  <a:cubicBezTo>
                    <a:pt x="120000" y="83239"/>
                    <a:pt x="120000" y="83239"/>
                    <a:pt x="120000" y="83239"/>
                  </a:cubicBezTo>
                  <a:cubicBezTo>
                    <a:pt x="120000" y="62535"/>
                    <a:pt x="95545" y="55352"/>
                    <a:pt x="72227" y="49859"/>
                  </a:cubicBezTo>
                  <a:cubicBezTo>
                    <a:pt x="69383" y="49014"/>
                    <a:pt x="69383" y="49014"/>
                    <a:pt x="69383" y="49014"/>
                  </a:cubicBezTo>
                  <a:cubicBezTo>
                    <a:pt x="51753" y="44788"/>
                    <a:pt x="36398" y="40985"/>
                    <a:pt x="36398" y="32535"/>
                  </a:cubicBezTo>
                  <a:cubicBezTo>
                    <a:pt x="36398" y="32112"/>
                    <a:pt x="36398" y="32112"/>
                    <a:pt x="36398" y="32112"/>
                  </a:cubicBezTo>
                  <a:cubicBezTo>
                    <a:pt x="36398" y="24929"/>
                    <a:pt x="45497" y="19436"/>
                    <a:pt x="59146" y="19436"/>
                  </a:cubicBezTo>
                  <a:cubicBezTo>
                    <a:pt x="74502" y="19436"/>
                    <a:pt x="92132" y="23239"/>
                    <a:pt x="104075" y="27887"/>
                  </a:cubicBezTo>
                  <a:cubicBezTo>
                    <a:pt x="104075" y="27887"/>
                    <a:pt x="107488" y="29577"/>
                    <a:pt x="108625" y="27042"/>
                  </a:cubicBezTo>
                  <a:cubicBezTo>
                    <a:pt x="109194" y="25774"/>
                    <a:pt x="114881" y="13943"/>
                    <a:pt x="115450" y="12676"/>
                  </a:cubicBezTo>
                  <a:cubicBezTo>
                    <a:pt x="116587" y="11408"/>
                    <a:pt x="115450" y="10563"/>
                    <a:pt x="113744" y="9718"/>
                  </a:cubicBezTo>
                  <a:cubicBezTo>
                    <a:pt x="100663" y="3802"/>
                    <a:pt x="82464" y="0"/>
                    <a:pt x="63696" y="0"/>
                  </a:cubicBezTo>
                  <a:cubicBezTo>
                    <a:pt x="59715" y="0"/>
                    <a:pt x="59715" y="0"/>
                    <a:pt x="59715" y="0"/>
                  </a:cubicBezTo>
                  <a:cubicBezTo>
                    <a:pt x="27867" y="0"/>
                    <a:pt x="5118" y="14366"/>
                    <a:pt x="5118" y="35070"/>
                  </a:cubicBezTo>
                  <a:cubicBezTo>
                    <a:pt x="5118" y="35492"/>
                    <a:pt x="5118" y="35492"/>
                    <a:pt x="5118" y="35492"/>
                  </a:cubicBezTo>
                  <a:cubicBezTo>
                    <a:pt x="5118" y="57464"/>
                    <a:pt x="30142" y="64647"/>
                    <a:pt x="53459" y="69295"/>
                  </a:cubicBezTo>
                  <a:cubicBezTo>
                    <a:pt x="56872" y="70140"/>
                    <a:pt x="56872" y="70140"/>
                    <a:pt x="56872" y="70140"/>
                  </a:cubicBezTo>
                  <a:cubicBezTo>
                    <a:pt x="73933" y="73943"/>
                    <a:pt x="88720" y="77323"/>
                    <a:pt x="88720" y="86197"/>
                  </a:cubicBezTo>
                  <a:cubicBezTo>
                    <a:pt x="88720" y="86619"/>
                    <a:pt x="88720" y="86619"/>
                    <a:pt x="88720" y="86619"/>
                  </a:cubicBezTo>
                  <a:cubicBezTo>
                    <a:pt x="88720" y="95070"/>
                    <a:pt x="79052" y="100985"/>
                    <a:pt x="63696" y="100985"/>
                  </a:cubicBezTo>
                  <a:cubicBezTo>
                    <a:pt x="58009" y="100985"/>
                    <a:pt x="38672" y="100985"/>
                    <a:pt x="18199" y="91267"/>
                  </a:cubicBezTo>
                  <a:cubicBezTo>
                    <a:pt x="15924" y="90000"/>
                    <a:pt x="14786" y="89154"/>
                    <a:pt x="12511" y="88309"/>
                  </a:cubicBezTo>
                  <a:cubicBezTo>
                    <a:pt x="11374" y="87887"/>
                    <a:pt x="9099" y="87042"/>
                    <a:pt x="7962" y="89577"/>
                  </a:cubicBezTo>
                  <a:lnTo>
                    <a:pt x="1137" y="10394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1" name="Shape 581"/>
            <p:cNvSpPr/>
            <p:nvPr/>
          </p:nvSpPr>
          <p:spPr>
            <a:xfrm>
              <a:off x="3443" y="1671"/>
              <a:ext cx="499" cy="672"/>
            </a:xfrm>
            <a:custGeom>
              <a:pathLst>
                <a:path extrusionOk="0" h="120000" w="120000">
                  <a:moveTo>
                    <a:pt x="1137" y="103943"/>
                  </a:moveTo>
                  <a:cubicBezTo>
                    <a:pt x="0" y="106056"/>
                    <a:pt x="1137" y="106478"/>
                    <a:pt x="1706" y="106901"/>
                  </a:cubicBezTo>
                  <a:cubicBezTo>
                    <a:pt x="5118" y="108591"/>
                    <a:pt x="8530" y="109859"/>
                    <a:pt x="11374" y="111126"/>
                  </a:cubicBezTo>
                  <a:cubicBezTo>
                    <a:pt x="29004" y="118309"/>
                    <a:pt x="45497" y="120000"/>
                    <a:pt x="63127" y="120000"/>
                  </a:cubicBezTo>
                  <a:cubicBezTo>
                    <a:pt x="98388" y="120000"/>
                    <a:pt x="120000" y="106478"/>
                    <a:pt x="120000" y="84084"/>
                  </a:cubicBezTo>
                  <a:cubicBezTo>
                    <a:pt x="120000" y="83239"/>
                    <a:pt x="120000" y="83239"/>
                    <a:pt x="120000" y="83239"/>
                  </a:cubicBezTo>
                  <a:cubicBezTo>
                    <a:pt x="120000" y="62535"/>
                    <a:pt x="95545" y="55352"/>
                    <a:pt x="72227" y="49859"/>
                  </a:cubicBezTo>
                  <a:cubicBezTo>
                    <a:pt x="69383" y="49014"/>
                    <a:pt x="69383" y="49014"/>
                    <a:pt x="69383" y="49014"/>
                  </a:cubicBezTo>
                  <a:cubicBezTo>
                    <a:pt x="51753" y="44788"/>
                    <a:pt x="36398" y="40985"/>
                    <a:pt x="36398" y="32535"/>
                  </a:cubicBezTo>
                  <a:cubicBezTo>
                    <a:pt x="36398" y="32112"/>
                    <a:pt x="36398" y="32112"/>
                    <a:pt x="36398" y="32112"/>
                  </a:cubicBezTo>
                  <a:cubicBezTo>
                    <a:pt x="36398" y="24929"/>
                    <a:pt x="45497" y="19436"/>
                    <a:pt x="59146" y="19436"/>
                  </a:cubicBezTo>
                  <a:cubicBezTo>
                    <a:pt x="74502" y="19436"/>
                    <a:pt x="92132" y="23239"/>
                    <a:pt x="104075" y="27887"/>
                  </a:cubicBezTo>
                  <a:cubicBezTo>
                    <a:pt x="104075" y="27887"/>
                    <a:pt x="107488" y="29577"/>
                    <a:pt x="108625" y="27042"/>
                  </a:cubicBezTo>
                  <a:cubicBezTo>
                    <a:pt x="109194" y="25774"/>
                    <a:pt x="114881" y="13943"/>
                    <a:pt x="115450" y="12676"/>
                  </a:cubicBezTo>
                  <a:cubicBezTo>
                    <a:pt x="116587" y="11408"/>
                    <a:pt x="115450" y="10563"/>
                    <a:pt x="113744" y="9718"/>
                  </a:cubicBezTo>
                  <a:cubicBezTo>
                    <a:pt x="100663" y="3802"/>
                    <a:pt x="82464" y="0"/>
                    <a:pt x="63696" y="0"/>
                  </a:cubicBezTo>
                  <a:cubicBezTo>
                    <a:pt x="59715" y="0"/>
                    <a:pt x="59715" y="0"/>
                    <a:pt x="59715" y="0"/>
                  </a:cubicBezTo>
                  <a:cubicBezTo>
                    <a:pt x="27867" y="0"/>
                    <a:pt x="5118" y="14366"/>
                    <a:pt x="5118" y="35070"/>
                  </a:cubicBezTo>
                  <a:cubicBezTo>
                    <a:pt x="5118" y="35492"/>
                    <a:pt x="5118" y="35492"/>
                    <a:pt x="5118" y="35492"/>
                  </a:cubicBezTo>
                  <a:cubicBezTo>
                    <a:pt x="5118" y="57464"/>
                    <a:pt x="30142" y="64647"/>
                    <a:pt x="53459" y="69295"/>
                  </a:cubicBezTo>
                  <a:cubicBezTo>
                    <a:pt x="56872" y="70140"/>
                    <a:pt x="56872" y="70140"/>
                    <a:pt x="56872" y="70140"/>
                  </a:cubicBezTo>
                  <a:cubicBezTo>
                    <a:pt x="73933" y="73943"/>
                    <a:pt x="88720" y="77323"/>
                    <a:pt x="88720" y="86197"/>
                  </a:cubicBezTo>
                  <a:cubicBezTo>
                    <a:pt x="88720" y="86619"/>
                    <a:pt x="88720" y="86619"/>
                    <a:pt x="88720" y="86619"/>
                  </a:cubicBezTo>
                  <a:cubicBezTo>
                    <a:pt x="88720" y="95070"/>
                    <a:pt x="79052" y="100985"/>
                    <a:pt x="63696" y="100985"/>
                  </a:cubicBezTo>
                  <a:cubicBezTo>
                    <a:pt x="58009" y="100985"/>
                    <a:pt x="38672" y="100985"/>
                    <a:pt x="18199" y="91267"/>
                  </a:cubicBezTo>
                  <a:cubicBezTo>
                    <a:pt x="15924" y="90000"/>
                    <a:pt x="14218" y="89577"/>
                    <a:pt x="12511" y="88309"/>
                  </a:cubicBezTo>
                  <a:cubicBezTo>
                    <a:pt x="11943" y="88309"/>
                    <a:pt x="9099" y="87464"/>
                    <a:pt x="7962" y="89577"/>
                  </a:cubicBezTo>
                  <a:lnTo>
                    <a:pt x="1137" y="10394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2" name="Shape 582"/>
            <p:cNvSpPr/>
            <p:nvPr/>
          </p:nvSpPr>
          <p:spPr>
            <a:xfrm>
              <a:off x="4455" y="1671"/>
              <a:ext cx="596" cy="672"/>
            </a:xfrm>
            <a:custGeom>
              <a:pathLst>
                <a:path extrusionOk="0" h="120000" w="120000">
                  <a:moveTo>
                    <a:pt x="116666" y="36760"/>
                  </a:moveTo>
                  <a:cubicBezTo>
                    <a:pt x="114285" y="29154"/>
                    <a:pt x="110476" y="22816"/>
                    <a:pt x="105238" y="17746"/>
                  </a:cubicBezTo>
                  <a:cubicBezTo>
                    <a:pt x="100476" y="12253"/>
                    <a:pt x="93809" y="8028"/>
                    <a:pt x="86190" y="5070"/>
                  </a:cubicBezTo>
                  <a:cubicBezTo>
                    <a:pt x="79047" y="1690"/>
                    <a:pt x="70000" y="0"/>
                    <a:pt x="60000" y="0"/>
                  </a:cubicBezTo>
                  <a:cubicBezTo>
                    <a:pt x="50000" y="0"/>
                    <a:pt x="40952" y="1690"/>
                    <a:pt x="33809" y="5070"/>
                  </a:cubicBezTo>
                  <a:cubicBezTo>
                    <a:pt x="26190" y="8028"/>
                    <a:pt x="19523" y="12253"/>
                    <a:pt x="14761" y="17746"/>
                  </a:cubicBezTo>
                  <a:cubicBezTo>
                    <a:pt x="9523" y="22816"/>
                    <a:pt x="5714" y="29154"/>
                    <a:pt x="3333" y="36760"/>
                  </a:cubicBezTo>
                  <a:cubicBezTo>
                    <a:pt x="952" y="43943"/>
                    <a:pt x="0" y="51549"/>
                    <a:pt x="0" y="60000"/>
                  </a:cubicBezTo>
                  <a:cubicBezTo>
                    <a:pt x="0" y="68450"/>
                    <a:pt x="952" y="76478"/>
                    <a:pt x="3333" y="83661"/>
                  </a:cubicBezTo>
                  <a:cubicBezTo>
                    <a:pt x="5714" y="90845"/>
                    <a:pt x="9523" y="97183"/>
                    <a:pt x="14761" y="102676"/>
                  </a:cubicBezTo>
                  <a:cubicBezTo>
                    <a:pt x="19523" y="107746"/>
                    <a:pt x="26190" y="111971"/>
                    <a:pt x="33809" y="115352"/>
                  </a:cubicBezTo>
                  <a:cubicBezTo>
                    <a:pt x="40952" y="118309"/>
                    <a:pt x="50000" y="120000"/>
                    <a:pt x="60000" y="120000"/>
                  </a:cubicBezTo>
                  <a:cubicBezTo>
                    <a:pt x="70000" y="120000"/>
                    <a:pt x="79047" y="118309"/>
                    <a:pt x="86190" y="115352"/>
                  </a:cubicBezTo>
                  <a:cubicBezTo>
                    <a:pt x="93809" y="111971"/>
                    <a:pt x="100476" y="107746"/>
                    <a:pt x="105238" y="102676"/>
                  </a:cubicBezTo>
                  <a:cubicBezTo>
                    <a:pt x="110476" y="97183"/>
                    <a:pt x="114285" y="90845"/>
                    <a:pt x="116666" y="83661"/>
                  </a:cubicBezTo>
                  <a:cubicBezTo>
                    <a:pt x="119047" y="76478"/>
                    <a:pt x="120000" y="68450"/>
                    <a:pt x="120000" y="60000"/>
                  </a:cubicBezTo>
                  <a:cubicBezTo>
                    <a:pt x="120000" y="51549"/>
                    <a:pt x="119047" y="43943"/>
                    <a:pt x="116666" y="36760"/>
                  </a:cubicBezTo>
                  <a:moveTo>
                    <a:pt x="91904" y="60000"/>
                  </a:moveTo>
                  <a:cubicBezTo>
                    <a:pt x="91904" y="72676"/>
                    <a:pt x="89047" y="82816"/>
                    <a:pt x="83809" y="90000"/>
                  </a:cubicBezTo>
                  <a:cubicBezTo>
                    <a:pt x="78571" y="96760"/>
                    <a:pt x="70952" y="100140"/>
                    <a:pt x="60000" y="100140"/>
                  </a:cubicBezTo>
                  <a:cubicBezTo>
                    <a:pt x="49047" y="100140"/>
                    <a:pt x="41428" y="96760"/>
                    <a:pt x="36190" y="90000"/>
                  </a:cubicBezTo>
                  <a:cubicBezTo>
                    <a:pt x="30952" y="82816"/>
                    <a:pt x="28571" y="72676"/>
                    <a:pt x="28571" y="60000"/>
                  </a:cubicBezTo>
                  <a:cubicBezTo>
                    <a:pt x="28571" y="47323"/>
                    <a:pt x="30952" y="37605"/>
                    <a:pt x="36190" y="30422"/>
                  </a:cubicBezTo>
                  <a:cubicBezTo>
                    <a:pt x="41428" y="23661"/>
                    <a:pt x="49047" y="20281"/>
                    <a:pt x="60000" y="20281"/>
                  </a:cubicBezTo>
                  <a:cubicBezTo>
                    <a:pt x="70952" y="20281"/>
                    <a:pt x="78571" y="23661"/>
                    <a:pt x="83809" y="30422"/>
                  </a:cubicBezTo>
                  <a:cubicBezTo>
                    <a:pt x="89047" y="37605"/>
                    <a:pt x="91904" y="47323"/>
                    <a:pt x="91904" y="6000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3" name="Shape 583"/>
            <p:cNvSpPr/>
            <p:nvPr/>
          </p:nvSpPr>
          <p:spPr>
            <a:xfrm>
              <a:off x="5566" y="1671"/>
              <a:ext cx="507" cy="670"/>
            </a:xfrm>
            <a:custGeom>
              <a:pathLst>
                <a:path extrusionOk="0" h="120000" w="120000">
                  <a:moveTo>
                    <a:pt x="111588" y="97102"/>
                  </a:moveTo>
                  <a:cubicBezTo>
                    <a:pt x="111028" y="94982"/>
                    <a:pt x="108224" y="95830"/>
                    <a:pt x="108224" y="95830"/>
                  </a:cubicBezTo>
                  <a:cubicBezTo>
                    <a:pt x="103738" y="97102"/>
                    <a:pt x="99252" y="97950"/>
                    <a:pt x="94766" y="98798"/>
                  </a:cubicBezTo>
                  <a:cubicBezTo>
                    <a:pt x="89719" y="99222"/>
                    <a:pt x="84672" y="99646"/>
                    <a:pt x="78504" y="99646"/>
                  </a:cubicBezTo>
                  <a:cubicBezTo>
                    <a:pt x="64485" y="99646"/>
                    <a:pt x="53271" y="96254"/>
                    <a:pt x="45420" y="90318"/>
                  </a:cubicBezTo>
                  <a:cubicBezTo>
                    <a:pt x="37570" y="83957"/>
                    <a:pt x="33084" y="73780"/>
                    <a:pt x="33084" y="60212"/>
                  </a:cubicBezTo>
                  <a:cubicBezTo>
                    <a:pt x="33084" y="47915"/>
                    <a:pt x="37009" y="38586"/>
                    <a:pt x="44299" y="31378"/>
                  </a:cubicBezTo>
                  <a:cubicBezTo>
                    <a:pt x="51028" y="24169"/>
                    <a:pt x="62242" y="20777"/>
                    <a:pt x="76261" y="20777"/>
                  </a:cubicBezTo>
                  <a:cubicBezTo>
                    <a:pt x="88598" y="20777"/>
                    <a:pt x="97570" y="21625"/>
                    <a:pt x="107102" y="23745"/>
                  </a:cubicBezTo>
                  <a:cubicBezTo>
                    <a:pt x="107102" y="23745"/>
                    <a:pt x="109345" y="24593"/>
                    <a:pt x="110467" y="22473"/>
                  </a:cubicBezTo>
                  <a:cubicBezTo>
                    <a:pt x="112710" y="16961"/>
                    <a:pt x="114953" y="13144"/>
                    <a:pt x="117757" y="7632"/>
                  </a:cubicBezTo>
                  <a:cubicBezTo>
                    <a:pt x="118317" y="5936"/>
                    <a:pt x="116635" y="5088"/>
                    <a:pt x="115514" y="4664"/>
                  </a:cubicBezTo>
                  <a:cubicBezTo>
                    <a:pt x="112149" y="3816"/>
                    <a:pt x="103177" y="2120"/>
                    <a:pt x="96448" y="1272"/>
                  </a:cubicBezTo>
                  <a:cubicBezTo>
                    <a:pt x="90280" y="424"/>
                    <a:pt x="82990" y="0"/>
                    <a:pt x="74579" y="0"/>
                  </a:cubicBezTo>
                  <a:cubicBezTo>
                    <a:pt x="62242" y="0"/>
                    <a:pt x="51588" y="1696"/>
                    <a:pt x="42056" y="4664"/>
                  </a:cubicBezTo>
                  <a:cubicBezTo>
                    <a:pt x="33084" y="8056"/>
                    <a:pt x="25233" y="12296"/>
                    <a:pt x="19065" y="17385"/>
                  </a:cubicBezTo>
                  <a:cubicBezTo>
                    <a:pt x="12897" y="22897"/>
                    <a:pt x="7850" y="29257"/>
                    <a:pt x="5046" y="36466"/>
                  </a:cubicBezTo>
                  <a:cubicBezTo>
                    <a:pt x="1682" y="43674"/>
                    <a:pt x="0" y="51731"/>
                    <a:pt x="0" y="60212"/>
                  </a:cubicBezTo>
                  <a:cubicBezTo>
                    <a:pt x="0" y="78445"/>
                    <a:pt x="6728" y="93286"/>
                    <a:pt x="19626" y="103886"/>
                  </a:cubicBezTo>
                  <a:cubicBezTo>
                    <a:pt x="32523" y="114487"/>
                    <a:pt x="51588" y="120000"/>
                    <a:pt x="76822" y="120000"/>
                  </a:cubicBezTo>
                  <a:cubicBezTo>
                    <a:pt x="91401" y="120000"/>
                    <a:pt x="106542" y="117879"/>
                    <a:pt x="117757" y="114487"/>
                  </a:cubicBezTo>
                  <a:cubicBezTo>
                    <a:pt x="117757" y="114487"/>
                    <a:pt x="120000" y="113639"/>
                    <a:pt x="118878" y="111943"/>
                  </a:cubicBezTo>
                  <a:lnTo>
                    <a:pt x="111588" y="97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4" name="Shape 584"/>
            <p:cNvSpPr/>
            <p:nvPr/>
          </p:nvSpPr>
          <p:spPr>
            <a:xfrm>
              <a:off x="6108" y="1671"/>
              <a:ext cx="582" cy="672"/>
            </a:xfrm>
            <a:custGeom>
              <a:pathLst>
                <a:path extrusionOk="0" h="120000" w="120000">
                  <a:moveTo>
                    <a:pt x="114634" y="32535"/>
                  </a:moveTo>
                  <a:cubicBezTo>
                    <a:pt x="112682" y="25352"/>
                    <a:pt x="107317" y="18591"/>
                    <a:pt x="103902" y="15211"/>
                  </a:cubicBezTo>
                  <a:cubicBezTo>
                    <a:pt x="98048" y="10140"/>
                    <a:pt x="92682" y="6338"/>
                    <a:pt x="87317" y="4647"/>
                  </a:cubicBezTo>
                  <a:cubicBezTo>
                    <a:pt x="80487" y="1690"/>
                    <a:pt x="72195" y="0"/>
                    <a:pt x="62926" y="0"/>
                  </a:cubicBezTo>
                  <a:cubicBezTo>
                    <a:pt x="52195" y="0"/>
                    <a:pt x="42439" y="1690"/>
                    <a:pt x="34634" y="5070"/>
                  </a:cubicBezTo>
                  <a:cubicBezTo>
                    <a:pt x="26829" y="8028"/>
                    <a:pt x="20487" y="12676"/>
                    <a:pt x="15121" y="17746"/>
                  </a:cubicBezTo>
                  <a:cubicBezTo>
                    <a:pt x="9756" y="23239"/>
                    <a:pt x="5853" y="30000"/>
                    <a:pt x="3414" y="37183"/>
                  </a:cubicBezTo>
                  <a:cubicBezTo>
                    <a:pt x="975" y="44366"/>
                    <a:pt x="0" y="52394"/>
                    <a:pt x="0" y="60845"/>
                  </a:cubicBezTo>
                  <a:cubicBezTo>
                    <a:pt x="0" y="69295"/>
                    <a:pt x="975" y="77323"/>
                    <a:pt x="3902" y="84507"/>
                  </a:cubicBezTo>
                  <a:cubicBezTo>
                    <a:pt x="6341" y="91690"/>
                    <a:pt x="10243" y="98028"/>
                    <a:pt x="16097" y="103098"/>
                  </a:cubicBezTo>
                  <a:cubicBezTo>
                    <a:pt x="21463" y="108591"/>
                    <a:pt x="28780" y="112394"/>
                    <a:pt x="37560" y="115352"/>
                  </a:cubicBezTo>
                  <a:cubicBezTo>
                    <a:pt x="46341" y="118309"/>
                    <a:pt x="56585" y="120000"/>
                    <a:pt x="68780" y="120000"/>
                  </a:cubicBezTo>
                  <a:cubicBezTo>
                    <a:pt x="93170" y="119577"/>
                    <a:pt x="106341" y="114929"/>
                    <a:pt x="111707" y="112394"/>
                  </a:cubicBezTo>
                  <a:cubicBezTo>
                    <a:pt x="112682" y="111971"/>
                    <a:pt x="113170" y="111126"/>
                    <a:pt x="112195" y="109014"/>
                  </a:cubicBezTo>
                  <a:cubicBezTo>
                    <a:pt x="106829" y="95492"/>
                    <a:pt x="106829" y="95492"/>
                    <a:pt x="106829" y="95492"/>
                  </a:cubicBezTo>
                  <a:cubicBezTo>
                    <a:pt x="105853" y="93380"/>
                    <a:pt x="103414" y="94225"/>
                    <a:pt x="103414" y="94225"/>
                  </a:cubicBezTo>
                  <a:cubicBezTo>
                    <a:pt x="97560" y="95915"/>
                    <a:pt x="88780" y="99718"/>
                    <a:pt x="68292" y="99718"/>
                  </a:cubicBezTo>
                  <a:cubicBezTo>
                    <a:pt x="55121" y="99295"/>
                    <a:pt x="45365" y="95915"/>
                    <a:pt x="39024" y="90845"/>
                  </a:cubicBezTo>
                  <a:cubicBezTo>
                    <a:pt x="32682" y="85352"/>
                    <a:pt x="29756" y="77323"/>
                    <a:pt x="29268" y="66338"/>
                  </a:cubicBezTo>
                  <a:cubicBezTo>
                    <a:pt x="114634" y="66338"/>
                    <a:pt x="114634" y="66338"/>
                    <a:pt x="114634" y="66338"/>
                  </a:cubicBezTo>
                  <a:cubicBezTo>
                    <a:pt x="114634" y="66338"/>
                    <a:pt x="117073" y="66338"/>
                    <a:pt x="117073" y="64225"/>
                  </a:cubicBezTo>
                  <a:cubicBezTo>
                    <a:pt x="117073" y="63380"/>
                    <a:pt x="120000" y="49014"/>
                    <a:pt x="114634" y="32535"/>
                  </a:cubicBezTo>
                  <a:close/>
                  <a:moveTo>
                    <a:pt x="29756" y="47746"/>
                  </a:moveTo>
                  <a:cubicBezTo>
                    <a:pt x="30731" y="40985"/>
                    <a:pt x="33170" y="35070"/>
                    <a:pt x="36585" y="30422"/>
                  </a:cubicBezTo>
                  <a:cubicBezTo>
                    <a:pt x="41951" y="23661"/>
                    <a:pt x="49756" y="19859"/>
                    <a:pt x="60975" y="19859"/>
                  </a:cubicBezTo>
                  <a:cubicBezTo>
                    <a:pt x="72195" y="19859"/>
                    <a:pt x="79512" y="23661"/>
                    <a:pt x="84878" y="30422"/>
                  </a:cubicBezTo>
                  <a:cubicBezTo>
                    <a:pt x="88292" y="35070"/>
                    <a:pt x="89756" y="40985"/>
                    <a:pt x="90731" y="47746"/>
                  </a:cubicBezTo>
                  <a:lnTo>
                    <a:pt x="29756" y="4774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5" name="Shape 585"/>
            <p:cNvSpPr/>
            <p:nvPr/>
          </p:nvSpPr>
          <p:spPr>
            <a:xfrm>
              <a:off x="2793" y="1671"/>
              <a:ext cx="581" cy="672"/>
            </a:xfrm>
            <a:custGeom>
              <a:pathLst>
                <a:path extrusionOk="0" h="120000" w="120000">
                  <a:moveTo>
                    <a:pt x="114634" y="32535"/>
                  </a:moveTo>
                  <a:cubicBezTo>
                    <a:pt x="112682" y="25352"/>
                    <a:pt x="107317" y="18591"/>
                    <a:pt x="103902" y="15211"/>
                  </a:cubicBezTo>
                  <a:cubicBezTo>
                    <a:pt x="98048" y="10140"/>
                    <a:pt x="92682" y="6338"/>
                    <a:pt x="87317" y="4647"/>
                  </a:cubicBezTo>
                  <a:cubicBezTo>
                    <a:pt x="80487" y="1690"/>
                    <a:pt x="72195" y="0"/>
                    <a:pt x="62926" y="0"/>
                  </a:cubicBezTo>
                  <a:cubicBezTo>
                    <a:pt x="52195" y="0"/>
                    <a:pt x="42439" y="1690"/>
                    <a:pt x="34634" y="5070"/>
                  </a:cubicBezTo>
                  <a:cubicBezTo>
                    <a:pt x="26829" y="8028"/>
                    <a:pt x="20487" y="12676"/>
                    <a:pt x="15121" y="17746"/>
                  </a:cubicBezTo>
                  <a:cubicBezTo>
                    <a:pt x="9756" y="23239"/>
                    <a:pt x="5853" y="30000"/>
                    <a:pt x="3414" y="37183"/>
                  </a:cubicBezTo>
                  <a:cubicBezTo>
                    <a:pt x="975" y="44366"/>
                    <a:pt x="0" y="52394"/>
                    <a:pt x="0" y="60845"/>
                  </a:cubicBezTo>
                  <a:cubicBezTo>
                    <a:pt x="0" y="69295"/>
                    <a:pt x="975" y="77323"/>
                    <a:pt x="3902" y="84507"/>
                  </a:cubicBezTo>
                  <a:cubicBezTo>
                    <a:pt x="6341" y="91690"/>
                    <a:pt x="10243" y="98028"/>
                    <a:pt x="16097" y="103098"/>
                  </a:cubicBezTo>
                  <a:cubicBezTo>
                    <a:pt x="21463" y="108591"/>
                    <a:pt x="28780" y="112394"/>
                    <a:pt x="37560" y="115352"/>
                  </a:cubicBezTo>
                  <a:cubicBezTo>
                    <a:pt x="46341" y="118309"/>
                    <a:pt x="56585" y="120000"/>
                    <a:pt x="68780" y="120000"/>
                  </a:cubicBezTo>
                  <a:cubicBezTo>
                    <a:pt x="93170" y="119577"/>
                    <a:pt x="106341" y="114929"/>
                    <a:pt x="111707" y="112394"/>
                  </a:cubicBezTo>
                  <a:cubicBezTo>
                    <a:pt x="112682" y="111971"/>
                    <a:pt x="113170" y="111126"/>
                    <a:pt x="112195" y="109014"/>
                  </a:cubicBezTo>
                  <a:cubicBezTo>
                    <a:pt x="106829" y="95492"/>
                    <a:pt x="106829" y="95492"/>
                    <a:pt x="106829" y="95492"/>
                  </a:cubicBezTo>
                  <a:cubicBezTo>
                    <a:pt x="105853" y="93380"/>
                    <a:pt x="103414" y="94225"/>
                    <a:pt x="103414" y="94225"/>
                  </a:cubicBezTo>
                  <a:cubicBezTo>
                    <a:pt x="97560" y="95915"/>
                    <a:pt x="88780" y="99718"/>
                    <a:pt x="68292" y="99718"/>
                  </a:cubicBezTo>
                  <a:cubicBezTo>
                    <a:pt x="55121" y="99295"/>
                    <a:pt x="45365" y="95915"/>
                    <a:pt x="39024" y="90845"/>
                  </a:cubicBezTo>
                  <a:cubicBezTo>
                    <a:pt x="32682" y="85352"/>
                    <a:pt x="29756" y="77323"/>
                    <a:pt x="29268" y="66338"/>
                  </a:cubicBezTo>
                  <a:cubicBezTo>
                    <a:pt x="114634" y="66338"/>
                    <a:pt x="114634" y="66338"/>
                    <a:pt x="114634" y="66338"/>
                  </a:cubicBezTo>
                  <a:cubicBezTo>
                    <a:pt x="114634" y="66338"/>
                    <a:pt x="117073" y="66338"/>
                    <a:pt x="117073" y="64225"/>
                  </a:cubicBezTo>
                  <a:cubicBezTo>
                    <a:pt x="117073" y="63380"/>
                    <a:pt x="120000" y="49014"/>
                    <a:pt x="114634" y="32535"/>
                  </a:cubicBezTo>
                  <a:close/>
                  <a:moveTo>
                    <a:pt x="29756" y="47746"/>
                  </a:moveTo>
                  <a:cubicBezTo>
                    <a:pt x="30731" y="40985"/>
                    <a:pt x="33170" y="35070"/>
                    <a:pt x="36585" y="30422"/>
                  </a:cubicBezTo>
                  <a:cubicBezTo>
                    <a:pt x="41951" y="23661"/>
                    <a:pt x="49756" y="19859"/>
                    <a:pt x="60975" y="19859"/>
                  </a:cubicBezTo>
                  <a:cubicBezTo>
                    <a:pt x="72195" y="19859"/>
                    <a:pt x="79512" y="23661"/>
                    <a:pt x="84878" y="30422"/>
                  </a:cubicBezTo>
                  <a:cubicBezTo>
                    <a:pt x="88292" y="35070"/>
                    <a:pt x="89756" y="40985"/>
                    <a:pt x="90731" y="47746"/>
                  </a:cubicBezTo>
                  <a:lnTo>
                    <a:pt x="29756" y="4774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6" name="Shape 586"/>
            <p:cNvSpPr/>
            <p:nvPr/>
          </p:nvSpPr>
          <p:spPr>
            <a:xfrm>
              <a:off x="1870" y="1671"/>
              <a:ext cx="537" cy="672"/>
            </a:xfrm>
            <a:custGeom>
              <a:pathLst>
                <a:path extrusionOk="0" h="120000" w="120000">
                  <a:moveTo>
                    <a:pt x="75066" y="44366"/>
                  </a:moveTo>
                  <a:cubicBezTo>
                    <a:pt x="71365" y="44366"/>
                    <a:pt x="66607" y="43943"/>
                    <a:pt x="60792" y="43943"/>
                  </a:cubicBezTo>
                  <a:cubicBezTo>
                    <a:pt x="52863" y="43943"/>
                    <a:pt x="44933" y="44788"/>
                    <a:pt x="38061" y="46478"/>
                  </a:cubicBezTo>
                  <a:cubicBezTo>
                    <a:pt x="30660" y="48169"/>
                    <a:pt x="24317" y="50281"/>
                    <a:pt x="18502" y="53661"/>
                  </a:cubicBezTo>
                  <a:cubicBezTo>
                    <a:pt x="12687" y="56619"/>
                    <a:pt x="8458" y="60845"/>
                    <a:pt x="5286" y="65915"/>
                  </a:cubicBezTo>
                  <a:cubicBezTo>
                    <a:pt x="2114" y="70563"/>
                    <a:pt x="0" y="76478"/>
                    <a:pt x="0" y="82816"/>
                  </a:cubicBezTo>
                  <a:cubicBezTo>
                    <a:pt x="0" y="89577"/>
                    <a:pt x="1585" y="95070"/>
                    <a:pt x="4229" y="99718"/>
                  </a:cubicBezTo>
                  <a:cubicBezTo>
                    <a:pt x="7400" y="104366"/>
                    <a:pt x="11101" y="108169"/>
                    <a:pt x="16387" y="111126"/>
                  </a:cubicBezTo>
                  <a:cubicBezTo>
                    <a:pt x="21674" y="114084"/>
                    <a:pt x="28017" y="116619"/>
                    <a:pt x="35418" y="117887"/>
                  </a:cubicBezTo>
                  <a:cubicBezTo>
                    <a:pt x="42819" y="119154"/>
                    <a:pt x="50748" y="120000"/>
                    <a:pt x="59735" y="120000"/>
                  </a:cubicBezTo>
                  <a:cubicBezTo>
                    <a:pt x="69251" y="120000"/>
                    <a:pt x="78766" y="119154"/>
                    <a:pt x="87753" y="117887"/>
                  </a:cubicBezTo>
                  <a:cubicBezTo>
                    <a:pt x="97268" y="116619"/>
                    <a:pt x="108370" y="114929"/>
                    <a:pt x="111013" y="114507"/>
                  </a:cubicBezTo>
                  <a:cubicBezTo>
                    <a:pt x="114185" y="113661"/>
                    <a:pt x="117885" y="112816"/>
                    <a:pt x="117885" y="112816"/>
                  </a:cubicBezTo>
                  <a:cubicBezTo>
                    <a:pt x="120000" y="112394"/>
                    <a:pt x="120000" y="110704"/>
                    <a:pt x="120000" y="110704"/>
                  </a:cubicBezTo>
                  <a:cubicBezTo>
                    <a:pt x="120000" y="43098"/>
                    <a:pt x="120000" y="43098"/>
                    <a:pt x="120000" y="43098"/>
                  </a:cubicBezTo>
                  <a:cubicBezTo>
                    <a:pt x="120000" y="28309"/>
                    <a:pt x="114713" y="16901"/>
                    <a:pt x="105198" y="10140"/>
                  </a:cubicBezTo>
                  <a:cubicBezTo>
                    <a:pt x="95154" y="3380"/>
                    <a:pt x="80881" y="0"/>
                    <a:pt x="62378" y="0"/>
                  </a:cubicBezTo>
                  <a:cubicBezTo>
                    <a:pt x="55506" y="0"/>
                    <a:pt x="44405" y="845"/>
                    <a:pt x="38061" y="1690"/>
                  </a:cubicBezTo>
                  <a:cubicBezTo>
                    <a:pt x="38061" y="1690"/>
                    <a:pt x="17444" y="5070"/>
                    <a:pt x="9515" y="10140"/>
                  </a:cubicBezTo>
                  <a:cubicBezTo>
                    <a:pt x="9515" y="10140"/>
                    <a:pt x="7400" y="10985"/>
                    <a:pt x="8458" y="13098"/>
                  </a:cubicBezTo>
                  <a:cubicBezTo>
                    <a:pt x="14801" y="27042"/>
                    <a:pt x="14801" y="27042"/>
                    <a:pt x="14801" y="27042"/>
                  </a:cubicBezTo>
                  <a:cubicBezTo>
                    <a:pt x="15859" y="29154"/>
                    <a:pt x="17973" y="28309"/>
                    <a:pt x="17973" y="28309"/>
                  </a:cubicBezTo>
                  <a:cubicBezTo>
                    <a:pt x="17973" y="28309"/>
                    <a:pt x="18502" y="28309"/>
                    <a:pt x="19559" y="27887"/>
                  </a:cubicBezTo>
                  <a:cubicBezTo>
                    <a:pt x="37533" y="20281"/>
                    <a:pt x="59735" y="20281"/>
                    <a:pt x="59735" y="20281"/>
                  </a:cubicBezTo>
                  <a:cubicBezTo>
                    <a:pt x="69779" y="20281"/>
                    <a:pt x="77709" y="21971"/>
                    <a:pt x="82995" y="24929"/>
                  </a:cubicBezTo>
                  <a:cubicBezTo>
                    <a:pt x="87753" y="28309"/>
                    <a:pt x="90396" y="32957"/>
                    <a:pt x="90396" y="42676"/>
                  </a:cubicBezTo>
                  <a:cubicBezTo>
                    <a:pt x="90396" y="46056"/>
                    <a:pt x="90396" y="46056"/>
                    <a:pt x="90396" y="46056"/>
                  </a:cubicBezTo>
                  <a:cubicBezTo>
                    <a:pt x="82466" y="44788"/>
                    <a:pt x="75066" y="44366"/>
                    <a:pt x="75066" y="44366"/>
                  </a:cubicBezTo>
                  <a:close/>
                  <a:moveTo>
                    <a:pt x="38061" y="96338"/>
                  </a:moveTo>
                  <a:cubicBezTo>
                    <a:pt x="34889" y="94225"/>
                    <a:pt x="34361" y="93380"/>
                    <a:pt x="32775" y="92112"/>
                  </a:cubicBezTo>
                  <a:cubicBezTo>
                    <a:pt x="31189" y="89577"/>
                    <a:pt x="30132" y="86619"/>
                    <a:pt x="30132" y="82394"/>
                  </a:cubicBezTo>
                  <a:cubicBezTo>
                    <a:pt x="30132" y="76056"/>
                    <a:pt x="32775" y="71408"/>
                    <a:pt x="38590" y="68028"/>
                  </a:cubicBezTo>
                  <a:cubicBezTo>
                    <a:pt x="38590" y="68028"/>
                    <a:pt x="46519" y="62535"/>
                    <a:pt x="65022" y="62535"/>
                  </a:cubicBezTo>
                  <a:cubicBezTo>
                    <a:pt x="78766" y="62957"/>
                    <a:pt x="90396" y="64225"/>
                    <a:pt x="90396" y="64225"/>
                  </a:cubicBezTo>
                  <a:cubicBezTo>
                    <a:pt x="90396" y="98028"/>
                    <a:pt x="90396" y="98028"/>
                    <a:pt x="90396" y="98028"/>
                  </a:cubicBezTo>
                  <a:cubicBezTo>
                    <a:pt x="90396" y="98028"/>
                    <a:pt x="90396" y="98028"/>
                    <a:pt x="90396" y="98028"/>
                  </a:cubicBezTo>
                  <a:cubicBezTo>
                    <a:pt x="90396" y="98028"/>
                    <a:pt x="78766" y="100140"/>
                    <a:pt x="65550" y="100563"/>
                  </a:cubicBezTo>
                  <a:cubicBezTo>
                    <a:pt x="46519" y="101408"/>
                    <a:pt x="38061" y="96338"/>
                    <a:pt x="38061" y="9633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7" name="Shape 587"/>
            <p:cNvSpPr/>
            <p:nvPr/>
          </p:nvSpPr>
          <p:spPr>
            <a:xfrm>
              <a:off x="5162" y="1676"/>
              <a:ext cx="386" cy="653"/>
            </a:xfrm>
            <a:custGeom>
              <a:pathLst>
                <a:path extrusionOk="0" h="120000" w="120000">
                  <a:moveTo>
                    <a:pt x="119263" y="5652"/>
                  </a:moveTo>
                  <a:cubicBezTo>
                    <a:pt x="120000" y="3913"/>
                    <a:pt x="118527" y="3043"/>
                    <a:pt x="117055" y="3043"/>
                  </a:cubicBezTo>
                  <a:cubicBezTo>
                    <a:pt x="114846" y="2173"/>
                    <a:pt x="104539" y="869"/>
                    <a:pt x="95705" y="869"/>
                  </a:cubicBezTo>
                  <a:cubicBezTo>
                    <a:pt x="79509" y="0"/>
                    <a:pt x="70674" y="1739"/>
                    <a:pt x="62576" y="3913"/>
                  </a:cubicBezTo>
                  <a:cubicBezTo>
                    <a:pt x="54478" y="6086"/>
                    <a:pt x="45644" y="9565"/>
                    <a:pt x="40490" y="13478"/>
                  </a:cubicBezTo>
                  <a:cubicBezTo>
                    <a:pt x="40490" y="3913"/>
                    <a:pt x="40490" y="3913"/>
                    <a:pt x="40490" y="3913"/>
                  </a:cubicBezTo>
                  <a:cubicBezTo>
                    <a:pt x="40490" y="2608"/>
                    <a:pt x="39018" y="1739"/>
                    <a:pt x="36809" y="1739"/>
                  </a:cubicBezTo>
                  <a:cubicBezTo>
                    <a:pt x="3680" y="1739"/>
                    <a:pt x="3680" y="1739"/>
                    <a:pt x="3680" y="1739"/>
                  </a:cubicBezTo>
                  <a:cubicBezTo>
                    <a:pt x="2208" y="1739"/>
                    <a:pt x="0" y="2608"/>
                    <a:pt x="0" y="3913"/>
                  </a:cubicBezTo>
                  <a:cubicBezTo>
                    <a:pt x="0" y="117391"/>
                    <a:pt x="0" y="117391"/>
                    <a:pt x="0" y="117391"/>
                  </a:cubicBezTo>
                  <a:cubicBezTo>
                    <a:pt x="0" y="118695"/>
                    <a:pt x="2208" y="120000"/>
                    <a:pt x="4417" y="120000"/>
                  </a:cubicBezTo>
                  <a:cubicBezTo>
                    <a:pt x="38282" y="120000"/>
                    <a:pt x="38282" y="120000"/>
                    <a:pt x="38282" y="120000"/>
                  </a:cubicBezTo>
                  <a:cubicBezTo>
                    <a:pt x="40490" y="120000"/>
                    <a:pt x="41963" y="118695"/>
                    <a:pt x="41963" y="117391"/>
                  </a:cubicBezTo>
                  <a:cubicBezTo>
                    <a:pt x="41963" y="60869"/>
                    <a:pt x="41963" y="60869"/>
                    <a:pt x="41963" y="60869"/>
                  </a:cubicBezTo>
                  <a:cubicBezTo>
                    <a:pt x="41963" y="53478"/>
                    <a:pt x="43435" y="45652"/>
                    <a:pt x="46380" y="40869"/>
                  </a:cubicBezTo>
                  <a:cubicBezTo>
                    <a:pt x="49325" y="36086"/>
                    <a:pt x="53006" y="32608"/>
                    <a:pt x="57423" y="29565"/>
                  </a:cubicBezTo>
                  <a:cubicBezTo>
                    <a:pt x="62576" y="26956"/>
                    <a:pt x="67730" y="25217"/>
                    <a:pt x="73619" y="23913"/>
                  </a:cubicBezTo>
                  <a:cubicBezTo>
                    <a:pt x="79509" y="23043"/>
                    <a:pt x="86134" y="22608"/>
                    <a:pt x="90552" y="22608"/>
                  </a:cubicBezTo>
                  <a:cubicBezTo>
                    <a:pt x="97177" y="22608"/>
                    <a:pt x="104539" y="23478"/>
                    <a:pt x="104539" y="23478"/>
                  </a:cubicBezTo>
                  <a:cubicBezTo>
                    <a:pt x="107484" y="23913"/>
                    <a:pt x="108957" y="23043"/>
                    <a:pt x="109693" y="21739"/>
                  </a:cubicBezTo>
                  <a:cubicBezTo>
                    <a:pt x="111901" y="18260"/>
                    <a:pt x="117791" y="7826"/>
                    <a:pt x="119263" y="565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8" name="Shape 588"/>
            <p:cNvSpPr/>
            <p:nvPr/>
          </p:nvSpPr>
          <p:spPr>
            <a:xfrm>
              <a:off x="3807" y="1406"/>
              <a:ext cx="728" cy="1219"/>
            </a:xfrm>
            <a:custGeom>
              <a:pathLst>
                <a:path extrusionOk="0" h="120000" w="120000">
                  <a:moveTo>
                    <a:pt x="118051" y="1398"/>
                  </a:moveTo>
                  <a:cubicBezTo>
                    <a:pt x="116103" y="932"/>
                    <a:pt x="114155" y="699"/>
                    <a:pt x="111428" y="466"/>
                  </a:cubicBezTo>
                  <a:cubicBezTo>
                    <a:pt x="108701" y="233"/>
                    <a:pt x="105584" y="0"/>
                    <a:pt x="102077" y="0"/>
                  </a:cubicBezTo>
                  <a:cubicBezTo>
                    <a:pt x="90000" y="0"/>
                    <a:pt x="80259" y="2097"/>
                    <a:pt x="73246" y="6291"/>
                  </a:cubicBezTo>
                  <a:cubicBezTo>
                    <a:pt x="66623" y="10252"/>
                    <a:pt x="61948" y="16543"/>
                    <a:pt x="59610" y="24699"/>
                  </a:cubicBezTo>
                  <a:cubicBezTo>
                    <a:pt x="58831" y="27495"/>
                    <a:pt x="58831" y="27495"/>
                    <a:pt x="58831" y="27495"/>
                  </a:cubicBezTo>
                  <a:cubicBezTo>
                    <a:pt x="43246" y="27495"/>
                    <a:pt x="43246" y="27495"/>
                    <a:pt x="43246" y="27495"/>
                  </a:cubicBezTo>
                  <a:cubicBezTo>
                    <a:pt x="43246" y="27495"/>
                    <a:pt x="41298" y="27495"/>
                    <a:pt x="40909" y="28660"/>
                  </a:cubicBezTo>
                  <a:cubicBezTo>
                    <a:pt x="38571" y="37048"/>
                    <a:pt x="38571" y="37048"/>
                    <a:pt x="38571" y="37048"/>
                  </a:cubicBezTo>
                  <a:cubicBezTo>
                    <a:pt x="38181" y="37980"/>
                    <a:pt x="38961" y="38446"/>
                    <a:pt x="40519" y="38446"/>
                  </a:cubicBezTo>
                  <a:cubicBezTo>
                    <a:pt x="55714" y="38446"/>
                    <a:pt x="55714" y="38446"/>
                    <a:pt x="55714" y="38446"/>
                  </a:cubicBezTo>
                  <a:cubicBezTo>
                    <a:pt x="40519" y="89475"/>
                    <a:pt x="40519" y="89475"/>
                    <a:pt x="40519" y="89475"/>
                  </a:cubicBezTo>
                  <a:cubicBezTo>
                    <a:pt x="39350" y="93669"/>
                    <a:pt x="37792" y="96932"/>
                    <a:pt x="36233" y="99495"/>
                  </a:cubicBezTo>
                  <a:cubicBezTo>
                    <a:pt x="34675" y="102058"/>
                    <a:pt x="33506" y="103922"/>
                    <a:pt x="31558" y="105320"/>
                  </a:cubicBezTo>
                  <a:cubicBezTo>
                    <a:pt x="30000" y="106718"/>
                    <a:pt x="28051" y="107650"/>
                    <a:pt x="25324" y="108116"/>
                  </a:cubicBezTo>
                  <a:cubicBezTo>
                    <a:pt x="22987" y="108582"/>
                    <a:pt x="20259" y="108815"/>
                    <a:pt x="17142" y="108815"/>
                  </a:cubicBezTo>
                  <a:cubicBezTo>
                    <a:pt x="15584" y="108815"/>
                    <a:pt x="13636" y="108815"/>
                    <a:pt x="11688" y="108582"/>
                  </a:cubicBezTo>
                  <a:cubicBezTo>
                    <a:pt x="10129" y="108349"/>
                    <a:pt x="9350" y="108116"/>
                    <a:pt x="8181" y="107883"/>
                  </a:cubicBezTo>
                  <a:cubicBezTo>
                    <a:pt x="8181" y="107883"/>
                    <a:pt x="6233" y="107417"/>
                    <a:pt x="5844" y="108582"/>
                  </a:cubicBezTo>
                  <a:cubicBezTo>
                    <a:pt x="5064" y="109281"/>
                    <a:pt x="1168" y="116038"/>
                    <a:pt x="779" y="116737"/>
                  </a:cubicBezTo>
                  <a:cubicBezTo>
                    <a:pt x="0" y="117669"/>
                    <a:pt x="779" y="118135"/>
                    <a:pt x="1558" y="118368"/>
                  </a:cubicBezTo>
                  <a:cubicBezTo>
                    <a:pt x="3896" y="118834"/>
                    <a:pt x="5064" y="119067"/>
                    <a:pt x="7792" y="119533"/>
                  </a:cubicBezTo>
                  <a:cubicBezTo>
                    <a:pt x="11688" y="120000"/>
                    <a:pt x="14805" y="120000"/>
                    <a:pt x="17922" y="120000"/>
                  </a:cubicBezTo>
                  <a:cubicBezTo>
                    <a:pt x="24155" y="120000"/>
                    <a:pt x="30000" y="119533"/>
                    <a:pt x="34675" y="118601"/>
                  </a:cubicBezTo>
                  <a:cubicBezTo>
                    <a:pt x="39350" y="117436"/>
                    <a:pt x="43636" y="115572"/>
                    <a:pt x="47142" y="113242"/>
                  </a:cubicBezTo>
                  <a:cubicBezTo>
                    <a:pt x="51428" y="110679"/>
                    <a:pt x="53766" y="107883"/>
                    <a:pt x="56103" y="104155"/>
                  </a:cubicBezTo>
                  <a:cubicBezTo>
                    <a:pt x="58441" y="100427"/>
                    <a:pt x="60389" y="95766"/>
                    <a:pt x="61948" y="90407"/>
                  </a:cubicBezTo>
                  <a:cubicBezTo>
                    <a:pt x="77532" y="38446"/>
                    <a:pt x="77532" y="38446"/>
                    <a:pt x="77532" y="38446"/>
                  </a:cubicBezTo>
                  <a:cubicBezTo>
                    <a:pt x="100129" y="38446"/>
                    <a:pt x="100129" y="38446"/>
                    <a:pt x="100129" y="38446"/>
                  </a:cubicBezTo>
                  <a:cubicBezTo>
                    <a:pt x="100129" y="38446"/>
                    <a:pt x="101688" y="38446"/>
                    <a:pt x="102077" y="37281"/>
                  </a:cubicBezTo>
                  <a:cubicBezTo>
                    <a:pt x="104805" y="28660"/>
                    <a:pt x="104805" y="28660"/>
                    <a:pt x="104805" y="28660"/>
                  </a:cubicBezTo>
                  <a:cubicBezTo>
                    <a:pt x="104805" y="27961"/>
                    <a:pt x="104415" y="27495"/>
                    <a:pt x="102467" y="27495"/>
                  </a:cubicBezTo>
                  <a:cubicBezTo>
                    <a:pt x="80649" y="27495"/>
                    <a:pt x="80649" y="27495"/>
                    <a:pt x="80649" y="27495"/>
                  </a:cubicBezTo>
                  <a:cubicBezTo>
                    <a:pt x="81038" y="27262"/>
                    <a:pt x="81818" y="22601"/>
                    <a:pt x="84545" y="18174"/>
                  </a:cubicBezTo>
                  <a:cubicBezTo>
                    <a:pt x="85324" y="16310"/>
                    <a:pt x="87272" y="14912"/>
                    <a:pt x="89220" y="13980"/>
                  </a:cubicBezTo>
                  <a:cubicBezTo>
                    <a:pt x="90779" y="12815"/>
                    <a:pt x="92727" y="12116"/>
                    <a:pt x="94675" y="11883"/>
                  </a:cubicBezTo>
                  <a:cubicBezTo>
                    <a:pt x="97012" y="11417"/>
                    <a:pt x="99350" y="11184"/>
                    <a:pt x="102077" y="11184"/>
                  </a:cubicBezTo>
                  <a:cubicBezTo>
                    <a:pt x="104025" y="11184"/>
                    <a:pt x="106363" y="11184"/>
                    <a:pt x="107922" y="11417"/>
                  </a:cubicBezTo>
                  <a:cubicBezTo>
                    <a:pt x="109870" y="11650"/>
                    <a:pt x="110649" y="11883"/>
                    <a:pt x="111428" y="11883"/>
                  </a:cubicBezTo>
                  <a:cubicBezTo>
                    <a:pt x="113376" y="12349"/>
                    <a:pt x="113766" y="12116"/>
                    <a:pt x="114155" y="11417"/>
                  </a:cubicBezTo>
                  <a:cubicBezTo>
                    <a:pt x="119610" y="2796"/>
                    <a:pt x="119610" y="2796"/>
                    <a:pt x="119610" y="2796"/>
                  </a:cubicBezTo>
                  <a:cubicBezTo>
                    <a:pt x="120000" y="1864"/>
                    <a:pt x="118831" y="1398"/>
                    <a:pt x="118051" y="139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9" name="Shape 589"/>
            <p:cNvSpPr/>
            <p:nvPr/>
          </p:nvSpPr>
          <p:spPr>
            <a:xfrm>
              <a:off x="2542" y="1421"/>
              <a:ext cx="132" cy="908"/>
            </a:xfrm>
            <a:custGeom>
              <a:pathLst>
                <a:path extrusionOk="0" h="120000" w="120000">
                  <a:moveTo>
                    <a:pt x="119999" y="118125"/>
                  </a:moveTo>
                  <a:cubicBezTo>
                    <a:pt x="119999" y="119062"/>
                    <a:pt x="115714" y="120000"/>
                    <a:pt x="109285" y="120000"/>
                  </a:cubicBezTo>
                  <a:cubicBezTo>
                    <a:pt x="10714" y="120000"/>
                    <a:pt x="10714" y="120000"/>
                    <a:pt x="10714" y="120000"/>
                  </a:cubicBezTo>
                  <a:cubicBezTo>
                    <a:pt x="4285" y="120000"/>
                    <a:pt x="0" y="119062"/>
                    <a:pt x="0" y="118125"/>
                  </a:cubicBezTo>
                  <a:cubicBezTo>
                    <a:pt x="0" y="1562"/>
                    <a:pt x="0" y="1562"/>
                    <a:pt x="0" y="1562"/>
                  </a:cubicBezTo>
                  <a:cubicBezTo>
                    <a:pt x="0" y="625"/>
                    <a:pt x="4285" y="0"/>
                    <a:pt x="10714" y="0"/>
                  </a:cubicBezTo>
                  <a:cubicBezTo>
                    <a:pt x="109285" y="0"/>
                    <a:pt x="109285" y="0"/>
                    <a:pt x="109285" y="0"/>
                  </a:cubicBezTo>
                  <a:cubicBezTo>
                    <a:pt x="115714" y="0"/>
                    <a:pt x="119999" y="625"/>
                    <a:pt x="119999" y="1562"/>
                  </a:cubicBezTo>
                  <a:lnTo>
                    <a:pt x="119999" y="11812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590" name="Shape 590"/>
          <p:cNvSpPr txBox="1"/>
          <p:nvPr>
            <p:ph idx="2" type="body"/>
          </p:nvPr>
        </p:nvSpPr>
        <p:spPr>
          <a:xfrm>
            <a:off x="338328" y="1601725"/>
            <a:ext cx="11517122" cy="4641598"/>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1pPr>
            <a:lvl2pPr indent="-342900" lvl="1" marL="914400" marR="0" rtl="0" algn="l">
              <a:lnSpc>
                <a:spcPct val="90000"/>
              </a:lnSpc>
              <a:spcBef>
                <a:spcPts val="6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2pPr>
            <a:lvl3pPr indent="-330200" lvl="2" marL="13716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3pPr>
            <a:lvl4pPr indent="-330200" lvl="3" marL="18288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292100" lvl="4" marL="2286000" marR="0" rtl="0" algn="l">
              <a:lnSpc>
                <a:spcPct val="90000"/>
              </a:lnSpc>
              <a:spcBef>
                <a:spcPts val="600"/>
              </a:spcBef>
              <a:spcAft>
                <a:spcPts val="0"/>
              </a:spcAft>
              <a:buClr>
                <a:schemeClr val="lt1"/>
              </a:buClr>
              <a:buSzPts val="1000"/>
              <a:buFont typeface="Arial"/>
              <a:buChar char="​"/>
              <a:defRPr b="0" i="0" sz="1000" u="none" cap="none" strike="noStrike">
                <a:solidFill>
                  <a:schemeClr val="lt1"/>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91" name="Shape 591"/>
          <p:cNvSpPr txBox="1"/>
          <p:nvPr>
            <p:ph idx="11" type="ftr"/>
          </p:nvPr>
        </p:nvSpPr>
        <p:spPr>
          <a:xfrm>
            <a:off x="333728" y="6270900"/>
            <a:ext cx="10736917" cy="428383"/>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000">
                <a:solidFill>
                  <a:schemeClr val="lt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transition spd="med">
    <p:fade thruBlk="1"/>
  </p:transition>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_Platform Cloud_Dark" showMasterSp="0">
  <p:cSld name="Basic_Platform Cloud_Dark">
    <p:bg>
      <p:bgPr>
        <a:blipFill rotWithShape="1">
          <a:blip r:embed="rId2">
            <a:alphaModFix/>
          </a:blip>
          <a:stretch>
            <a:fillRect b="0" l="0" r="0" t="0"/>
          </a:stretch>
        </a:blipFill>
      </p:bgPr>
    </p:bg>
    <p:spTree>
      <p:nvGrpSpPr>
        <p:cNvPr id="592" name="Shape 592"/>
        <p:cNvGrpSpPr/>
        <p:nvPr/>
      </p:nvGrpSpPr>
      <p:grpSpPr>
        <a:xfrm>
          <a:off x="0" y="0"/>
          <a:ext cx="0" cy="0"/>
          <a:chOff x="0" y="0"/>
          <a:chExt cx="0" cy="0"/>
        </a:xfrm>
      </p:grpSpPr>
      <p:pic>
        <p:nvPicPr>
          <p:cNvPr id="593" name="Shape 593"/>
          <p:cNvPicPr preferRelativeResize="0"/>
          <p:nvPr/>
        </p:nvPicPr>
        <p:blipFill rotWithShape="1">
          <a:blip r:embed="rId3">
            <a:alphaModFix/>
          </a:blip>
          <a:srcRect b="0" l="0" r="0" t="0"/>
          <a:stretch/>
        </p:blipFill>
        <p:spPr>
          <a:xfrm>
            <a:off x="7185016" y="3786261"/>
            <a:ext cx="2578124" cy="2634171"/>
          </a:xfrm>
          <a:prstGeom prst="rect">
            <a:avLst/>
          </a:prstGeom>
          <a:noFill/>
          <a:ln>
            <a:noFill/>
          </a:ln>
        </p:spPr>
      </p:pic>
      <p:sp>
        <p:nvSpPr>
          <p:cNvPr id="594" name="Shape 594"/>
          <p:cNvSpPr/>
          <p:nvPr/>
        </p:nvSpPr>
        <p:spPr>
          <a:xfrm>
            <a:off x="571519" y="4693357"/>
            <a:ext cx="1006907" cy="1006907"/>
          </a:xfrm>
          <a:prstGeom prst="ellipse">
            <a:avLst/>
          </a:prstGeom>
          <a:solidFill>
            <a:srgbClr val="FFFFF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pic>
        <p:nvPicPr>
          <p:cNvPr id="595" name="Shape 595"/>
          <p:cNvPicPr preferRelativeResize="0"/>
          <p:nvPr/>
        </p:nvPicPr>
        <p:blipFill rotWithShape="1">
          <a:blip r:embed="rId4">
            <a:alphaModFix/>
          </a:blip>
          <a:srcRect b="0" l="0" r="0" t="0"/>
          <a:stretch/>
        </p:blipFill>
        <p:spPr>
          <a:xfrm>
            <a:off x="101573" y="-100315"/>
            <a:ext cx="473510" cy="473510"/>
          </a:xfrm>
          <a:prstGeom prst="rect">
            <a:avLst/>
          </a:prstGeom>
          <a:noFill/>
          <a:ln>
            <a:noFill/>
          </a:ln>
        </p:spPr>
      </p:pic>
      <p:sp>
        <p:nvSpPr>
          <p:cNvPr id="596" name="Shape 596"/>
          <p:cNvSpPr/>
          <p:nvPr/>
        </p:nvSpPr>
        <p:spPr>
          <a:xfrm>
            <a:off x="-985735" y="-162267"/>
            <a:ext cx="1285963" cy="1285963"/>
          </a:xfrm>
          <a:prstGeom prst="ellipse">
            <a:avLst/>
          </a:prstGeom>
          <a:solidFill>
            <a:srgbClr val="FFFFF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pic>
        <p:nvPicPr>
          <p:cNvPr id="597" name="Shape 597"/>
          <p:cNvPicPr preferRelativeResize="0"/>
          <p:nvPr/>
        </p:nvPicPr>
        <p:blipFill rotWithShape="1">
          <a:blip r:embed="rId5">
            <a:alphaModFix/>
          </a:blip>
          <a:srcRect b="0" l="0" r="0" t="0"/>
          <a:stretch/>
        </p:blipFill>
        <p:spPr>
          <a:xfrm>
            <a:off x="11358418" y="851185"/>
            <a:ext cx="1972649" cy="1972649"/>
          </a:xfrm>
          <a:prstGeom prst="rect">
            <a:avLst/>
          </a:prstGeom>
          <a:noFill/>
          <a:ln>
            <a:noFill/>
          </a:ln>
        </p:spPr>
      </p:pic>
      <p:sp>
        <p:nvSpPr>
          <p:cNvPr id="598" name="Shape 598"/>
          <p:cNvSpPr/>
          <p:nvPr/>
        </p:nvSpPr>
        <p:spPr>
          <a:xfrm>
            <a:off x="11358418" y="494288"/>
            <a:ext cx="830407" cy="830407"/>
          </a:xfrm>
          <a:prstGeom prst="ellipse">
            <a:avLst/>
          </a:prstGeom>
          <a:solidFill>
            <a:srgbClr val="FFFFF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grpSp>
        <p:nvGrpSpPr>
          <p:cNvPr id="599" name="Shape 599"/>
          <p:cNvGrpSpPr/>
          <p:nvPr/>
        </p:nvGrpSpPr>
        <p:grpSpPr>
          <a:xfrm>
            <a:off x="8686801" y="5026741"/>
            <a:ext cx="1104364" cy="966038"/>
            <a:chOff x="9356933" y="5612937"/>
            <a:chExt cx="434231" cy="379842"/>
          </a:xfrm>
        </p:grpSpPr>
        <p:sp>
          <p:nvSpPr>
            <p:cNvPr id="600" name="Shape 600"/>
            <p:cNvSpPr/>
            <p:nvPr/>
          </p:nvSpPr>
          <p:spPr>
            <a:xfrm>
              <a:off x="9356933" y="5612937"/>
              <a:ext cx="338651" cy="338651"/>
            </a:xfrm>
            <a:prstGeom prst="ellipse">
              <a:avLst/>
            </a:prstGeom>
            <a:solidFill>
              <a:srgbClr val="FFFFF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601" name="Shape 601"/>
            <p:cNvSpPr/>
            <p:nvPr/>
          </p:nvSpPr>
          <p:spPr>
            <a:xfrm>
              <a:off x="9600004" y="5801619"/>
              <a:ext cx="191160" cy="191160"/>
            </a:xfrm>
            <a:prstGeom prst="ellipse">
              <a:avLst/>
            </a:prstGeom>
            <a:solidFill>
              <a:srgbClr val="FFFFFF">
                <a:alpha val="196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grpSp>
      <p:pic>
        <p:nvPicPr>
          <p:cNvPr id="602" name="Shape 602"/>
          <p:cNvPicPr preferRelativeResize="0"/>
          <p:nvPr/>
        </p:nvPicPr>
        <p:blipFill rotWithShape="1">
          <a:blip r:embed="rId6">
            <a:alphaModFix/>
          </a:blip>
          <a:srcRect b="0" l="0" r="0" t="0"/>
          <a:stretch/>
        </p:blipFill>
        <p:spPr>
          <a:xfrm>
            <a:off x="-908531" y="4979687"/>
            <a:ext cx="2549525" cy="2549525"/>
          </a:xfrm>
          <a:prstGeom prst="rect">
            <a:avLst/>
          </a:prstGeom>
          <a:noFill/>
          <a:ln>
            <a:noFill/>
          </a:ln>
        </p:spPr>
      </p:pic>
      <p:sp>
        <p:nvSpPr>
          <p:cNvPr id="603" name="Shape 603"/>
          <p:cNvSpPr txBox="1"/>
          <p:nvPr>
            <p:ph type="title"/>
          </p:nvPr>
        </p:nvSpPr>
        <p:spPr>
          <a:xfrm>
            <a:off x="338327" y="90720"/>
            <a:ext cx="11515535" cy="908043"/>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04" name="Shape 604"/>
          <p:cNvSpPr txBox="1"/>
          <p:nvPr>
            <p:ph idx="1" type="body"/>
          </p:nvPr>
        </p:nvSpPr>
        <p:spPr>
          <a:xfrm>
            <a:off x="338328" y="1021080"/>
            <a:ext cx="11484864" cy="338554"/>
          </a:xfrm>
          <a:prstGeom prst="rect">
            <a:avLst/>
          </a:prstGeom>
          <a:noFill/>
          <a:ln>
            <a:noFill/>
          </a:ln>
        </p:spPr>
        <p:txBody>
          <a:bodyPr anchorCtr="0" anchor="t" bIns="91425" lIns="91425" spcFirstLastPara="1" rIns="91425" wrap="square" tIns="91425"/>
          <a:lstStyle>
            <a:lvl1pPr indent="-381000" lvl="0" marL="457200" marR="0" rtl="0" algn="l">
              <a:lnSpc>
                <a:spcPct val="90000"/>
              </a:lnSpc>
              <a:spcBef>
                <a:spcPts val="400"/>
              </a:spcBef>
              <a:spcAft>
                <a:spcPts val="0"/>
              </a:spcAft>
              <a:buClr>
                <a:srgbClr val="7F7F7F"/>
              </a:buClr>
              <a:buSzPts val="2400"/>
              <a:buFont typeface="Arial"/>
              <a:buChar char="​"/>
              <a:defRPr b="0" i="0" sz="2400" u="none" cap="none" strike="noStrike">
                <a:solidFill>
                  <a:schemeClr val="lt1"/>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grpSp>
        <p:nvGrpSpPr>
          <p:cNvPr id="605" name="Shape 605"/>
          <p:cNvGrpSpPr/>
          <p:nvPr/>
        </p:nvGrpSpPr>
        <p:grpSpPr>
          <a:xfrm>
            <a:off x="11243268" y="6270900"/>
            <a:ext cx="611829" cy="428383"/>
            <a:chOff x="267" y="-340"/>
            <a:chExt cx="7144" cy="5002"/>
          </a:xfrm>
        </p:grpSpPr>
        <p:sp>
          <p:nvSpPr>
            <p:cNvPr id="606" name="Shape 606"/>
            <p:cNvSpPr/>
            <p:nvPr/>
          </p:nvSpPr>
          <p:spPr>
            <a:xfrm>
              <a:off x="267" y="-340"/>
              <a:ext cx="7144" cy="5002"/>
            </a:xfrm>
            <a:custGeom>
              <a:pathLst>
                <a:path extrusionOk="0" h="120000" w="120000">
                  <a:moveTo>
                    <a:pt x="49930" y="13055"/>
                  </a:moveTo>
                  <a:cubicBezTo>
                    <a:pt x="53823" y="7322"/>
                    <a:pt x="59185" y="3746"/>
                    <a:pt x="65143" y="3746"/>
                  </a:cubicBezTo>
                  <a:cubicBezTo>
                    <a:pt x="73088" y="3746"/>
                    <a:pt x="80000" y="10047"/>
                    <a:pt x="83654" y="19413"/>
                  </a:cubicBezTo>
                  <a:cubicBezTo>
                    <a:pt x="86871" y="17369"/>
                    <a:pt x="90407" y="16234"/>
                    <a:pt x="94101" y="16234"/>
                  </a:cubicBezTo>
                  <a:cubicBezTo>
                    <a:pt x="108401" y="16234"/>
                    <a:pt x="119999" y="32923"/>
                    <a:pt x="119999" y="53528"/>
                  </a:cubicBezTo>
                  <a:cubicBezTo>
                    <a:pt x="119999" y="74134"/>
                    <a:pt x="108401" y="90823"/>
                    <a:pt x="94101" y="90823"/>
                  </a:cubicBezTo>
                  <a:cubicBezTo>
                    <a:pt x="92393" y="90823"/>
                    <a:pt x="90685" y="90539"/>
                    <a:pt x="89016" y="90085"/>
                  </a:cubicBezTo>
                  <a:cubicBezTo>
                    <a:pt x="85799" y="98372"/>
                    <a:pt x="79602" y="103935"/>
                    <a:pt x="72532" y="103935"/>
                  </a:cubicBezTo>
                  <a:cubicBezTo>
                    <a:pt x="69553" y="103935"/>
                    <a:pt x="66732" y="102970"/>
                    <a:pt x="64270" y="101210"/>
                  </a:cubicBezTo>
                  <a:cubicBezTo>
                    <a:pt x="60973" y="112223"/>
                    <a:pt x="53306" y="120000"/>
                    <a:pt x="44409" y="120000"/>
                  </a:cubicBezTo>
                  <a:cubicBezTo>
                    <a:pt x="35114" y="120000"/>
                    <a:pt x="27209" y="111598"/>
                    <a:pt x="24150" y="99791"/>
                  </a:cubicBezTo>
                  <a:cubicBezTo>
                    <a:pt x="22840" y="100189"/>
                    <a:pt x="21449" y="100416"/>
                    <a:pt x="20019" y="100416"/>
                  </a:cubicBezTo>
                  <a:cubicBezTo>
                    <a:pt x="8977" y="100416"/>
                    <a:pt x="0" y="87473"/>
                    <a:pt x="0" y="71523"/>
                  </a:cubicBezTo>
                  <a:cubicBezTo>
                    <a:pt x="0" y="60794"/>
                    <a:pt x="4051" y="51485"/>
                    <a:pt x="10009" y="46490"/>
                  </a:cubicBezTo>
                  <a:cubicBezTo>
                    <a:pt x="8778" y="42403"/>
                    <a:pt x="8103" y="37918"/>
                    <a:pt x="8103" y="33263"/>
                  </a:cubicBezTo>
                  <a:cubicBezTo>
                    <a:pt x="8103" y="14872"/>
                    <a:pt x="18550" y="0"/>
                    <a:pt x="31420" y="0"/>
                  </a:cubicBezTo>
                  <a:cubicBezTo>
                    <a:pt x="38967" y="0"/>
                    <a:pt x="45680" y="5108"/>
                    <a:pt x="49930" y="1305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7" name="Shape 607"/>
            <p:cNvSpPr/>
            <p:nvPr/>
          </p:nvSpPr>
          <p:spPr>
            <a:xfrm>
              <a:off x="1298" y="1671"/>
              <a:ext cx="499" cy="672"/>
            </a:xfrm>
            <a:custGeom>
              <a:pathLst>
                <a:path extrusionOk="0" h="120000" w="120000">
                  <a:moveTo>
                    <a:pt x="1137" y="103943"/>
                  </a:moveTo>
                  <a:cubicBezTo>
                    <a:pt x="0" y="106056"/>
                    <a:pt x="1137" y="106478"/>
                    <a:pt x="1706" y="106901"/>
                  </a:cubicBezTo>
                  <a:cubicBezTo>
                    <a:pt x="5118" y="108591"/>
                    <a:pt x="8530" y="109859"/>
                    <a:pt x="11374" y="111126"/>
                  </a:cubicBezTo>
                  <a:cubicBezTo>
                    <a:pt x="29004" y="118309"/>
                    <a:pt x="45497" y="120000"/>
                    <a:pt x="63127" y="120000"/>
                  </a:cubicBezTo>
                  <a:cubicBezTo>
                    <a:pt x="98388" y="120000"/>
                    <a:pt x="120000" y="106478"/>
                    <a:pt x="120000" y="84084"/>
                  </a:cubicBezTo>
                  <a:cubicBezTo>
                    <a:pt x="120000" y="83239"/>
                    <a:pt x="120000" y="83239"/>
                    <a:pt x="120000" y="83239"/>
                  </a:cubicBezTo>
                  <a:cubicBezTo>
                    <a:pt x="120000" y="62535"/>
                    <a:pt x="95545" y="55352"/>
                    <a:pt x="72227" y="49859"/>
                  </a:cubicBezTo>
                  <a:cubicBezTo>
                    <a:pt x="69383" y="49014"/>
                    <a:pt x="69383" y="49014"/>
                    <a:pt x="69383" y="49014"/>
                  </a:cubicBezTo>
                  <a:cubicBezTo>
                    <a:pt x="51753" y="44788"/>
                    <a:pt x="36398" y="40985"/>
                    <a:pt x="36398" y="32535"/>
                  </a:cubicBezTo>
                  <a:cubicBezTo>
                    <a:pt x="36398" y="32112"/>
                    <a:pt x="36398" y="32112"/>
                    <a:pt x="36398" y="32112"/>
                  </a:cubicBezTo>
                  <a:cubicBezTo>
                    <a:pt x="36398" y="24929"/>
                    <a:pt x="45497" y="19436"/>
                    <a:pt x="59146" y="19436"/>
                  </a:cubicBezTo>
                  <a:cubicBezTo>
                    <a:pt x="74502" y="19436"/>
                    <a:pt x="92132" y="23239"/>
                    <a:pt x="104075" y="27887"/>
                  </a:cubicBezTo>
                  <a:cubicBezTo>
                    <a:pt x="104075" y="27887"/>
                    <a:pt x="107488" y="29577"/>
                    <a:pt x="108625" y="27042"/>
                  </a:cubicBezTo>
                  <a:cubicBezTo>
                    <a:pt x="109194" y="25774"/>
                    <a:pt x="114881" y="13943"/>
                    <a:pt x="115450" y="12676"/>
                  </a:cubicBezTo>
                  <a:cubicBezTo>
                    <a:pt x="116587" y="11408"/>
                    <a:pt x="115450" y="10563"/>
                    <a:pt x="113744" y="9718"/>
                  </a:cubicBezTo>
                  <a:cubicBezTo>
                    <a:pt x="100663" y="3802"/>
                    <a:pt x="82464" y="0"/>
                    <a:pt x="63696" y="0"/>
                  </a:cubicBezTo>
                  <a:cubicBezTo>
                    <a:pt x="59715" y="0"/>
                    <a:pt x="59715" y="0"/>
                    <a:pt x="59715" y="0"/>
                  </a:cubicBezTo>
                  <a:cubicBezTo>
                    <a:pt x="27867" y="0"/>
                    <a:pt x="5118" y="14366"/>
                    <a:pt x="5118" y="35070"/>
                  </a:cubicBezTo>
                  <a:cubicBezTo>
                    <a:pt x="5118" y="35492"/>
                    <a:pt x="5118" y="35492"/>
                    <a:pt x="5118" y="35492"/>
                  </a:cubicBezTo>
                  <a:cubicBezTo>
                    <a:pt x="5118" y="57464"/>
                    <a:pt x="30142" y="64647"/>
                    <a:pt x="53459" y="69295"/>
                  </a:cubicBezTo>
                  <a:cubicBezTo>
                    <a:pt x="56872" y="70140"/>
                    <a:pt x="56872" y="70140"/>
                    <a:pt x="56872" y="70140"/>
                  </a:cubicBezTo>
                  <a:cubicBezTo>
                    <a:pt x="73933" y="73943"/>
                    <a:pt x="88720" y="77323"/>
                    <a:pt x="88720" y="86197"/>
                  </a:cubicBezTo>
                  <a:cubicBezTo>
                    <a:pt x="88720" y="86619"/>
                    <a:pt x="88720" y="86619"/>
                    <a:pt x="88720" y="86619"/>
                  </a:cubicBezTo>
                  <a:cubicBezTo>
                    <a:pt x="88720" y="95070"/>
                    <a:pt x="79052" y="100985"/>
                    <a:pt x="63696" y="100985"/>
                  </a:cubicBezTo>
                  <a:cubicBezTo>
                    <a:pt x="58009" y="100985"/>
                    <a:pt x="38672" y="100985"/>
                    <a:pt x="18199" y="91267"/>
                  </a:cubicBezTo>
                  <a:cubicBezTo>
                    <a:pt x="15924" y="90000"/>
                    <a:pt x="14786" y="89154"/>
                    <a:pt x="12511" y="88309"/>
                  </a:cubicBezTo>
                  <a:cubicBezTo>
                    <a:pt x="11374" y="87887"/>
                    <a:pt x="9099" y="87042"/>
                    <a:pt x="7962" y="89577"/>
                  </a:cubicBezTo>
                  <a:lnTo>
                    <a:pt x="1137" y="10394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8" name="Shape 608"/>
            <p:cNvSpPr/>
            <p:nvPr/>
          </p:nvSpPr>
          <p:spPr>
            <a:xfrm>
              <a:off x="3443" y="1671"/>
              <a:ext cx="499" cy="672"/>
            </a:xfrm>
            <a:custGeom>
              <a:pathLst>
                <a:path extrusionOk="0" h="120000" w="120000">
                  <a:moveTo>
                    <a:pt x="1137" y="103943"/>
                  </a:moveTo>
                  <a:cubicBezTo>
                    <a:pt x="0" y="106056"/>
                    <a:pt x="1137" y="106478"/>
                    <a:pt x="1706" y="106901"/>
                  </a:cubicBezTo>
                  <a:cubicBezTo>
                    <a:pt x="5118" y="108591"/>
                    <a:pt x="8530" y="109859"/>
                    <a:pt x="11374" y="111126"/>
                  </a:cubicBezTo>
                  <a:cubicBezTo>
                    <a:pt x="29004" y="118309"/>
                    <a:pt x="45497" y="120000"/>
                    <a:pt x="63127" y="120000"/>
                  </a:cubicBezTo>
                  <a:cubicBezTo>
                    <a:pt x="98388" y="120000"/>
                    <a:pt x="120000" y="106478"/>
                    <a:pt x="120000" y="84084"/>
                  </a:cubicBezTo>
                  <a:cubicBezTo>
                    <a:pt x="120000" y="83239"/>
                    <a:pt x="120000" y="83239"/>
                    <a:pt x="120000" y="83239"/>
                  </a:cubicBezTo>
                  <a:cubicBezTo>
                    <a:pt x="120000" y="62535"/>
                    <a:pt x="95545" y="55352"/>
                    <a:pt x="72227" y="49859"/>
                  </a:cubicBezTo>
                  <a:cubicBezTo>
                    <a:pt x="69383" y="49014"/>
                    <a:pt x="69383" y="49014"/>
                    <a:pt x="69383" y="49014"/>
                  </a:cubicBezTo>
                  <a:cubicBezTo>
                    <a:pt x="51753" y="44788"/>
                    <a:pt x="36398" y="40985"/>
                    <a:pt x="36398" y="32535"/>
                  </a:cubicBezTo>
                  <a:cubicBezTo>
                    <a:pt x="36398" y="32112"/>
                    <a:pt x="36398" y="32112"/>
                    <a:pt x="36398" y="32112"/>
                  </a:cubicBezTo>
                  <a:cubicBezTo>
                    <a:pt x="36398" y="24929"/>
                    <a:pt x="45497" y="19436"/>
                    <a:pt x="59146" y="19436"/>
                  </a:cubicBezTo>
                  <a:cubicBezTo>
                    <a:pt x="74502" y="19436"/>
                    <a:pt x="92132" y="23239"/>
                    <a:pt x="104075" y="27887"/>
                  </a:cubicBezTo>
                  <a:cubicBezTo>
                    <a:pt x="104075" y="27887"/>
                    <a:pt x="107488" y="29577"/>
                    <a:pt x="108625" y="27042"/>
                  </a:cubicBezTo>
                  <a:cubicBezTo>
                    <a:pt x="109194" y="25774"/>
                    <a:pt x="114881" y="13943"/>
                    <a:pt x="115450" y="12676"/>
                  </a:cubicBezTo>
                  <a:cubicBezTo>
                    <a:pt x="116587" y="11408"/>
                    <a:pt x="115450" y="10563"/>
                    <a:pt x="113744" y="9718"/>
                  </a:cubicBezTo>
                  <a:cubicBezTo>
                    <a:pt x="100663" y="3802"/>
                    <a:pt x="82464" y="0"/>
                    <a:pt x="63696" y="0"/>
                  </a:cubicBezTo>
                  <a:cubicBezTo>
                    <a:pt x="59715" y="0"/>
                    <a:pt x="59715" y="0"/>
                    <a:pt x="59715" y="0"/>
                  </a:cubicBezTo>
                  <a:cubicBezTo>
                    <a:pt x="27867" y="0"/>
                    <a:pt x="5118" y="14366"/>
                    <a:pt x="5118" y="35070"/>
                  </a:cubicBezTo>
                  <a:cubicBezTo>
                    <a:pt x="5118" y="35492"/>
                    <a:pt x="5118" y="35492"/>
                    <a:pt x="5118" y="35492"/>
                  </a:cubicBezTo>
                  <a:cubicBezTo>
                    <a:pt x="5118" y="57464"/>
                    <a:pt x="30142" y="64647"/>
                    <a:pt x="53459" y="69295"/>
                  </a:cubicBezTo>
                  <a:cubicBezTo>
                    <a:pt x="56872" y="70140"/>
                    <a:pt x="56872" y="70140"/>
                    <a:pt x="56872" y="70140"/>
                  </a:cubicBezTo>
                  <a:cubicBezTo>
                    <a:pt x="73933" y="73943"/>
                    <a:pt x="88720" y="77323"/>
                    <a:pt x="88720" y="86197"/>
                  </a:cubicBezTo>
                  <a:cubicBezTo>
                    <a:pt x="88720" y="86619"/>
                    <a:pt x="88720" y="86619"/>
                    <a:pt x="88720" y="86619"/>
                  </a:cubicBezTo>
                  <a:cubicBezTo>
                    <a:pt x="88720" y="95070"/>
                    <a:pt x="79052" y="100985"/>
                    <a:pt x="63696" y="100985"/>
                  </a:cubicBezTo>
                  <a:cubicBezTo>
                    <a:pt x="58009" y="100985"/>
                    <a:pt x="38672" y="100985"/>
                    <a:pt x="18199" y="91267"/>
                  </a:cubicBezTo>
                  <a:cubicBezTo>
                    <a:pt x="15924" y="90000"/>
                    <a:pt x="14218" y="89577"/>
                    <a:pt x="12511" y="88309"/>
                  </a:cubicBezTo>
                  <a:cubicBezTo>
                    <a:pt x="11943" y="88309"/>
                    <a:pt x="9099" y="87464"/>
                    <a:pt x="7962" y="89577"/>
                  </a:cubicBezTo>
                  <a:lnTo>
                    <a:pt x="1137" y="10394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9" name="Shape 609"/>
            <p:cNvSpPr/>
            <p:nvPr/>
          </p:nvSpPr>
          <p:spPr>
            <a:xfrm>
              <a:off x="4455" y="1671"/>
              <a:ext cx="596" cy="672"/>
            </a:xfrm>
            <a:custGeom>
              <a:pathLst>
                <a:path extrusionOk="0" h="120000" w="120000">
                  <a:moveTo>
                    <a:pt x="116666" y="36760"/>
                  </a:moveTo>
                  <a:cubicBezTo>
                    <a:pt x="114285" y="29154"/>
                    <a:pt x="110476" y="22816"/>
                    <a:pt x="105238" y="17746"/>
                  </a:cubicBezTo>
                  <a:cubicBezTo>
                    <a:pt x="100476" y="12253"/>
                    <a:pt x="93809" y="8028"/>
                    <a:pt x="86190" y="5070"/>
                  </a:cubicBezTo>
                  <a:cubicBezTo>
                    <a:pt x="79047" y="1690"/>
                    <a:pt x="70000" y="0"/>
                    <a:pt x="60000" y="0"/>
                  </a:cubicBezTo>
                  <a:cubicBezTo>
                    <a:pt x="50000" y="0"/>
                    <a:pt x="40952" y="1690"/>
                    <a:pt x="33809" y="5070"/>
                  </a:cubicBezTo>
                  <a:cubicBezTo>
                    <a:pt x="26190" y="8028"/>
                    <a:pt x="19523" y="12253"/>
                    <a:pt x="14761" y="17746"/>
                  </a:cubicBezTo>
                  <a:cubicBezTo>
                    <a:pt x="9523" y="22816"/>
                    <a:pt x="5714" y="29154"/>
                    <a:pt x="3333" y="36760"/>
                  </a:cubicBezTo>
                  <a:cubicBezTo>
                    <a:pt x="952" y="43943"/>
                    <a:pt x="0" y="51549"/>
                    <a:pt x="0" y="60000"/>
                  </a:cubicBezTo>
                  <a:cubicBezTo>
                    <a:pt x="0" y="68450"/>
                    <a:pt x="952" y="76478"/>
                    <a:pt x="3333" y="83661"/>
                  </a:cubicBezTo>
                  <a:cubicBezTo>
                    <a:pt x="5714" y="90845"/>
                    <a:pt x="9523" y="97183"/>
                    <a:pt x="14761" y="102676"/>
                  </a:cubicBezTo>
                  <a:cubicBezTo>
                    <a:pt x="19523" y="107746"/>
                    <a:pt x="26190" y="111971"/>
                    <a:pt x="33809" y="115352"/>
                  </a:cubicBezTo>
                  <a:cubicBezTo>
                    <a:pt x="40952" y="118309"/>
                    <a:pt x="50000" y="120000"/>
                    <a:pt x="60000" y="120000"/>
                  </a:cubicBezTo>
                  <a:cubicBezTo>
                    <a:pt x="70000" y="120000"/>
                    <a:pt x="79047" y="118309"/>
                    <a:pt x="86190" y="115352"/>
                  </a:cubicBezTo>
                  <a:cubicBezTo>
                    <a:pt x="93809" y="111971"/>
                    <a:pt x="100476" y="107746"/>
                    <a:pt x="105238" y="102676"/>
                  </a:cubicBezTo>
                  <a:cubicBezTo>
                    <a:pt x="110476" y="97183"/>
                    <a:pt x="114285" y="90845"/>
                    <a:pt x="116666" y="83661"/>
                  </a:cubicBezTo>
                  <a:cubicBezTo>
                    <a:pt x="119047" y="76478"/>
                    <a:pt x="120000" y="68450"/>
                    <a:pt x="120000" y="60000"/>
                  </a:cubicBezTo>
                  <a:cubicBezTo>
                    <a:pt x="120000" y="51549"/>
                    <a:pt x="119047" y="43943"/>
                    <a:pt x="116666" y="36760"/>
                  </a:cubicBezTo>
                  <a:moveTo>
                    <a:pt x="91904" y="60000"/>
                  </a:moveTo>
                  <a:cubicBezTo>
                    <a:pt x="91904" y="72676"/>
                    <a:pt x="89047" y="82816"/>
                    <a:pt x="83809" y="90000"/>
                  </a:cubicBezTo>
                  <a:cubicBezTo>
                    <a:pt x="78571" y="96760"/>
                    <a:pt x="70952" y="100140"/>
                    <a:pt x="60000" y="100140"/>
                  </a:cubicBezTo>
                  <a:cubicBezTo>
                    <a:pt x="49047" y="100140"/>
                    <a:pt x="41428" y="96760"/>
                    <a:pt x="36190" y="90000"/>
                  </a:cubicBezTo>
                  <a:cubicBezTo>
                    <a:pt x="30952" y="82816"/>
                    <a:pt x="28571" y="72676"/>
                    <a:pt x="28571" y="60000"/>
                  </a:cubicBezTo>
                  <a:cubicBezTo>
                    <a:pt x="28571" y="47323"/>
                    <a:pt x="30952" y="37605"/>
                    <a:pt x="36190" y="30422"/>
                  </a:cubicBezTo>
                  <a:cubicBezTo>
                    <a:pt x="41428" y="23661"/>
                    <a:pt x="49047" y="20281"/>
                    <a:pt x="60000" y="20281"/>
                  </a:cubicBezTo>
                  <a:cubicBezTo>
                    <a:pt x="70952" y="20281"/>
                    <a:pt x="78571" y="23661"/>
                    <a:pt x="83809" y="30422"/>
                  </a:cubicBezTo>
                  <a:cubicBezTo>
                    <a:pt x="89047" y="37605"/>
                    <a:pt x="91904" y="47323"/>
                    <a:pt x="91904" y="6000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0" name="Shape 610"/>
            <p:cNvSpPr/>
            <p:nvPr/>
          </p:nvSpPr>
          <p:spPr>
            <a:xfrm>
              <a:off x="5566" y="1671"/>
              <a:ext cx="507" cy="670"/>
            </a:xfrm>
            <a:custGeom>
              <a:pathLst>
                <a:path extrusionOk="0" h="120000" w="120000">
                  <a:moveTo>
                    <a:pt x="111588" y="97102"/>
                  </a:moveTo>
                  <a:cubicBezTo>
                    <a:pt x="111028" y="94982"/>
                    <a:pt x="108224" y="95830"/>
                    <a:pt x="108224" y="95830"/>
                  </a:cubicBezTo>
                  <a:cubicBezTo>
                    <a:pt x="103738" y="97102"/>
                    <a:pt x="99252" y="97950"/>
                    <a:pt x="94766" y="98798"/>
                  </a:cubicBezTo>
                  <a:cubicBezTo>
                    <a:pt x="89719" y="99222"/>
                    <a:pt x="84672" y="99646"/>
                    <a:pt x="78504" y="99646"/>
                  </a:cubicBezTo>
                  <a:cubicBezTo>
                    <a:pt x="64485" y="99646"/>
                    <a:pt x="53271" y="96254"/>
                    <a:pt x="45420" y="90318"/>
                  </a:cubicBezTo>
                  <a:cubicBezTo>
                    <a:pt x="37570" y="83957"/>
                    <a:pt x="33084" y="73780"/>
                    <a:pt x="33084" y="60212"/>
                  </a:cubicBezTo>
                  <a:cubicBezTo>
                    <a:pt x="33084" y="47915"/>
                    <a:pt x="37009" y="38586"/>
                    <a:pt x="44299" y="31378"/>
                  </a:cubicBezTo>
                  <a:cubicBezTo>
                    <a:pt x="51028" y="24169"/>
                    <a:pt x="62242" y="20777"/>
                    <a:pt x="76261" y="20777"/>
                  </a:cubicBezTo>
                  <a:cubicBezTo>
                    <a:pt x="88598" y="20777"/>
                    <a:pt x="97570" y="21625"/>
                    <a:pt x="107102" y="23745"/>
                  </a:cubicBezTo>
                  <a:cubicBezTo>
                    <a:pt x="107102" y="23745"/>
                    <a:pt x="109345" y="24593"/>
                    <a:pt x="110467" y="22473"/>
                  </a:cubicBezTo>
                  <a:cubicBezTo>
                    <a:pt x="112710" y="16961"/>
                    <a:pt x="114953" y="13144"/>
                    <a:pt x="117757" y="7632"/>
                  </a:cubicBezTo>
                  <a:cubicBezTo>
                    <a:pt x="118317" y="5936"/>
                    <a:pt x="116635" y="5088"/>
                    <a:pt x="115514" y="4664"/>
                  </a:cubicBezTo>
                  <a:cubicBezTo>
                    <a:pt x="112149" y="3816"/>
                    <a:pt x="103177" y="2120"/>
                    <a:pt x="96448" y="1272"/>
                  </a:cubicBezTo>
                  <a:cubicBezTo>
                    <a:pt x="90280" y="424"/>
                    <a:pt x="82990" y="0"/>
                    <a:pt x="74579" y="0"/>
                  </a:cubicBezTo>
                  <a:cubicBezTo>
                    <a:pt x="62242" y="0"/>
                    <a:pt x="51588" y="1696"/>
                    <a:pt x="42056" y="4664"/>
                  </a:cubicBezTo>
                  <a:cubicBezTo>
                    <a:pt x="33084" y="8056"/>
                    <a:pt x="25233" y="12296"/>
                    <a:pt x="19065" y="17385"/>
                  </a:cubicBezTo>
                  <a:cubicBezTo>
                    <a:pt x="12897" y="22897"/>
                    <a:pt x="7850" y="29257"/>
                    <a:pt x="5046" y="36466"/>
                  </a:cubicBezTo>
                  <a:cubicBezTo>
                    <a:pt x="1682" y="43674"/>
                    <a:pt x="0" y="51731"/>
                    <a:pt x="0" y="60212"/>
                  </a:cubicBezTo>
                  <a:cubicBezTo>
                    <a:pt x="0" y="78445"/>
                    <a:pt x="6728" y="93286"/>
                    <a:pt x="19626" y="103886"/>
                  </a:cubicBezTo>
                  <a:cubicBezTo>
                    <a:pt x="32523" y="114487"/>
                    <a:pt x="51588" y="120000"/>
                    <a:pt x="76822" y="120000"/>
                  </a:cubicBezTo>
                  <a:cubicBezTo>
                    <a:pt x="91401" y="120000"/>
                    <a:pt x="106542" y="117879"/>
                    <a:pt x="117757" y="114487"/>
                  </a:cubicBezTo>
                  <a:cubicBezTo>
                    <a:pt x="117757" y="114487"/>
                    <a:pt x="120000" y="113639"/>
                    <a:pt x="118878" y="111943"/>
                  </a:cubicBezTo>
                  <a:lnTo>
                    <a:pt x="111588" y="97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1" name="Shape 611"/>
            <p:cNvSpPr/>
            <p:nvPr/>
          </p:nvSpPr>
          <p:spPr>
            <a:xfrm>
              <a:off x="6108" y="1671"/>
              <a:ext cx="582" cy="672"/>
            </a:xfrm>
            <a:custGeom>
              <a:pathLst>
                <a:path extrusionOk="0" h="120000" w="120000">
                  <a:moveTo>
                    <a:pt x="114634" y="32535"/>
                  </a:moveTo>
                  <a:cubicBezTo>
                    <a:pt x="112682" y="25352"/>
                    <a:pt x="107317" y="18591"/>
                    <a:pt x="103902" y="15211"/>
                  </a:cubicBezTo>
                  <a:cubicBezTo>
                    <a:pt x="98048" y="10140"/>
                    <a:pt x="92682" y="6338"/>
                    <a:pt x="87317" y="4647"/>
                  </a:cubicBezTo>
                  <a:cubicBezTo>
                    <a:pt x="80487" y="1690"/>
                    <a:pt x="72195" y="0"/>
                    <a:pt x="62926" y="0"/>
                  </a:cubicBezTo>
                  <a:cubicBezTo>
                    <a:pt x="52195" y="0"/>
                    <a:pt x="42439" y="1690"/>
                    <a:pt x="34634" y="5070"/>
                  </a:cubicBezTo>
                  <a:cubicBezTo>
                    <a:pt x="26829" y="8028"/>
                    <a:pt x="20487" y="12676"/>
                    <a:pt x="15121" y="17746"/>
                  </a:cubicBezTo>
                  <a:cubicBezTo>
                    <a:pt x="9756" y="23239"/>
                    <a:pt x="5853" y="30000"/>
                    <a:pt x="3414" y="37183"/>
                  </a:cubicBezTo>
                  <a:cubicBezTo>
                    <a:pt x="975" y="44366"/>
                    <a:pt x="0" y="52394"/>
                    <a:pt x="0" y="60845"/>
                  </a:cubicBezTo>
                  <a:cubicBezTo>
                    <a:pt x="0" y="69295"/>
                    <a:pt x="975" y="77323"/>
                    <a:pt x="3902" y="84507"/>
                  </a:cubicBezTo>
                  <a:cubicBezTo>
                    <a:pt x="6341" y="91690"/>
                    <a:pt x="10243" y="98028"/>
                    <a:pt x="16097" y="103098"/>
                  </a:cubicBezTo>
                  <a:cubicBezTo>
                    <a:pt x="21463" y="108591"/>
                    <a:pt x="28780" y="112394"/>
                    <a:pt x="37560" y="115352"/>
                  </a:cubicBezTo>
                  <a:cubicBezTo>
                    <a:pt x="46341" y="118309"/>
                    <a:pt x="56585" y="120000"/>
                    <a:pt x="68780" y="120000"/>
                  </a:cubicBezTo>
                  <a:cubicBezTo>
                    <a:pt x="93170" y="119577"/>
                    <a:pt x="106341" y="114929"/>
                    <a:pt x="111707" y="112394"/>
                  </a:cubicBezTo>
                  <a:cubicBezTo>
                    <a:pt x="112682" y="111971"/>
                    <a:pt x="113170" y="111126"/>
                    <a:pt x="112195" y="109014"/>
                  </a:cubicBezTo>
                  <a:cubicBezTo>
                    <a:pt x="106829" y="95492"/>
                    <a:pt x="106829" y="95492"/>
                    <a:pt x="106829" y="95492"/>
                  </a:cubicBezTo>
                  <a:cubicBezTo>
                    <a:pt x="105853" y="93380"/>
                    <a:pt x="103414" y="94225"/>
                    <a:pt x="103414" y="94225"/>
                  </a:cubicBezTo>
                  <a:cubicBezTo>
                    <a:pt x="97560" y="95915"/>
                    <a:pt x="88780" y="99718"/>
                    <a:pt x="68292" y="99718"/>
                  </a:cubicBezTo>
                  <a:cubicBezTo>
                    <a:pt x="55121" y="99295"/>
                    <a:pt x="45365" y="95915"/>
                    <a:pt x="39024" y="90845"/>
                  </a:cubicBezTo>
                  <a:cubicBezTo>
                    <a:pt x="32682" y="85352"/>
                    <a:pt x="29756" y="77323"/>
                    <a:pt x="29268" y="66338"/>
                  </a:cubicBezTo>
                  <a:cubicBezTo>
                    <a:pt x="114634" y="66338"/>
                    <a:pt x="114634" y="66338"/>
                    <a:pt x="114634" y="66338"/>
                  </a:cubicBezTo>
                  <a:cubicBezTo>
                    <a:pt x="114634" y="66338"/>
                    <a:pt x="117073" y="66338"/>
                    <a:pt x="117073" y="64225"/>
                  </a:cubicBezTo>
                  <a:cubicBezTo>
                    <a:pt x="117073" y="63380"/>
                    <a:pt x="120000" y="49014"/>
                    <a:pt x="114634" y="32535"/>
                  </a:cubicBezTo>
                  <a:close/>
                  <a:moveTo>
                    <a:pt x="29756" y="47746"/>
                  </a:moveTo>
                  <a:cubicBezTo>
                    <a:pt x="30731" y="40985"/>
                    <a:pt x="33170" y="35070"/>
                    <a:pt x="36585" y="30422"/>
                  </a:cubicBezTo>
                  <a:cubicBezTo>
                    <a:pt x="41951" y="23661"/>
                    <a:pt x="49756" y="19859"/>
                    <a:pt x="60975" y="19859"/>
                  </a:cubicBezTo>
                  <a:cubicBezTo>
                    <a:pt x="72195" y="19859"/>
                    <a:pt x="79512" y="23661"/>
                    <a:pt x="84878" y="30422"/>
                  </a:cubicBezTo>
                  <a:cubicBezTo>
                    <a:pt x="88292" y="35070"/>
                    <a:pt x="89756" y="40985"/>
                    <a:pt x="90731" y="47746"/>
                  </a:cubicBezTo>
                  <a:lnTo>
                    <a:pt x="29756" y="4774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2" name="Shape 612"/>
            <p:cNvSpPr/>
            <p:nvPr/>
          </p:nvSpPr>
          <p:spPr>
            <a:xfrm>
              <a:off x="2793" y="1671"/>
              <a:ext cx="581" cy="672"/>
            </a:xfrm>
            <a:custGeom>
              <a:pathLst>
                <a:path extrusionOk="0" h="120000" w="120000">
                  <a:moveTo>
                    <a:pt x="114634" y="32535"/>
                  </a:moveTo>
                  <a:cubicBezTo>
                    <a:pt x="112682" y="25352"/>
                    <a:pt x="107317" y="18591"/>
                    <a:pt x="103902" y="15211"/>
                  </a:cubicBezTo>
                  <a:cubicBezTo>
                    <a:pt x="98048" y="10140"/>
                    <a:pt x="92682" y="6338"/>
                    <a:pt x="87317" y="4647"/>
                  </a:cubicBezTo>
                  <a:cubicBezTo>
                    <a:pt x="80487" y="1690"/>
                    <a:pt x="72195" y="0"/>
                    <a:pt x="62926" y="0"/>
                  </a:cubicBezTo>
                  <a:cubicBezTo>
                    <a:pt x="52195" y="0"/>
                    <a:pt x="42439" y="1690"/>
                    <a:pt x="34634" y="5070"/>
                  </a:cubicBezTo>
                  <a:cubicBezTo>
                    <a:pt x="26829" y="8028"/>
                    <a:pt x="20487" y="12676"/>
                    <a:pt x="15121" y="17746"/>
                  </a:cubicBezTo>
                  <a:cubicBezTo>
                    <a:pt x="9756" y="23239"/>
                    <a:pt x="5853" y="30000"/>
                    <a:pt x="3414" y="37183"/>
                  </a:cubicBezTo>
                  <a:cubicBezTo>
                    <a:pt x="975" y="44366"/>
                    <a:pt x="0" y="52394"/>
                    <a:pt x="0" y="60845"/>
                  </a:cubicBezTo>
                  <a:cubicBezTo>
                    <a:pt x="0" y="69295"/>
                    <a:pt x="975" y="77323"/>
                    <a:pt x="3902" y="84507"/>
                  </a:cubicBezTo>
                  <a:cubicBezTo>
                    <a:pt x="6341" y="91690"/>
                    <a:pt x="10243" y="98028"/>
                    <a:pt x="16097" y="103098"/>
                  </a:cubicBezTo>
                  <a:cubicBezTo>
                    <a:pt x="21463" y="108591"/>
                    <a:pt x="28780" y="112394"/>
                    <a:pt x="37560" y="115352"/>
                  </a:cubicBezTo>
                  <a:cubicBezTo>
                    <a:pt x="46341" y="118309"/>
                    <a:pt x="56585" y="120000"/>
                    <a:pt x="68780" y="120000"/>
                  </a:cubicBezTo>
                  <a:cubicBezTo>
                    <a:pt x="93170" y="119577"/>
                    <a:pt x="106341" y="114929"/>
                    <a:pt x="111707" y="112394"/>
                  </a:cubicBezTo>
                  <a:cubicBezTo>
                    <a:pt x="112682" y="111971"/>
                    <a:pt x="113170" y="111126"/>
                    <a:pt x="112195" y="109014"/>
                  </a:cubicBezTo>
                  <a:cubicBezTo>
                    <a:pt x="106829" y="95492"/>
                    <a:pt x="106829" y="95492"/>
                    <a:pt x="106829" y="95492"/>
                  </a:cubicBezTo>
                  <a:cubicBezTo>
                    <a:pt x="105853" y="93380"/>
                    <a:pt x="103414" y="94225"/>
                    <a:pt x="103414" y="94225"/>
                  </a:cubicBezTo>
                  <a:cubicBezTo>
                    <a:pt x="97560" y="95915"/>
                    <a:pt x="88780" y="99718"/>
                    <a:pt x="68292" y="99718"/>
                  </a:cubicBezTo>
                  <a:cubicBezTo>
                    <a:pt x="55121" y="99295"/>
                    <a:pt x="45365" y="95915"/>
                    <a:pt x="39024" y="90845"/>
                  </a:cubicBezTo>
                  <a:cubicBezTo>
                    <a:pt x="32682" y="85352"/>
                    <a:pt x="29756" y="77323"/>
                    <a:pt x="29268" y="66338"/>
                  </a:cubicBezTo>
                  <a:cubicBezTo>
                    <a:pt x="114634" y="66338"/>
                    <a:pt x="114634" y="66338"/>
                    <a:pt x="114634" y="66338"/>
                  </a:cubicBezTo>
                  <a:cubicBezTo>
                    <a:pt x="114634" y="66338"/>
                    <a:pt x="117073" y="66338"/>
                    <a:pt x="117073" y="64225"/>
                  </a:cubicBezTo>
                  <a:cubicBezTo>
                    <a:pt x="117073" y="63380"/>
                    <a:pt x="120000" y="49014"/>
                    <a:pt x="114634" y="32535"/>
                  </a:cubicBezTo>
                  <a:close/>
                  <a:moveTo>
                    <a:pt x="29756" y="47746"/>
                  </a:moveTo>
                  <a:cubicBezTo>
                    <a:pt x="30731" y="40985"/>
                    <a:pt x="33170" y="35070"/>
                    <a:pt x="36585" y="30422"/>
                  </a:cubicBezTo>
                  <a:cubicBezTo>
                    <a:pt x="41951" y="23661"/>
                    <a:pt x="49756" y="19859"/>
                    <a:pt x="60975" y="19859"/>
                  </a:cubicBezTo>
                  <a:cubicBezTo>
                    <a:pt x="72195" y="19859"/>
                    <a:pt x="79512" y="23661"/>
                    <a:pt x="84878" y="30422"/>
                  </a:cubicBezTo>
                  <a:cubicBezTo>
                    <a:pt x="88292" y="35070"/>
                    <a:pt x="89756" y="40985"/>
                    <a:pt x="90731" y="47746"/>
                  </a:cubicBezTo>
                  <a:lnTo>
                    <a:pt x="29756" y="4774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3" name="Shape 613"/>
            <p:cNvSpPr/>
            <p:nvPr/>
          </p:nvSpPr>
          <p:spPr>
            <a:xfrm>
              <a:off x="1870" y="1671"/>
              <a:ext cx="537" cy="672"/>
            </a:xfrm>
            <a:custGeom>
              <a:pathLst>
                <a:path extrusionOk="0" h="120000" w="120000">
                  <a:moveTo>
                    <a:pt x="75066" y="44366"/>
                  </a:moveTo>
                  <a:cubicBezTo>
                    <a:pt x="71365" y="44366"/>
                    <a:pt x="66607" y="43943"/>
                    <a:pt x="60792" y="43943"/>
                  </a:cubicBezTo>
                  <a:cubicBezTo>
                    <a:pt x="52863" y="43943"/>
                    <a:pt x="44933" y="44788"/>
                    <a:pt x="38061" y="46478"/>
                  </a:cubicBezTo>
                  <a:cubicBezTo>
                    <a:pt x="30660" y="48169"/>
                    <a:pt x="24317" y="50281"/>
                    <a:pt x="18502" y="53661"/>
                  </a:cubicBezTo>
                  <a:cubicBezTo>
                    <a:pt x="12687" y="56619"/>
                    <a:pt x="8458" y="60845"/>
                    <a:pt x="5286" y="65915"/>
                  </a:cubicBezTo>
                  <a:cubicBezTo>
                    <a:pt x="2114" y="70563"/>
                    <a:pt x="0" y="76478"/>
                    <a:pt x="0" y="82816"/>
                  </a:cubicBezTo>
                  <a:cubicBezTo>
                    <a:pt x="0" y="89577"/>
                    <a:pt x="1585" y="95070"/>
                    <a:pt x="4229" y="99718"/>
                  </a:cubicBezTo>
                  <a:cubicBezTo>
                    <a:pt x="7400" y="104366"/>
                    <a:pt x="11101" y="108169"/>
                    <a:pt x="16387" y="111126"/>
                  </a:cubicBezTo>
                  <a:cubicBezTo>
                    <a:pt x="21674" y="114084"/>
                    <a:pt x="28017" y="116619"/>
                    <a:pt x="35418" y="117887"/>
                  </a:cubicBezTo>
                  <a:cubicBezTo>
                    <a:pt x="42819" y="119154"/>
                    <a:pt x="50748" y="120000"/>
                    <a:pt x="59735" y="120000"/>
                  </a:cubicBezTo>
                  <a:cubicBezTo>
                    <a:pt x="69251" y="120000"/>
                    <a:pt x="78766" y="119154"/>
                    <a:pt x="87753" y="117887"/>
                  </a:cubicBezTo>
                  <a:cubicBezTo>
                    <a:pt x="97268" y="116619"/>
                    <a:pt x="108370" y="114929"/>
                    <a:pt x="111013" y="114507"/>
                  </a:cubicBezTo>
                  <a:cubicBezTo>
                    <a:pt x="114185" y="113661"/>
                    <a:pt x="117885" y="112816"/>
                    <a:pt x="117885" y="112816"/>
                  </a:cubicBezTo>
                  <a:cubicBezTo>
                    <a:pt x="120000" y="112394"/>
                    <a:pt x="120000" y="110704"/>
                    <a:pt x="120000" y="110704"/>
                  </a:cubicBezTo>
                  <a:cubicBezTo>
                    <a:pt x="120000" y="43098"/>
                    <a:pt x="120000" y="43098"/>
                    <a:pt x="120000" y="43098"/>
                  </a:cubicBezTo>
                  <a:cubicBezTo>
                    <a:pt x="120000" y="28309"/>
                    <a:pt x="114713" y="16901"/>
                    <a:pt x="105198" y="10140"/>
                  </a:cubicBezTo>
                  <a:cubicBezTo>
                    <a:pt x="95154" y="3380"/>
                    <a:pt x="80881" y="0"/>
                    <a:pt x="62378" y="0"/>
                  </a:cubicBezTo>
                  <a:cubicBezTo>
                    <a:pt x="55506" y="0"/>
                    <a:pt x="44405" y="845"/>
                    <a:pt x="38061" y="1690"/>
                  </a:cubicBezTo>
                  <a:cubicBezTo>
                    <a:pt x="38061" y="1690"/>
                    <a:pt x="17444" y="5070"/>
                    <a:pt x="9515" y="10140"/>
                  </a:cubicBezTo>
                  <a:cubicBezTo>
                    <a:pt x="9515" y="10140"/>
                    <a:pt x="7400" y="10985"/>
                    <a:pt x="8458" y="13098"/>
                  </a:cubicBezTo>
                  <a:cubicBezTo>
                    <a:pt x="14801" y="27042"/>
                    <a:pt x="14801" y="27042"/>
                    <a:pt x="14801" y="27042"/>
                  </a:cubicBezTo>
                  <a:cubicBezTo>
                    <a:pt x="15859" y="29154"/>
                    <a:pt x="17973" y="28309"/>
                    <a:pt x="17973" y="28309"/>
                  </a:cubicBezTo>
                  <a:cubicBezTo>
                    <a:pt x="17973" y="28309"/>
                    <a:pt x="18502" y="28309"/>
                    <a:pt x="19559" y="27887"/>
                  </a:cubicBezTo>
                  <a:cubicBezTo>
                    <a:pt x="37533" y="20281"/>
                    <a:pt x="59735" y="20281"/>
                    <a:pt x="59735" y="20281"/>
                  </a:cubicBezTo>
                  <a:cubicBezTo>
                    <a:pt x="69779" y="20281"/>
                    <a:pt x="77709" y="21971"/>
                    <a:pt x="82995" y="24929"/>
                  </a:cubicBezTo>
                  <a:cubicBezTo>
                    <a:pt x="87753" y="28309"/>
                    <a:pt x="90396" y="32957"/>
                    <a:pt x="90396" y="42676"/>
                  </a:cubicBezTo>
                  <a:cubicBezTo>
                    <a:pt x="90396" y="46056"/>
                    <a:pt x="90396" y="46056"/>
                    <a:pt x="90396" y="46056"/>
                  </a:cubicBezTo>
                  <a:cubicBezTo>
                    <a:pt x="82466" y="44788"/>
                    <a:pt x="75066" y="44366"/>
                    <a:pt x="75066" y="44366"/>
                  </a:cubicBezTo>
                  <a:close/>
                  <a:moveTo>
                    <a:pt x="38061" y="96338"/>
                  </a:moveTo>
                  <a:cubicBezTo>
                    <a:pt x="34889" y="94225"/>
                    <a:pt x="34361" y="93380"/>
                    <a:pt x="32775" y="92112"/>
                  </a:cubicBezTo>
                  <a:cubicBezTo>
                    <a:pt x="31189" y="89577"/>
                    <a:pt x="30132" y="86619"/>
                    <a:pt x="30132" y="82394"/>
                  </a:cubicBezTo>
                  <a:cubicBezTo>
                    <a:pt x="30132" y="76056"/>
                    <a:pt x="32775" y="71408"/>
                    <a:pt x="38590" y="68028"/>
                  </a:cubicBezTo>
                  <a:cubicBezTo>
                    <a:pt x="38590" y="68028"/>
                    <a:pt x="46519" y="62535"/>
                    <a:pt x="65022" y="62535"/>
                  </a:cubicBezTo>
                  <a:cubicBezTo>
                    <a:pt x="78766" y="62957"/>
                    <a:pt x="90396" y="64225"/>
                    <a:pt x="90396" y="64225"/>
                  </a:cubicBezTo>
                  <a:cubicBezTo>
                    <a:pt x="90396" y="98028"/>
                    <a:pt x="90396" y="98028"/>
                    <a:pt x="90396" y="98028"/>
                  </a:cubicBezTo>
                  <a:cubicBezTo>
                    <a:pt x="90396" y="98028"/>
                    <a:pt x="90396" y="98028"/>
                    <a:pt x="90396" y="98028"/>
                  </a:cubicBezTo>
                  <a:cubicBezTo>
                    <a:pt x="90396" y="98028"/>
                    <a:pt x="78766" y="100140"/>
                    <a:pt x="65550" y="100563"/>
                  </a:cubicBezTo>
                  <a:cubicBezTo>
                    <a:pt x="46519" y="101408"/>
                    <a:pt x="38061" y="96338"/>
                    <a:pt x="38061" y="9633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4" name="Shape 614"/>
            <p:cNvSpPr/>
            <p:nvPr/>
          </p:nvSpPr>
          <p:spPr>
            <a:xfrm>
              <a:off x="5162" y="1676"/>
              <a:ext cx="386" cy="653"/>
            </a:xfrm>
            <a:custGeom>
              <a:pathLst>
                <a:path extrusionOk="0" h="120000" w="120000">
                  <a:moveTo>
                    <a:pt x="119263" y="5652"/>
                  </a:moveTo>
                  <a:cubicBezTo>
                    <a:pt x="120000" y="3913"/>
                    <a:pt x="118527" y="3043"/>
                    <a:pt x="117055" y="3043"/>
                  </a:cubicBezTo>
                  <a:cubicBezTo>
                    <a:pt x="114846" y="2173"/>
                    <a:pt x="104539" y="869"/>
                    <a:pt x="95705" y="869"/>
                  </a:cubicBezTo>
                  <a:cubicBezTo>
                    <a:pt x="79509" y="0"/>
                    <a:pt x="70674" y="1739"/>
                    <a:pt x="62576" y="3913"/>
                  </a:cubicBezTo>
                  <a:cubicBezTo>
                    <a:pt x="54478" y="6086"/>
                    <a:pt x="45644" y="9565"/>
                    <a:pt x="40490" y="13478"/>
                  </a:cubicBezTo>
                  <a:cubicBezTo>
                    <a:pt x="40490" y="3913"/>
                    <a:pt x="40490" y="3913"/>
                    <a:pt x="40490" y="3913"/>
                  </a:cubicBezTo>
                  <a:cubicBezTo>
                    <a:pt x="40490" y="2608"/>
                    <a:pt x="39018" y="1739"/>
                    <a:pt x="36809" y="1739"/>
                  </a:cubicBezTo>
                  <a:cubicBezTo>
                    <a:pt x="3680" y="1739"/>
                    <a:pt x="3680" y="1739"/>
                    <a:pt x="3680" y="1739"/>
                  </a:cubicBezTo>
                  <a:cubicBezTo>
                    <a:pt x="2208" y="1739"/>
                    <a:pt x="0" y="2608"/>
                    <a:pt x="0" y="3913"/>
                  </a:cubicBezTo>
                  <a:cubicBezTo>
                    <a:pt x="0" y="117391"/>
                    <a:pt x="0" y="117391"/>
                    <a:pt x="0" y="117391"/>
                  </a:cubicBezTo>
                  <a:cubicBezTo>
                    <a:pt x="0" y="118695"/>
                    <a:pt x="2208" y="120000"/>
                    <a:pt x="4417" y="120000"/>
                  </a:cubicBezTo>
                  <a:cubicBezTo>
                    <a:pt x="38282" y="120000"/>
                    <a:pt x="38282" y="120000"/>
                    <a:pt x="38282" y="120000"/>
                  </a:cubicBezTo>
                  <a:cubicBezTo>
                    <a:pt x="40490" y="120000"/>
                    <a:pt x="41963" y="118695"/>
                    <a:pt x="41963" y="117391"/>
                  </a:cubicBezTo>
                  <a:cubicBezTo>
                    <a:pt x="41963" y="60869"/>
                    <a:pt x="41963" y="60869"/>
                    <a:pt x="41963" y="60869"/>
                  </a:cubicBezTo>
                  <a:cubicBezTo>
                    <a:pt x="41963" y="53478"/>
                    <a:pt x="43435" y="45652"/>
                    <a:pt x="46380" y="40869"/>
                  </a:cubicBezTo>
                  <a:cubicBezTo>
                    <a:pt x="49325" y="36086"/>
                    <a:pt x="53006" y="32608"/>
                    <a:pt x="57423" y="29565"/>
                  </a:cubicBezTo>
                  <a:cubicBezTo>
                    <a:pt x="62576" y="26956"/>
                    <a:pt x="67730" y="25217"/>
                    <a:pt x="73619" y="23913"/>
                  </a:cubicBezTo>
                  <a:cubicBezTo>
                    <a:pt x="79509" y="23043"/>
                    <a:pt x="86134" y="22608"/>
                    <a:pt x="90552" y="22608"/>
                  </a:cubicBezTo>
                  <a:cubicBezTo>
                    <a:pt x="97177" y="22608"/>
                    <a:pt x="104539" y="23478"/>
                    <a:pt x="104539" y="23478"/>
                  </a:cubicBezTo>
                  <a:cubicBezTo>
                    <a:pt x="107484" y="23913"/>
                    <a:pt x="108957" y="23043"/>
                    <a:pt x="109693" y="21739"/>
                  </a:cubicBezTo>
                  <a:cubicBezTo>
                    <a:pt x="111901" y="18260"/>
                    <a:pt x="117791" y="7826"/>
                    <a:pt x="119263" y="565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5" name="Shape 615"/>
            <p:cNvSpPr/>
            <p:nvPr/>
          </p:nvSpPr>
          <p:spPr>
            <a:xfrm>
              <a:off x="3807" y="1406"/>
              <a:ext cx="728" cy="1219"/>
            </a:xfrm>
            <a:custGeom>
              <a:pathLst>
                <a:path extrusionOk="0" h="120000" w="120000">
                  <a:moveTo>
                    <a:pt x="118051" y="1398"/>
                  </a:moveTo>
                  <a:cubicBezTo>
                    <a:pt x="116103" y="932"/>
                    <a:pt x="114155" y="699"/>
                    <a:pt x="111428" y="466"/>
                  </a:cubicBezTo>
                  <a:cubicBezTo>
                    <a:pt x="108701" y="233"/>
                    <a:pt x="105584" y="0"/>
                    <a:pt x="102077" y="0"/>
                  </a:cubicBezTo>
                  <a:cubicBezTo>
                    <a:pt x="90000" y="0"/>
                    <a:pt x="80259" y="2097"/>
                    <a:pt x="73246" y="6291"/>
                  </a:cubicBezTo>
                  <a:cubicBezTo>
                    <a:pt x="66623" y="10252"/>
                    <a:pt x="61948" y="16543"/>
                    <a:pt x="59610" y="24699"/>
                  </a:cubicBezTo>
                  <a:cubicBezTo>
                    <a:pt x="58831" y="27495"/>
                    <a:pt x="58831" y="27495"/>
                    <a:pt x="58831" y="27495"/>
                  </a:cubicBezTo>
                  <a:cubicBezTo>
                    <a:pt x="43246" y="27495"/>
                    <a:pt x="43246" y="27495"/>
                    <a:pt x="43246" y="27495"/>
                  </a:cubicBezTo>
                  <a:cubicBezTo>
                    <a:pt x="43246" y="27495"/>
                    <a:pt x="41298" y="27495"/>
                    <a:pt x="40909" y="28660"/>
                  </a:cubicBezTo>
                  <a:cubicBezTo>
                    <a:pt x="38571" y="37048"/>
                    <a:pt x="38571" y="37048"/>
                    <a:pt x="38571" y="37048"/>
                  </a:cubicBezTo>
                  <a:cubicBezTo>
                    <a:pt x="38181" y="37980"/>
                    <a:pt x="38961" y="38446"/>
                    <a:pt x="40519" y="38446"/>
                  </a:cubicBezTo>
                  <a:cubicBezTo>
                    <a:pt x="55714" y="38446"/>
                    <a:pt x="55714" y="38446"/>
                    <a:pt x="55714" y="38446"/>
                  </a:cubicBezTo>
                  <a:cubicBezTo>
                    <a:pt x="40519" y="89475"/>
                    <a:pt x="40519" y="89475"/>
                    <a:pt x="40519" y="89475"/>
                  </a:cubicBezTo>
                  <a:cubicBezTo>
                    <a:pt x="39350" y="93669"/>
                    <a:pt x="37792" y="96932"/>
                    <a:pt x="36233" y="99495"/>
                  </a:cubicBezTo>
                  <a:cubicBezTo>
                    <a:pt x="34675" y="102058"/>
                    <a:pt x="33506" y="103922"/>
                    <a:pt x="31558" y="105320"/>
                  </a:cubicBezTo>
                  <a:cubicBezTo>
                    <a:pt x="30000" y="106718"/>
                    <a:pt x="28051" y="107650"/>
                    <a:pt x="25324" y="108116"/>
                  </a:cubicBezTo>
                  <a:cubicBezTo>
                    <a:pt x="22987" y="108582"/>
                    <a:pt x="20259" y="108815"/>
                    <a:pt x="17142" y="108815"/>
                  </a:cubicBezTo>
                  <a:cubicBezTo>
                    <a:pt x="15584" y="108815"/>
                    <a:pt x="13636" y="108815"/>
                    <a:pt x="11688" y="108582"/>
                  </a:cubicBezTo>
                  <a:cubicBezTo>
                    <a:pt x="10129" y="108349"/>
                    <a:pt x="9350" y="108116"/>
                    <a:pt x="8181" y="107883"/>
                  </a:cubicBezTo>
                  <a:cubicBezTo>
                    <a:pt x="8181" y="107883"/>
                    <a:pt x="6233" y="107417"/>
                    <a:pt x="5844" y="108582"/>
                  </a:cubicBezTo>
                  <a:cubicBezTo>
                    <a:pt x="5064" y="109281"/>
                    <a:pt x="1168" y="116038"/>
                    <a:pt x="779" y="116737"/>
                  </a:cubicBezTo>
                  <a:cubicBezTo>
                    <a:pt x="0" y="117669"/>
                    <a:pt x="779" y="118135"/>
                    <a:pt x="1558" y="118368"/>
                  </a:cubicBezTo>
                  <a:cubicBezTo>
                    <a:pt x="3896" y="118834"/>
                    <a:pt x="5064" y="119067"/>
                    <a:pt x="7792" y="119533"/>
                  </a:cubicBezTo>
                  <a:cubicBezTo>
                    <a:pt x="11688" y="120000"/>
                    <a:pt x="14805" y="120000"/>
                    <a:pt x="17922" y="120000"/>
                  </a:cubicBezTo>
                  <a:cubicBezTo>
                    <a:pt x="24155" y="120000"/>
                    <a:pt x="30000" y="119533"/>
                    <a:pt x="34675" y="118601"/>
                  </a:cubicBezTo>
                  <a:cubicBezTo>
                    <a:pt x="39350" y="117436"/>
                    <a:pt x="43636" y="115572"/>
                    <a:pt x="47142" y="113242"/>
                  </a:cubicBezTo>
                  <a:cubicBezTo>
                    <a:pt x="51428" y="110679"/>
                    <a:pt x="53766" y="107883"/>
                    <a:pt x="56103" y="104155"/>
                  </a:cubicBezTo>
                  <a:cubicBezTo>
                    <a:pt x="58441" y="100427"/>
                    <a:pt x="60389" y="95766"/>
                    <a:pt x="61948" y="90407"/>
                  </a:cubicBezTo>
                  <a:cubicBezTo>
                    <a:pt x="77532" y="38446"/>
                    <a:pt x="77532" y="38446"/>
                    <a:pt x="77532" y="38446"/>
                  </a:cubicBezTo>
                  <a:cubicBezTo>
                    <a:pt x="100129" y="38446"/>
                    <a:pt x="100129" y="38446"/>
                    <a:pt x="100129" y="38446"/>
                  </a:cubicBezTo>
                  <a:cubicBezTo>
                    <a:pt x="100129" y="38446"/>
                    <a:pt x="101688" y="38446"/>
                    <a:pt x="102077" y="37281"/>
                  </a:cubicBezTo>
                  <a:cubicBezTo>
                    <a:pt x="104805" y="28660"/>
                    <a:pt x="104805" y="28660"/>
                    <a:pt x="104805" y="28660"/>
                  </a:cubicBezTo>
                  <a:cubicBezTo>
                    <a:pt x="104805" y="27961"/>
                    <a:pt x="104415" y="27495"/>
                    <a:pt x="102467" y="27495"/>
                  </a:cubicBezTo>
                  <a:cubicBezTo>
                    <a:pt x="80649" y="27495"/>
                    <a:pt x="80649" y="27495"/>
                    <a:pt x="80649" y="27495"/>
                  </a:cubicBezTo>
                  <a:cubicBezTo>
                    <a:pt x="81038" y="27262"/>
                    <a:pt x="81818" y="22601"/>
                    <a:pt x="84545" y="18174"/>
                  </a:cubicBezTo>
                  <a:cubicBezTo>
                    <a:pt x="85324" y="16310"/>
                    <a:pt x="87272" y="14912"/>
                    <a:pt x="89220" y="13980"/>
                  </a:cubicBezTo>
                  <a:cubicBezTo>
                    <a:pt x="90779" y="12815"/>
                    <a:pt x="92727" y="12116"/>
                    <a:pt x="94675" y="11883"/>
                  </a:cubicBezTo>
                  <a:cubicBezTo>
                    <a:pt x="97012" y="11417"/>
                    <a:pt x="99350" y="11184"/>
                    <a:pt x="102077" y="11184"/>
                  </a:cubicBezTo>
                  <a:cubicBezTo>
                    <a:pt x="104025" y="11184"/>
                    <a:pt x="106363" y="11184"/>
                    <a:pt x="107922" y="11417"/>
                  </a:cubicBezTo>
                  <a:cubicBezTo>
                    <a:pt x="109870" y="11650"/>
                    <a:pt x="110649" y="11883"/>
                    <a:pt x="111428" y="11883"/>
                  </a:cubicBezTo>
                  <a:cubicBezTo>
                    <a:pt x="113376" y="12349"/>
                    <a:pt x="113766" y="12116"/>
                    <a:pt x="114155" y="11417"/>
                  </a:cubicBezTo>
                  <a:cubicBezTo>
                    <a:pt x="119610" y="2796"/>
                    <a:pt x="119610" y="2796"/>
                    <a:pt x="119610" y="2796"/>
                  </a:cubicBezTo>
                  <a:cubicBezTo>
                    <a:pt x="120000" y="1864"/>
                    <a:pt x="118831" y="1398"/>
                    <a:pt x="118051" y="139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6" name="Shape 616"/>
            <p:cNvSpPr/>
            <p:nvPr/>
          </p:nvSpPr>
          <p:spPr>
            <a:xfrm>
              <a:off x="2542" y="1421"/>
              <a:ext cx="132" cy="908"/>
            </a:xfrm>
            <a:custGeom>
              <a:pathLst>
                <a:path extrusionOk="0" h="120000" w="120000">
                  <a:moveTo>
                    <a:pt x="119999" y="118125"/>
                  </a:moveTo>
                  <a:cubicBezTo>
                    <a:pt x="119999" y="119062"/>
                    <a:pt x="115714" y="120000"/>
                    <a:pt x="109285" y="120000"/>
                  </a:cubicBezTo>
                  <a:cubicBezTo>
                    <a:pt x="10714" y="120000"/>
                    <a:pt x="10714" y="120000"/>
                    <a:pt x="10714" y="120000"/>
                  </a:cubicBezTo>
                  <a:cubicBezTo>
                    <a:pt x="4285" y="120000"/>
                    <a:pt x="0" y="119062"/>
                    <a:pt x="0" y="118125"/>
                  </a:cubicBezTo>
                  <a:cubicBezTo>
                    <a:pt x="0" y="1562"/>
                    <a:pt x="0" y="1562"/>
                    <a:pt x="0" y="1562"/>
                  </a:cubicBezTo>
                  <a:cubicBezTo>
                    <a:pt x="0" y="625"/>
                    <a:pt x="4285" y="0"/>
                    <a:pt x="10714" y="0"/>
                  </a:cubicBezTo>
                  <a:cubicBezTo>
                    <a:pt x="109285" y="0"/>
                    <a:pt x="109285" y="0"/>
                    <a:pt x="109285" y="0"/>
                  </a:cubicBezTo>
                  <a:cubicBezTo>
                    <a:pt x="115714" y="0"/>
                    <a:pt x="119999" y="625"/>
                    <a:pt x="119999" y="1562"/>
                  </a:cubicBezTo>
                  <a:lnTo>
                    <a:pt x="119999" y="11812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617" name="Shape 617"/>
          <p:cNvSpPr txBox="1"/>
          <p:nvPr>
            <p:ph idx="2" type="body"/>
          </p:nvPr>
        </p:nvSpPr>
        <p:spPr>
          <a:xfrm>
            <a:off x="338328" y="1601725"/>
            <a:ext cx="11517122" cy="4641598"/>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1pPr>
            <a:lvl2pPr indent="-342900" lvl="1" marL="914400" marR="0" rtl="0" algn="l">
              <a:lnSpc>
                <a:spcPct val="90000"/>
              </a:lnSpc>
              <a:spcBef>
                <a:spcPts val="6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2pPr>
            <a:lvl3pPr indent="-330200" lvl="2" marL="13716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3pPr>
            <a:lvl4pPr indent="-330200" lvl="3" marL="1828800" marR="0" rtl="0" algn="l">
              <a:lnSpc>
                <a:spcPct val="9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292100" lvl="4" marL="2286000" marR="0" rtl="0" algn="l">
              <a:lnSpc>
                <a:spcPct val="90000"/>
              </a:lnSpc>
              <a:spcBef>
                <a:spcPts val="600"/>
              </a:spcBef>
              <a:spcAft>
                <a:spcPts val="0"/>
              </a:spcAft>
              <a:buClr>
                <a:schemeClr val="lt1"/>
              </a:buClr>
              <a:buSzPts val="1000"/>
              <a:buFont typeface="Arial"/>
              <a:buChar char="​"/>
              <a:defRPr b="0" i="0" sz="1000" u="none" cap="none" strike="noStrike">
                <a:solidFill>
                  <a:schemeClr val="lt1"/>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18" name="Shape 618"/>
          <p:cNvSpPr txBox="1"/>
          <p:nvPr>
            <p:ph idx="11" type="ftr"/>
          </p:nvPr>
        </p:nvSpPr>
        <p:spPr>
          <a:xfrm>
            <a:off x="333728" y="6270900"/>
            <a:ext cx="10736917" cy="428383"/>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000">
                <a:solidFill>
                  <a:schemeClr val="lt1"/>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transition spd="med">
    <p:fade thruBlk="1"/>
  </p:transition>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_slide" showMasterSp="0">
  <p:cSld name="Thank You_slide">
    <p:bg>
      <p:bgPr>
        <a:blipFill rotWithShape="1">
          <a:blip r:embed="rId2">
            <a:alphaModFix/>
          </a:blip>
          <a:stretch>
            <a:fillRect b="0" l="0" r="0" t="0"/>
          </a:stretch>
        </a:blipFill>
      </p:bgPr>
    </p:bg>
    <p:spTree>
      <p:nvGrpSpPr>
        <p:cNvPr id="619" name="Shape 619"/>
        <p:cNvGrpSpPr/>
        <p:nvPr/>
      </p:nvGrpSpPr>
      <p:grpSpPr>
        <a:xfrm>
          <a:off x="0" y="0"/>
          <a:ext cx="0" cy="0"/>
          <a:chOff x="0" y="0"/>
          <a:chExt cx="0" cy="0"/>
        </a:xfrm>
      </p:grpSpPr>
      <p:pic>
        <p:nvPicPr>
          <p:cNvPr id="620" name="Shape 620"/>
          <p:cNvPicPr preferRelativeResize="0"/>
          <p:nvPr/>
        </p:nvPicPr>
        <p:blipFill rotWithShape="1">
          <a:blip r:embed="rId3">
            <a:alphaModFix/>
          </a:blip>
          <a:srcRect b="0" l="0" r="0" t="0"/>
          <a:stretch/>
        </p:blipFill>
        <p:spPr>
          <a:xfrm>
            <a:off x="7185016" y="3786261"/>
            <a:ext cx="2578124" cy="2634171"/>
          </a:xfrm>
          <a:prstGeom prst="rect">
            <a:avLst/>
          </a:prstGeom>
          <a:noFill/>
          <a:ln>
            <a:noFill/>
          </a:ln>
        </p:spPr>
      </p:pic>
      <p:grpSp>
        <p:nvGrpSpPr>
          <p:cNvPr id="621" name="Shape 621"/>
          <p:cNvGrpSpPr/>
          <p:nvPr/>
        </p:nvGrpSpPr>
        <p:grpSpPr>
          <a:xfrm>
            <a:off x="8686801" y="5026741"/>
            <a:ext cx="1104364" cy="966038"/>
            <a:chOff x="9356933" y="5612937"/>
            <a:chExt cx="434231" cy="379842"/>
          </a:xfrm>
        </p:grpSpPr>
        <p:sp>
          <p:nvSpPr>
            <p:cNvPr id="622" name="Shape 622"/>
            <p:cNvSpPr/>
            <p:nvPr/>
          </p:nvSpPr>
          <p:spPr>
            <a:xfrm>
              <a:off x="9356933" y="5612937"/>
              <a:ext cx="338651" cy="338651"/>
            </a:xfrm>
            <a:prstGeom prst="ellipse">
              <a:avLst/>
            </a:prstGeom>
            <a:solidFill>
              <a:srgbClr val="FFFFF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623" name="Shape 623"/>
            <p:cNvSpPr/>
            <p:nvPr/>
          </p:nvSpPr>
          <p:spPr>
            <a:xfrm>
              <a:off x="9600004" y="5801619"/>
              <a:ext cx="191160" cy="191160"/>
            </a:xfrm>
            <a:prstGeom prst="ellipse">
              <a:avLst/>
            </a:prstGeom>
            <a:solidFill>
              <a:srgbClr val="FFFFFF">
                <a:alpha val="196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grpSp>
      <p:sp>
        <p:nvSpPr>
          <p:cNvPr id="624" name="Shape 624"/>
          <p:cNvSpPr txBox="1"/>
          <p:nvPr/>
        </p:nvSpPr>
        <p:spPr>
          <a:xfrm>
            <a:off x="6305655" y="3041036"/>
            <a:ext cx="257856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lt1"/>
                </a:solidFill>
                <a:latin typeface="Arial"/>
                <a:ea typeface="Arial"/>
                <a:cs typeface="Arial"/>
                <a:sym typeface="Arial"/>
              </a:rPr>
              <a:t>Thank you</a:t>
            </a:r>
            <a:endParaRPr/>
          </a:p>
        </p:txBody>
      </p:sp>
      <p:pic>
        <p:nvPicPr>
          <p:cNvPr descr="Salesforce Logo.png" id="625" name="Shape 625"/>
          <p:cNvPicPr preferRelativeResize="0"/>
          <p:nvPr/>
        </p:nvPicPr>
        <p:blipFill rotWithShape="1">
          <a:blip r:embed="rId4">
            <a:alphaModFix/>
          </a:blip>
          <a:srcRect b="0" l="0" r="0" t="0"/>
          <a:stretch/>
        </p:blipFill>
        <p:spPr>
          <a:xfrm>
            <a:off x="3567488" y="2592568"/>
            <a:ext cx="2528523" cy="1769966"/>
          </a:xfrm>
          <a:prstGeom prst="rect">
            <a:avLst/>
          </a:prstGeom>
          <a:noFill/>
          <a:ln>
            <a:noFill/>
          </a:ln>
        </p:spPr>
      </p:pic>
      <p:pic>
        <p:nvPicPr>
          <p:cNvPr id="626" name="Shape 626"/>
          <p:cNvPicPr preferRelativeResize="0"/>
          <p:nvPr/>
        </p:nvPicPr>
        <p:blipFill rotWithShape="1">
          <a:blip r:embed="rId5">
            <a:alphaModFix/>
          </a:blip>
          <a:srcRect b="0" l="0" r="0" t="0"/>
          <a:stretch/>
        </p:blipFill>
        <p:spPr>
          <a:xfrm>
            <a:off x="101573" y="-100315"/>
            <a:ext cx="473510" cy="473510"/>
          </a:xfrm>
          <a:prstGeom prst="rect">
            <a:avLst/>
          </a:prstGeom>
          <a:noFill/>
          <a:ln>
            <a:noFill/>
          </a:ln>
        </p:spPr>
      </p:pic>
      <p:sp>
        <p:nvSpPr>
          <p:cNvPr id="627" name="Shape 627"/>
          <p:cNvSpPr/>
          <p:nvPr/>
        </p:nvSpPr>
        <p:spPr>
          <a:xfrm>
            <a:off x="0" y="-61544"/>
            <a:ext cx="300229" cy="1084518"/>
          </a:xfrm>
          <a:custGeom>
            <a:pathLst>
              <a:path extrusionOk="0" h="120000" w="120000">
                <a:moveTo>
                  <a:pt x="0" y="0"/>
                </a:moveTo>
                <a:lnTo>
                  <a:pt x="6692" y="1005"/>
                </a:lnTo>
                <a:cubicBezTo>
                  <a:pt x="75054" y="13790"/>
                  <a:pt x="120000" y="35442"/>
                  <a:pt x="120000" y="60000"/>
                </a:cubicBezTo>
                <a:cubicBezTo>
                  <a:pt x="120000" y="84557"/>
                  <a:pt x="75054" y="106209"/>
                  <a:pt x="6692" y="118994"/>
                </a:cubicBezTo>
                <a:lnTo>
                  <a:pt x="0" y="120000"/>
                </a:lnTo>
                <a:close/>
              </a:path>
            </a:pathLst>
          </a:custGeom>
          <a:solidFill>
            <a:srgbClr val="FFFFF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pic>
        <p:nvPicPr>
          <p:cNvPr id="628" name="Shape 628"/>
          <p:cNvPicPr preferRelativeResize="0"/>
          <p:nvPr/>
        </p:nvPicPr>
        <p:blipFill rotWithShape="1">
          <a:blip r:embed="rId6">
            <a:alphaModFix/>
          </a:blip>
          <a:srcRect b="0" l="0" r="57904" t="0"/>
          <a:stretch/>
        </p:blipFill>
        <p:spPr>
          <a:xfrm>
            <a:off x="11358418" y="851185"/>
            <a:ext cx="830407" cy="1972649"/>
          </a:xfrm>
          <a:prstGeom prst="rect">
            <a:avLst/>
          </a:prstGeom>
          <a:noFill/>
          <a:ln>
            <a:noFill/>
          </a:ln>
        </p:spPr>
      </p:pic>
      <p:sp>
        <p:nvSpPr>
          <p:cNvPr id="629" name="Shape 629"/>
          <p:cNvSpPr/>
          <p:nvPr/>
        </p:nvSpPr>
        <p:spPr>
          <a:xfrm>
            <a:off x="11358418" y="494288"/>
            <a:ext cx="830407" cy="830407"/>
          </a:xfrm>
          <a:prstGeom prst="ellipse">
            <a:avLst/>
          </a:prstGeom>
          <a:solidFill>
            <a:srgbClr val="FFFFF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pic>
        <p:nvPicPr>
          <p:cNvPr id="630" name="Shape 630"/>
          <p:cNvPicPr preferRelativeResize="0"/>
          <p:nvPr/>
        </p:nvPicPr>
        <p:blipFill rotWithShape="1">
          <a:blip r:embed="rId7">
            <a:alphaModFix/>
          </a:blip>
          <a:srcRect b="0" l="67516" r="0" t="0"/>
          <a:stretch/>
        </p:blipFill>
        <p:spPr>
          <a:xfrm>
            <a:off x="0" y="4613256"/>
            <a:ext cx="828194" cy="2549525"/>
          </a:xfrm>
          <a:prstGeom prst="rect">
            <a:avLst/>
          </a:prstGeom>
          <a:noFill/>
          <a:ln>
            <a:noFill/>
          </a:ln>
        </p:spPr>
      </p:pic>
    </p:spTree>
  </p:cSld>
  <p:clrMapOvr>
    <a:masterClrMapping/>
  </p:clrMapOvr>
  <p:transition spd="med">
    <p:fade thruBlk="1"/>
  </p:transition>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rawing Guide Layout Slide">
  <p:cSld name="Drawing Guide Layout Slide">
    <p:spTree>
      <p:nvGrpSpPr>
        <p:cNvPr id="631" name="Shape 631"/>
        <p:cNvGrpSpPr/>
        <p:nvPr/>
      </p:nvGrpSpPr>
      <p:grpSpPr>
        <a:xfrm>
          <a:off x="0" y="0"/>
          <a:ext cx="0" cy="0"/>
          <a:chOff x="0" y="0"/>
          <a:chExt cx="0" cy="0"/>
        </a:xfrm>
      </p:grpSpPr>
      <p:sp>
        <p:nvSpPr>
          <p:cNvPr id="632" name="Shape 632"/>
          <p:cNvSpPr txBox="1"/>
          <p:nvPr>
            <p:ph idx="1" type="body"/>
          </p:nvPr>
        </p:nvSpPr>
        <p:spPr>
          <a:xfrm>
            <a:off x="338328" y="1021080"/>
            <a:ext cx="11663172" cy="338554"/>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400"/>
              </a:spcBef>
              <a:spcAft>
                <a:spcPts val="0"/>
              </a:spcAft>
              <a:buClr>
                <a:srgbClr val="7F7F7F"/>
              </a:buClr>
              <a:buSzPts val="2000"/>
              <a:buFont typeface="Arial"/>
              <a:buChar char="​"/>
              <a:defRPr b="0" i="0" sz="2000" u="none" cap="none" strike="noStrike">
                <a:solidFill>
                  <a:srgbClr val="7C868D"/>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33" name="Shape 633"/>
          <p:cNvSpPr txBox="1"/>
          <p:nvPr/>
        </p:nvSpPr>
        <p:spPr>
          <a:xfrm>
            <a:off x="338327" y="90720"/>
            <a:ext cx="11515535" cy="908043"/>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accent1"/>
              </a:buClr>
              <a:buSzPts val="3200"/>
              <a:buFont typeface="Arial"/>
              <a:buNone/>
            </a:pPr>
            <a:r>
              <a:rPr b="0" lang="en-US" sz="3200">
                <a:solidFill>
                  <a:schemeClr val="accent1"/>
                </a:solidFill>
                <a:latin typeface="Arial"/>
                <a:ea typeface="Arial"/>
                <a:cs typeface="Arial"/>
                <a:sym typeface="Arial"/>
              </a:rPr>
              <a:t>Standard Drawing Guide Placement Layout Slide (Margins)</a:t>
            </a:r>
            <a:endParaRPr/>
          </a:p>
        </p:txBody>
      </p:sp>
      <p:cxnSp>
        <p:nvCxnSpPr>
          <p:cNvPr id="634" name="Shape 634"/>
          <p:cNvCxnSpPr/>
          <p:nvPr/>
        </p:nvCxnSpPr>
        <p:spPr>
          <a:xfrm>
            <a:off x="336550" y="0"/>
            <a:ext cx="0" cy="6858000"/>
          </a:xfrm>
          <a:prstGeom prst="straightConnector1">
            <a:avLst/>
          </a:prstGeom>
          <a:noFill/>
          <a:ln cap="flat" cmpd="sng" w="19050">
            <a:solidFill>
              <a:srgbClr val="C00000"/>
            </a:solidFill>
            <a:prstDash val="solid"/>
            <a:round/>
            <a:headEnd len="sm" w="sm" type="none"/>
            <a:tailEnd len="sm" w="sm" type="none"/>
          </a:ln>
        </p:spPr>
      </p:cxnSp>
      <p:cxnSp>
        <p:nvCxnSpPr>
          <p:cNvPr id="635" name="Shape 635"/>
          <p:cNvCxnSpPr/>
          <p:nvPr/>
        </p:nvCxnSpPr>
        <p:spPr>
          <a:xfrm>
            <a:off x="11847254" y="-1587"/>
            <a:ext cx="0" cy="6858000"/>
          </a:xfrm>
          <a:prstGeom prst="straightConnector1">
            <a:avLst/>
          </a:prstGeom>
          <a:noFill/>
          <a:ln cap="flat" cmpd="sng" w="19050">
            <a:solidFill>
              <a:srgbClr val="C00000"/>
            </a:solidFill>
            <a:prstDash val="solid"/>
            <a:round/>
            <a:headEnd len="sm" w="sm" type="none"/>
            <a:tailEnd len="sm" w="sm" type="none"/>
          </a:ln>
        </p:spPr>
      </p:cxnSp>
      <p:cxnSp>
        <p:nvCxnSpPr>
          <p:cNvPr id="636" name="Shape 636"/>
          <p:cNvCxnSpPr/>
          <p:nvPr/>
        </p:nvCxnSpPr>
        <p:spPr>
          <a:xfrm rot="10800000">
            <a:off x="6094413" y="16770"/>
            <a:ext cx="0" cy="12188952"/>
          </a:xfrm>
          <a:prstGeom prst="straightConnector1">
            <a:avLst/>
          </a:prstGeom>
          <a:noFill/>
          <a:ln cap="flat" cmpd="sng" w="9525">
            <a:solidFill>
              <a:srgbClr val="C00000"/>
            </a:solidFill>
            <a:prstDash val="solid"/>
            <a:round/>
            <a:headEnd len="sm" w="sm" type="none"/>
            <a:tailEnd len="sm" w="sm" type="none"/>
          </a:ln>
        </p:spPr>
      </p:cxnSp>
      <p:cxnSp>
        <p:nvCxnSpPr>
          <p:cNvPr id="637" name="Shape 637"/>
          <p:cNvCxnSpPr/>
          <p:nvPr/>
        </p:nvCxnSpPr>
        <p:spPr>
          <a:xfrm rot="10800000">
            <a:off x="6094412" y="-4465621"/>
            <a:ext cx="0" cy="12188952"/>
          </a:xfrm>
          <a:prstGeom prst="straightConnector1">
            <a:avLst/>
          </a:prstGeom>
          <a:noFill/>
          <a:ln cap="flat" cmpd="sng" w="19050">
            <a:solidFill>
              <a:srgbClr val="C00000"/>
            </a:solidFill>
            <a:prstDash val="solid"/>
            <a:round/>
            <a:headEnd len="sm" w="sm" type="none"/>
            <a:tailEnd len="sm" w="sm" type="none"/>
          </a:ln>
        </p:spPr>
      </p:cxnSp>
      <p:cxnSp>
        <p:nvCxnSpPr>
          <p:cNvPr id="638" name="Shape 638"/>
          <p:cNvCxnSpPr/>
          <p:nvPr/>
        </p:nvCxnSpPr>
        <p:spPr>
          <a:xfrm rot="10800000">
            <a:off x="6094412" y="-5478446"/>
            <a:ext cx="0" cy="12188952"/>
          </a:xfrm>
          <a:prstGeom prst="straightConnector1">
            <a:avLst/>
          </a:prstGeom>
          <a:noFill/>
          <a:ln cap="flat" cmpd="sng" w="19050">
            <a:solidFill>
              <a:srgbClr val="C00000"/>
            </a:solidFill>
            <a:prstDash val="solid"/>
            <a:round/>
            <a:headEnd len="sm" w="sm" type="none"/>
            <a:tailEnd len="sm" w="sm" type="none"/>
          </a:ln>
        </p:spPr>
      </p:cxnSp>
      <p:sp>
        <p:nvSpPr>
          <p:cNvPr id="639" name="Shape 639"/>
          <p:cNvSpPr/>
          <p:nvPr/>
        </p:nvSpPr>
        <p:spPr>
          <a:xfrm>
            <a:off x="6534428" y="2112524"/>
            <a:ext cx="5365506" cy="3539404"/>
          </a:xfrm>
          <a:prstGeom prst="rect">
            <a:avLst/>
          </a:prstGeom>
          <a:noFill/>
          <a:ln>
            <a:noFill/>
          </a:ln>
        </p:spPr>
        <p:txBody>
          <a:bodyPr anchorCtr="0" anchor="t" bIns="60925" lIns="121875" spcFirstLastPara="1" rIns="121875" wrap="square" tIns="60925">
            <a:noAutofit/>
          </a:bodyPr>
          <a:lstStyle/>
          <a:p>
            <a:pPr indent="0" lvl="0" marL="0" marR="0" rtl="0" algn="l">
              <a:lnSpc>
                <a:spcPct val="100000"/>
              </a:lnSpc>
              <a:spcBef>
                <a:spcPts val="0"/>
              </a:spcBef>
              <a:spcAft>
                <a:spcPts val="0"/>
              </a:spcAft>
              <a:buClr>
                <a:srgbClr val="00A1E0"/>
              </a:buClr>
              <a:buSzPts val="1600"/>
              <a:buFont typeface="Arial"/>
              <a:buNone/>
            </a:pPr>
            <a:r>
              <a:rPr b="1" lang="en-US" sz="1600">
                <a:solidFill>
                  <a:srgbClr val="00A1E0"/>
                </a:solidFill>
                <a:latin typeface="Arial"/>
                <a:ea typeface="Arial"/>
                <a:cs typeface="Arial"/>
                <a:sym typeface="Arial"/>
              </a:rPr>
              <a:t>Realigning Guides</a:t>
            </a:r>
            <a:endParaRPr b="0" sz="1600">
              <a:solidFill>
                <a:srgbClr val="00A1E0"/>
              </a:solidFill>
              <a:latin typeface="Arial"/>
              <a:ea typeface="Arial"/>
              <a:cs typeface="Arial"/>
              <a:sym typeface="Arial"/>
            </a:endParaRPr>
          </a:p>
          <a:p>
            <a:pPr indent="0" lvl="0" marL="0" marR="0" rtl="0" algn="l">
              <a:spcBef>
                <a:spcPts val="800"/>
              </a:spcBef>
              <a:spcAft>
                <a:spcPts val="0"/>
              </a:spcAft>
              <a:buNone/>
            </a:pPr>
            <a:r>
              <a:rPr b="0" lang="en-US" sz="1200">
                <a:solidFill>
                  <a:schemeClr val="accent2"/>
                </a:solidFill>
                <a:latin typeface="Arial"/>
                <a:ea typeface="Arial"/>
                <a:cs typeface="Arial"/>
                <a:sym typeface="Arial"/>
              </a:rPr>
              <a:t>Guides can can easily be bumped and moved accidentally.  </a:t>
            </a:r>
            <a:endParaRPr/>
          </a:p>
          <a:p>
            <a:pPr indent="0" lvl="0" marL="0" marR="0" rtl="0" algn="l">
              <a:spcBef>
                <a:spcPts val="800"/>
              </a:spcBef>
              <a:spcAft>
                <a:spcPts val="0"/>
              </a:spcAft>
              <a:buNone/>
            </a:pPr>
            <a:r>
              <a:rPr lang="en-US" sz="1200">
                <a:solidFill>
                  <a:schemeClr val="accent2"/>
                </a:solidFill>
                <a:latin typeface="Arial"/>
                <a:ea typeface="Arial"/>
                <a:cs typeface="Arial"/>
                <a:sym typeface="Arial"/>
              </a:rPr>
              <a:t>This slide layout show you how to reset your guides. </a:t>
            </a:r>
            <a:endParaRPr/>
          </a:p>
          <a:p>
            <a:pPr indent="0" lvl="0" marL="0" marR="0" rtl="0" algn="l">
              <a:spcBef>
                <a:spcPts val="800"/>
              </a:spcBef>
              <a:spcAft>
                <a:spcPts val="0"/>
              </a:spcAft>
              <a:buNone/>
            </a:pPr>
            <a:r>
              <a:rPr b="1" lang="en-US" sz="1200">
                <a:solidFill>
                  <a:schemeClr val="accent2"/>
                </a:solidFill>
                <a:latin typeface="Arial"/>
                <a:ea typeface="Arial"/>
                <a:cs typeface="Arial"/>
                <a:sym typeface="Arial"/>
              </a:rPr>
              <a:t>NOTE: </a:t>
            </a:r>
            <a:r>
              <a:rPr lang="en-US" sz="1200">
                <a:solidFill>
                  <a:schemeClr val="accent2"/>
                </a:solidFill>
                <a:latin typeface="Arial"/>
                <a:ea typeface="Arial"/>
                <a:cs typeface="Arial"/>
                <a:sym typeface="Arial"/>
              </a:rPr>
              <a:t>When working on any older deck, be sure to check and ensure that the guides in your deck are set.</a:t>
            </a:r>
            <a:endParaRPr/>
          </a:p>
          <a:p>
            <a:pPr indent="-304735" lvl="0" marL="304735" marR="0" rtl="0" algn="l">
              <a:spcBef>
                <a:spcPts val="800"/>
              </a:spcBef>
              <a:spcAft>
                <a:spcPts val="0"/>
              </a:spcAft>
              <a:buClr>
                <a:schemeClr val="accent2"/>
              </a:buClr>
              <a:buSzPts val="1200"/>
              <a:buFont typeface="Arial"/>
              <a:buAutoNum type="arabicPeriod"/>
            </a:pPr>
            <a:r>
              <a:rPr b="1" lang="en-US" sz="1200">
                <a:solidFill>
                  <a:schemeClr val="accent2"/>
                </a:solidFill>
                <a:latin typeface="Arial"/>
                <a:ea typeface="Arial"/>
                <a:cs typeface="Arial"/>
                <a:sym typeface="Arial"/>
              </a:rPr>
              <a:t>Turn on your guides </a:t>
            </a:r>
            <a:endParaRPr/>
          </a:p>
          <a:p>
            <a:pPr indent="-304735" lvl="0" marL="304735" marR="0" rtl="0" algn="l">
              <a:spcBef>
                <a:spcPts val="800"/>
              </a:spcBef>
              <a:spcAft>
                <a:spcPts val="0"/>
              </a:spcAft>
              <a:buClr>
                <a:schemeClr val="accent2"/>
              </a:buClr>
              <a:buSzPts val="1200"/>
              <a:buFont typeface="Arial"/>
              <a:buAutoNum type="arabicPeriod"/>
            </a:pPr>
            <a:r>
              <a:rPr b="1" lang="en-US" sz="1200">
                <a:solidFill>
                  <a:schemeClr val="accent2"/>
                </a:solidFill>
                <a:latin typeface="Arial"/>
                <a:ea typeface="Arial"/>
                <a:cs typeface="Arial"/>
                <a:sym typeface="Arial"/>
              </a:rPr>
              <a:t>Insert a new slide</a:t>
            </a:r>
            <a:r>
              <a:rPr b="1" lang="en-US" sz="1200">
                <a:solidFill>
                  <a:schemeClr val="accent2"/>
                </a:solidFill>
                <a:latin typeface="Arial"/>
                <a:ea typeface="Arial"/>
                <a:cs typeface="Arial"/>
                <a:sym typeface="Arial"/>
              </a:rPr>
              <a:t> </a:t>
            </a:r>
            <a:r>
              <a:rPr b="1" lang="en-US" sz="1200">
                <a:solidFill>
                  <a:schemeClr val="accent2"/>
                </a:solidFill>
                <a:latin typeface="Arial"/>
                <a:ea typeface="Arial"/>
                <a:cs typeface="Arial"/>
                <a:sym typeface="Arial"/>
              </a:rPr>
              <a:t>the using the Guide Layout slide option.</a:t>
            </a:r>
            <a:endParaRPr/>
          </a:p>
          <a:p>
            <a:pPr indent="-304735" lvl="0" marL="304735" marR="0" rtl="0" algn="l">
              <a:spcBef>
                <a:spcPts val="800"/>
              </a:spcBef>
              <a:spcAft>
                <a:spcPts val="0"/>
              </a:spcAft>
              <a:buClr>
                <a:schemeClr val="accent2"/>
              </a:buClr>
              <a:buSzPts val="1200"/>
              <a:buFont typeface="Arial"/>
              <a:buAutoNum type="arabicPeriod"/>
            </a:pPr>
            <a:r>
              <a:rPr b="1" lang="en-US" sz="1200">
                <a:solidFill>
                  <a:schemeClr val="accent2"/>
                </a:solidFill>
                <a:latin typeface="Arial"/>
                <a:ea typeface="Arial"/>
                <a:cs typeface="Arial"/>
                <a:sym typeface="Arial"/>
              </a:rPr>
              <a:t>Do your guides align with the orange lines in the new slide?  </a:t>
            </a:r>
            <a:r>
              <a:rPr lang="en-US" sz="1200">
                <a:solidFill>
                  <a:schemeClr val="accent2"/>
                </a:solidFill>
                <a:latin typeface="Arial"/>
                <a:ea typeface="Arial"/>
                <a:cs typeface="Arial"/>
                <a:sym typeface="Arial"/>
              </a:rPr>
              <a:t>If yes, your guides are set, if not, proceed then realign each of the lines to line up with the lines shown on this page. </a:t>
            </a:r>
            <a:endParaRPr/>
          </a:p>
          <a:p>
            <a:pPr indent="-304735" lvl="0" marL="304735" marR="0" rtl="0" algn="l">
              <a:spcBef>
                <a:spcPts val="800"/>
              </a:spcBef>
              <a:spcAft>
                <a:spcPts val="0"/>
              </a:spcAft>
              <a:buClr>
                <a:schemeClr val="accent2"/>
              </a:buClr>
              <a:buSzPts val="1200"/>
              <a:buFont typeface="Arial"/>
              <a:buAutoNum type="arabicPeriod"/>
            </a:pPr>
            <a:r>
              <a:rPr b="1" lang="en-US" sz="1200">
                <a:solidFill>
                  <a:schemeClr val="accent2"/>
                </a:solidFill>
                <a:latin typeface="Arial"/>
                <a:ea typeface="Arial"/>
                <a:cs typeface="Arial"/>
                <a:sym typeface="Arial"/>
              </a:rPr>
              <a:t>Once guides are reset, delete the Guide Layout Slide</a:t>
            </a:r>
            <a:endParaRPr/>
          </a:p>
          <a:p>
            <a:pPr indent="0" lvl="0" marL="0" marR="0" rtl="0" algn="l">
              <a:spcBef>
                <a:spcPts val="800"/>
              </a:spcBef>
              <a:spcAft>
                <a:spcPts val="0"/>
              </a:spcAft>
              <a:buNone/>
            </a:pPr>
            <a:r>
              <a:t/>
            </a:r>
            <a:endParaRPr sz="1300">
              <a:solidFill>
                <a:schemeClr val="accent2"/>
              </a:solidFill>
              <a:latin typeface="Arial"/>
              <a:ea typeface="Arial"/>
              <a:cs typeface="Arial"/>
              <a:sym typeface="Arial"/>
            </a:endParaRPr>
          </a:p>
          <a:p>
            <a:pPr indent="0" lvl="0" marL="0" marR="0" rtl="0" algn="l">
              <a:spcBef>
                <a:spcPts val="800"/>
              </a:spcBef>
              <a:spcAft>
                <a:spcPts val="0"/>
              </a:spcAft>
              <a:buNone/>
            </a:pPr>
            <a:r>
              <a:t/>
            </a:r>
            <a:endParaRPr sz="1300">
              <a:solidFill>
                <a:schemeClr val="accent2"/>
              </a:solidFill>
              <a:latin typeface="Arial"/>
              <a:ea typeface="Arial"/>
              <a:cs typeface="Arial"/>
              <a:sym typeface="Arial"/>
            </a:endParaRPr>
          </a:p>
        </p:txBody>
      </p:sp>
      <p:sp>
        <p:nvSpPr>
          <p:cNvPr id="640" name="Shape 640"/>
          <p:cNvSpPr/>
          <p:nvPr/>
        </p:nvSpPr>
        <p:spPr>
          <a:xfrm flipH="1" rot="8100000">
            <a:off x="11395761" y="1682876"/>
            <a:ext cx="401043" cy="410573"/>
          </a:xfrm>
          <a:prstGeom prst="rightArrow">
            <a:avLst>
              <a:gd fmla="val 50000" name="adj1"/>
              <a:gd fmla="val 50000" name="adj2"/>
            </a:avLst>
          </a:prstGeom>
          <a:solidFill>
            <a:srgbClr val="CACDD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1" name="Shape 641"/>
          <p:cNvSpPr/>
          <p:nvPr/>
        </p:nvSpPr>
        <p:spPr>
          <a:xfrm rot="-8100000">
            <a:off x="486977" y="1682876"/>
            <a:ext cx="401043" cy="410573"/>
          </a:xfrm>
          <a:prstGeom prst="rightArrow">
            <a:avLst>
              <a:gd fmla="val 50000" name="adj1"/>
              <a:gd fmla="val 50000" name="adj2"/>
            </a:avLst>
          </a:prstGeom>
          <a:solidFill>
            <a:srgbClr val="CACDD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2" name="Shape 642"/>
          <p:cNvSpPr/>
          <p:nvPr/>
        </p:nvSpPr>
        <p:spPr>
          <a:xfrm rot="2700000">
            <a:off x="11395760" y="5694252"/>
            <a:ext cx="401043" cy="410573"/>
          </a:xfrm>
          <a:prstGeom prst="rightArrow">
            <a:avLst>
              <a:gd fmla="val 50000" name="adj1"/>
              <a:gd fmla="val 50000" name="adj2"/>
            </a:avLst>
          </a:prstGeom>
          <a:solidFill>
            <a:srgbClr val="CACDD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3" name="Shape 643"/>
          <p:cNvSpPr/>
          <p:nvPr/>
        </p:nvSpPr>
        <p:spPr>
          <a:xfrm flipH="1" rot="-2700000">
            <a:off x="486976" y="5607176"/>
            <a:ext cx="401043" cy="410573"/>
          </a:xfrm>
          <a:prstGeom prst="rightArrow">
            <a:avLst>
              <a:gd fmla="val 50000" name="adj1"/>
              <a:gd fmla="val 50000" name="adj2"/>
            </a:avLst>
          </a:prstGeom>
          <a:solidFill>
            <a:srgbClr val="CACDD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4" name="Shape 644"/>
          <p:cNvSpPr txBox="1"/>
          <p:nvPr/>
        </p:nvSpPr>
        <p:spPr>
          <a:xfrm>
            <a:off x="506414" y="2112524"/>
            <a:ext cx="5716586" cy="3526276"/>
          </a:xfrm>
          <a:prstGeom prst="rect">
            <a:avLst/>
          </a:prstGeom>
          <a:noFill/>
          <a:ln>
            <a:noFill/>
          </a:ln>
        </p:spPr>
        <p:txBody>
          <a:bodyPr anchorCtr="0" anchor="t" bIns="60925" lIns="121875" spcFirstLastPara="1" rIns="121875" wrap="square" tIns="60925">
            <a:noAutofit/>
          </a:bodyPr>
          <a:lstStyle/>
          <a:p>
            <a:pPr indent="0" lvl="0" marL="0" marR="0" rtl="0" algn="l">
              <a:spcBef>
                <a:spcPts val="0"/>
              </a:spcBef>
              <a:spcAft>
                <a:spcPts val="0"/>
              </a:spcAft>
              <a:buClr>
                <a:schemeClr val="accent1"/>
              </a:buClr>
              <a:buSzPts val="1600"/>
              <a:buFont typeface="Arial"/>
              <a:buNone/>
            </a:pPr>
            <a:r>
              <a:rPr b="1" lang="en-US" sz="1600">
                <a:solidFill>
                  <a:schemeClr val="accent1"/>
                </a:solidFill>
                <a:latin typeface="Arial"/>
                <a:ea typeface="Arial"/>
                <a:cs typeface="Arial"/>
                <a:sym typeface="Arial"/>
              </a:rPr>
              <a:t>What are Drawing Guides?  </a:t>
            </a:r>
            <a:endParaRPr/>
          </a:p>
          <a:p>
            <a:pPr indent="0" lvl="0" marL="0" marR="0" rtl="0" algn="l">
              <a:spcBef>
                <a:spcPts val="800"/>
              </a:spcBef>
              <a:spcAft>
                <a:spcPts val="0"/>
              </a:spcAft>
              <a:buClr>
                <a:schemeClr val="accent2"/>
              </a:buClr>
              <a:buSzPts val="1200"/>
              <a:buFont typeface="Arial"/>
              <a:buNone/>
            </a:pPr>
            <a:r>
              <a:rPr lang="en-US" sz="1200">
                <a:solidFill>
                  <a:schemeClr val="accent2"/>
                </a:solidFill>
                <a:latin typeface="Arial"/>
                <a:ea typeface="Arial"/>
                <a:cs typeface="Arial"/>
                <a:sym typeface="Arial"/>
              </a:rPr>
              <a:t>Drawing guides are thin lines that that appear on all pages in the same spot, but don’t show up when you print or view deck in Show mode.  </a:t>
            </a:r>
            <a:endParaRPr/>
          </a:p>
          <a:p>
            <a:pPr indent="0" lvl="0" marL="0" marR="0" rtl="0" algn="l">
              <a:spcBef>
                <a:spcPts val="800"/>
              </a:spcBef>
              <a:spcAft>
                <a:spcPts val="0"/>
              </a:spcAft>
              <a:buClr>
                <a:schemeClr val="accent2"/>
              </a:buClr>
              <a:buSzPts val="1200"/>
              <a:buFont typeface="Arial"/>
              <a:buNone/>
            </a:pPr>
            <a:r>
              <a:rPr i="0" lang="en-US" sz="1200">
                <a:solidFill>
                  <a:schemeClr val="accent2"/>
                </a:solidFill>
                <a:latin typeface="Arial"/>
                <a:ea typeface="Arial"/>
                <a:cs typeface="Arial"/>
                <a:sym typeface="Arial"/>
              </a:rPr>
              <a:t>Think of them as internal margins for the proper alignment and consistent placement of content. Object will snap to them and they are also perfect for cropping an image to. </a:t>
            </a:r>
            <a:endParaRPr/>
          </a:p>
          <a:p>
            <a:pPr indent="0" lvl="0" marL="0" marR="0" rtl="0" algn="l">
              <a:spcBef>
                <a:spcPts val="800"/>
              </a:spcBef>
              <a:spcAft>
                <a:spcPts val="0"/>
              </a:spcAft>
              <a:buClr>
                <a:schemeClr val="accent2"/>
              </a:buClr>
              <a:buSzPts val="1200"/>
              <a:buFont typeface="Arial"/>
              <a:buNone/>
            </a:pPr>
            <a:r>
              <a:rPr lang="en-US" sz="1200">
                <a:solidFill>
                  <a:schemeClr val="accent2"/>
                </a:solidFill>
                <a:latin typeface="Arial"/>
                <a:ea typeface="Arial"/>
                <a:cs typeface="Arial"/>
                <a:sym typeface="Arial"/>
              </a:rPr>
              <a:t>This template has pre-made guides that delineate where your workspace is.  </a:t>
            </a:r>
            <a:br>
              <a:rPr b="1" lang="en-US" sz="1200">
                <a:solidFill>
                  <a:schemeClr val="accent2"/>
                </a:solidFill>
                <a:latin typeface="Arial"/>
                <a:ea typeface="Arial"/>
                <a:cs typeface="Arial"/>
                <a:sym typeface="Arial"/>
              </a:rPr>
            </a:br>
            <a:br>
              <a:rPr b="1" lang="en-US" sz="1200">
                <a:solidFill>
                  <a:schemeClr val="accent1"/>
                </a:solidFill>
                <a:latin typeface="Arial"/>
                <a:ea typeface="Arial"/>
                <a:cs typeface="Arial"/>
                <a:sym typeface="Arial"/>
              </a:rPr>
            </a:br>
            <a:r>
              <a:rPr b="1" lang="en-US" sz="1600">
                <a:solidFill>
                  <a:schemeClr val="accent1"/>
                </a:solidFill>
                <a:latin typeface="Arial"/>
                <a:ea typeface="Arial"/>
                <a:cs typeface="Arial"/>
                <a:sym typeface="Arial"/>
              </a:rPr>
              <a:t>How to Turn Guides On and Off</a:t>
            </a:r>
            <a:endParaRPr/>
          </a:p>
          <a:p>
            <a:pPr indent="0" lvl="0" marL="0" marR="0" rtl="0" algn="l">
              <a:spcBef>
                <a:spcPts val="800"/>
              </a:spcBef>
              <a:spcAft>
                <a:spcPts val="0"/>
              </a:spcAft>
              <a:buClr>
                <a:schemeClr val="accent3"/>
              </a:buClr>
              <a:buSzPts val="1200"/>
              <a:buFont typeface="Arial"/>
              <a:buNone/>
            </a:pPr>
            <a:r>
              <a:rPr b="1" lang="en-US" sz="1200">
                <a:solidFill>
                  <a:schemeClr val="accent2"/>
                </a:solidFill>
                <a:latin typeface="Arial"/>
                <a:ea typeface="Arial"/>
                <a:cs typeface="Arial"/>
                <a:sym typeface="Arial"/>
              </a:rPr>
              <a:t>Windows: </a:t>
            </a:r>
            <a:r>
              <a:rPr lang="en-US" sz="1200">
                <a:solidFill>
                  <a:schemeClr val="accent2"/>
                </a:solidFill>
                <a:latin typeface="Arial"/>
                <a:ea typeface="Arial"/>
                <a:cs typeface="Arial"/>
                <a:sym typeface="Arial"/>
              </a:rPr>
              <a:t>ALT + F9 or Right click in blue area off workspace &gt;Grids and Guides&gt;Display Drawing Guides on Screen</a:t>
            </a:r>
            <a:endParaRPr/>
          </a:p>
          <a:p>
            <a:pPr indent="0" lvl="0" marL="0" marR="0" rtl="0" algn="l">
              <a:spcBef>
                <a:spcPts val="800"/>
              </a:spcBef>
              <a:spcAft>
                <a:spcPts val="0"/>
              </a:spcAft>
              <a:buClr>
                <a:schemeClr val="accent3"/>
              </a:buClr>
              <a:buSzPts val="1200"/>
              <a:buFont typeface="Arial"/>
              <a:buNone/>
            </a:pPr>
            <a:r>
              <a:rPr b="1" lang="en-US" sz="1200">
                <a:solidFill>
                  <a:schemeClr val="accent2"/>
                </a:solidFill>
                <a:latin typeface="Arial"/>
                <a:ea typeface="Arial"/>
                <a:cs typeface="Arial"/>
                <a:sym typeface="Arial"/>
              </a:rPr>
              <a:t>Mac 2011: </a:t>
            </a:r>
            <a:r>
              <a:rPr lang="en-US" sz="1200">
                <a:solidFill>
                  <a:schemeClr val="accent2"/>
                </a:solidFill>
                <a:latin typeface="Arial"/>
                <a:ea typeface="Arial"/>
                <a:cs typeface="Arial"/>
                <a:sym typeface="Arial"/>
              </a:rPr>
              <a:t>Control + Option + Command + G or </a:t>
            </a:r>
            <a:br>
              <a:rPr lang="en-US" sz="1200">
                <a:solidFill>
                  <a:schemeClr val="accent2"/>
                </a:solidFill>
                <a:latin typeface="Arial"/>
                <a:ea typeface="Arial"/>
                <a:cs typeface="Arial"/>
                <a:sym typeface="Arial"/>
              </a:rPr>
            </a:br>
            <a:r>
              <a:rPr lang="en-US" sz="1200">
                <a:solidFill>
                  <a:schemeClr val="accent2"/>
                </a:solidFill>
                <a:latin typeface="Arial"/>
                <a:ea typeface="Arial"/>
                <a:cs typeface="Arial"/>
                <a:sym typeface="Arial"/>
              </a:rPr>
              <a:t>View&gt;Guides&gt;Static Guides</a:t>
            </a:r>
            <a:endParaRPr/>
          </a:p>
          <a:p>
            <a:pPr indent="0" lvl="0" marL="0" marR="0" rtl="0" algn="l">
              <a:spcBef>
                <a:spcPts val="800"/>
              </a:spcBef>
              <a:spcAft>
                <a:spcPts val="0"/>
              </a:spcAft>
              <a:buClr>
                <a:schemeClr val="accent3"/>
              </a:buClr>
              <a:buSzPts val="1200"/>
              <a:buFont typeface="Arial"/>
              <a:buNone/>
            </a:pPr>
            <a:r>
              <a:rPr b="1" lang="en-US" sz="1200">
                <a:solidFill>
                  <a:schemeClr val="accent2"/>
                </a:solidFill>
                <a:latin typeface="Arial"/>
                <a:ea typeface="Arial"/>
                <a:cs typeface="Arial"/>
                <a:sym typeface="Arial"/>
              </a:rPr>
              <a:t>MAC 2008:   </a:t>
            </a:r>
            <a:r>
              <a:rPr lang="en-US" sz="1200">
                <a:solidFill>
                  <a:schemeClr val="accent2"/>
                </a:solidFill>
                <a:latin typeface="Arial"/>
                <a:ea typeface="Arial"/>
                <a:cs typeface="Arial"/>
                <a:sym typeface="Arial"/>
              </a:rPr>
              <a:t>Command + G or View&gt;Guides&gt;Static Guides</a:t>
            </a:r>
            <a:endParaRPr/>
          </a:p>
        </p:txBody>
      </p:sp>
      <p:sp>
        <p:nvSpPr>
          <p:cNvPr id="645" name="Shape 645"/>
          <p:cNvSpPr txBox="1"/>
          <p:nvPr/>
        </p:nvSpPr>
        <p:spPr>
          <a:xfrm>
            <a:off x="7200900" y="5430299"/>
            <a:ext cx="4070766" cy="52322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0078A8"/>
                </a:solidFill>
                <a:latin typeface="Arial"/>
                <a:ea typeface="Arial"/>
                <a:cs typeface="Arial"/>
                <a:sym typeface="Arial"/>
              </a:rPr>
              <a:t>The left and right top and bottom corners only area you should work</a:t>
            </a:r>
            <a:r>
              <a:rPr lang="en-US" sz="1400">
                <a:solidFill>
                  <a:srgbClr val="0078A8"/>
                </a:solidFill>
                <a:latin typeface="Arial"/>
                <a:ea typeface="Arial"/>
                <a:cs typeface="Arial"/>
                <a:sym typeface="Arial"/>
              </a:rPr>
              <a:t> within on each slide. </a:t>
            </a:r>
            <a:endParaRPr sz="1400">
              <a:solidFill>
                <a:srgbClr val="0078A8"/>
              </a:solidFill>
              <a:latin typeface="Arial"/>
              <a:ea typeface="Arial"/>
              <a:cs typeface="Arial"/>
              <a:sym typeface="Arial"/>
            </a:endParaRPr>
          </a:p>
        </p:txBody>
      </p:sp>
    </p:spTree>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_B" showMasterSp="0">
  <p:cSld name="Title Slide_B">
    <p:bg>
      <p:bgPr>
        <a:blipFill rotWithShape="1">
          <a:blip r:embed="rId2">
            <a:alphaModFix/>
          </a:blip>
          <a:stretch>
            <a:fillRect b="0" l="0" r="0" t="0"/>
          </a:stretch>
        </a:blipFill>
      </p:bgPr>
    </p:bg>
    <p:spTree>
      <p:nvGrpSpPr>
        <p:cNvPr id="107" name="Shape 107"/>
        <p:cNvGrpSpPr/>
        <p:nvPr/>
      </p:nvGrpSpPr>
      <p:grpSpPr>
        <a:xfrm>
          <a:off x="0" y="0"/>
          <a:ext cx="0" cy="0"/>
          <a:chOff x="0" y="0"/>
          <a:chExt cx="0" cy="0"/>
        </a:xfrm>
      </p:grpSpPr>
      <p:sp>
        <p:nvSpPr>
          <p:cNvPr id="108" name="Shape 108"/>
          <p:cNvSpPr txBox="1"/>
          <p:nvPr>
            <p:ph type="ctrTitle"/>
          </p:nvPr>
        </p:nvSpPr>
        <p:spPr>
          <a:xfrm>
            <a:off x="360362" y="2121039"/>
            <a:ext cx="10908173" cy="215727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lt1"/>
              </a:buClr>
              <a:buSzPts val="5400"/>
              <a:buFont typeface="Arial"/>
              <a:buNone/>
              <a:defRPr b="0" i="0" sz="5400" u="none" cap="none" strike="noStrike">
                <a:solidFill>
                  <a:schemeClr val="l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09" name="Shape 109"/>
          <p:cNvSpPr txBox="1"/>
          <p:nvPr>
            <p:ph idx="1" type="subTitle"/>
          </p:nvPr>
        </p:nvSpPr>
        <p:spPr>
          <a:xfrm>
            <a:off x="360362" y="4619343"/>
            <a:ext cx="10908173" cy="529086"/>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400"/>
              </a:spcBef>
              <a:spcAft>
                <a:spcPts val="0"/>
              </a:spcAft>
              <a:buClr>
                <a:srgbClr val="7F7F7F"/>
              </a:buClr>
              <a:buSzPts val="2000"/>
              <a:buFont typeface="Arial"/>
              <a:buNone/>
              <a:defRPr b="0" i="0" sz="2000" u="none" cap="none" strike="noStrike">
                <a:solidFill>
                  <a:srgbClr val="D9E0E2"/>
                </a:solidFill>
                <a:latin typeface="Arial"/>
                <a:ea typeface="Arial"/>
                <a:cs typeface="Arial"/>
                <a:sym typeface="Arial"/>
              </a:defRPr>
            </a:lvl1pPr>
            <a:lvl2pPr indent="0" lvl="1" marL="457200" marR="0" rtl="0" algn="ctr">
              <a:lnSpc>
                <a:spcPct val="90000"/>
              </a:lnSpc>
              <a:spcBef>
                <a:spcPts val="600"/>
              </a:spcBef>
              <a:spcAft>
                <a:spcPts val="0"/>
              </a:spcAft>
              <a:buClr>
                <a:srgbClr val="BFBFBF"/>
              </a:buClr>
              <a:buSzPts val="1800"/>
              <a:buFont typeface="Arial"/>
              <a:buNone/>
              <a:defRPr b="0" i="0" sz="1800" u="none" cap="none" strike="noStrike">
                <a:solidFill>
                  <a:srgbClr val="8B8B8B"/>
                </a:solidFill>
                <a:latin typeface="Arial"/>
                <a:ea typeface="Arial"/>
                <a:cs typeface="Arial"/>
                <a:sym typeface="Arial"/>
              </a:defRPr>
            </a:lvl2pPr>
            <a:lvl3pPr indent="0" lvl="2" marL="914400" marR="0" rtl="0" algn="ctr">
              <a:lnSpc>
                <a:spcPct val="90000"/>
              </a:lnSpc>
              <a:spcBef>
                <a:spcPts val="600"/>
              </a:spcBef>
              <a:spcAft>
                <a:spcPts val="0"/>
              </a:spcAft>
              <a:buClr>
                <a:srgbClr val="BFBFBF"/>
              </a:buClr>
              <a:buSzPts val="1600"/>
              <a:buFont typeface="Arial"/>
              <a:buNone/>
              <a:defRPr b="0" i="0" sz="1600" u="none" cap="none" strike="noStrike">
                <a:solidFill>
                  <a:srgbClr val="8B8B8B"/>
                </a:solidFill>
                <a:latin typeface="Arial"/>
                <a:ea typeface="Arial"/>
                <a:cs typeface="Arial"/>
                <a:sym typeface="Arial"/>
              </a:defRPr>
            </a:lvl3pPr>
            <a:lvl4pPr indent="0" lvl="3" marL="1371600" marR="0" rtl="0" algn="ctr">
              <a:lnSpc>
                <a:spcPct val="90000"/>
              </a:lnSpc>
              <a:spcBef>
                <a:spcPts val="600"/>
              </a:spcBef>
              <a:spcAft>
                <a:spcPts val="0"/>
              </a:spcAft>
              <a:buClr>
                <a:srgbClr val="7F7F7F"/>
              </a:buClr>
              <a:buSzPts val="1600"/>
              <a:buFont typeface="Arial"/>
              <a:buNone/>
              <a:defRPr b="0" i="0" sz="1600" u="none" cap="none" strike="noStrike">
                <a:solidFill>
                  <a:srgbClr val="8B8B8B"/>
                </a:solidFill>
                <a:latin typeface="Arial"/>
                <a:ea typeface="Arial"/>
                <a:cs typeface="Arial"/>
                <a:sym typeface="Arial"/>
              </a:defRPr>
            </a:lvl4pPr>
            <a:lvl5pPr indent="0" lvl="4" marL="1828800" marR="0" rtl="0" algn="ctr">
              <a:lnSpc>
                <a:spcPct val="90000"/>
              </a:lnSpc>
              <a:spcBef>
                <a:spcPts val="600"/>
              </a:spcBef>
              <a:spcAft>
                <a:spcPts val="0"/>
              </a:spcAft>
              <a:buClr>
                <a:srgbClr val="7F7F7F"/>
              </a:buClr>
              <a:buSzPts val="1000"/>
              <a:buFont typeface="Arial"/>
              <a:buNone/>
              <a:defRPr b="0" i="0" sz="1000" u="none" cap="none" strike="noStrike">
                <a:solidFill>
                  <a:srgbClr val="8B8B8B"/>
                </a:solidFill>
                <a:latin typeface="Arial"/>
                <a:ea typeface="Arial"/>
                <a:cs typeface="Arial"/>
                <a:sym typeface="Arial"/>
              </a:defRPr>
            </a:lvl5pPr>
            <a:lvl6pPr indent="0" lvl="5" marL="2286000" marR="0" rtl="0" algn="ctr">
              <a:spcBef>
                <a:spcPts val="600"/>
              </a:spcBef>
              <a:spcAft>
                <a:spcPts val="0"/>
              </a:spcAft>
              <a:buClr>
                <a:srgbClr val="8B8B8B"/>
              </a:buClr>
              <a:buSzPts val="2000"/>
              <a:buFont typeface="Arial"/>
              <a:buNone/>
              <a:defRPr b="0" i="0" sz="2000" u="none" cap="none" strike="noStrike">
                <a:solidFill>
                  <a:srgbClr val="8B8B8B"/>
                </a:solidFill>
                <a:latin typeface="Arial"/>
                <a:ea typeface="Arial"/>
                <a:cs typeface="Arial"/>
                <a:sym typeface="Arial"/>
              </a:defRPr>
            </a:lvl6pPr>
            <a:lvl7pPr indent="0" lvl="6" marL="2743200" marR="0" rtl="0" algn="ctr">
              <a:spcBef>
                <a:spcPts val="400"/>
              </a:spcBef>
              <a:spcAft>
                <a:spcPts val="0"/>
              </a:spcAft>
              <a:buClr>
                <a:srgbClr val="8B8B8B"/>
              </a:buClr>
              <a:buSzPts val="2000"/>
              <a:buFont typeface="Arial"/>
              <a:buNone/>
              <a:defRPr b="0" i="0" sz="2000" u="none" cap="none" strike="noStrike">
                <a:solidFill>
                  <a:srgbClr val="8B8B8B"/>
                </a:solidFill>
                <a:latin typeface="Arial"/>
                <a:ea typeface="Arial"/>
                <a:cs typeface="Arial"/>
                <a:sym typeface="Arial"/>
              </a:defRPr>
            </a:lvl7pPr>
            <a:lvl8pPr indent="0" lvl="7" marL="3200400" marR="0" rtl="0" algn="ctr">
              <a:spcBef>
                <a:spcPts val="400"/>
              </a:spcBef>
              <a:spcAft>
                <a:spcPts val="0"/>
              </a:spcAft>
              <a:buClr>
                <a:srgbClr val="8B8B8B"/>
              </a:buClr>
              <a:buSzPts val="2000"/>
              <a:buFont typeface="Arial"/>
              <a:buNone/>
              <a:defRPr b="0" i="0" sz="2000" u="none" cap="none" strike="noStrike">
                <a:solidFill>
                  <a:srgbClr val="8B8B8B"/>
                </a:solidFill>
                <a:latin typeface="Arial"/>
                <a:ea typeface="Arial"/>
                <a:cs typeface="Arial"/>
                <a:sym typeface="Arial"/>
              </a:defRPr>
            </a:lvl8pPr>
            <a:lvl9pPr indent="0" lvl="8" marL="3657600" marR="0" rtl="0" algn="ctr">
              <a:spcBef>
                <a:spcPts val="400"/>
              </a:spcBef>
              <a:spcAft>
                <a:spcPts val="0"/>
              </a:spcAft>
              <a:buClr>
                <a:srgbClr val="8B8B8B"/>
              </a:buClr>
              <a:buSzPts val="2000"/>
              <a:buFont typeface="Arial"/>
              <a:buNone/>
              <a:defRPr b="0" i="0" sz="2000" u="none" cap="none" strike="noStrike">
                <a:solidFill>
                  <a:srgbClr val="8B8B8B"/>
                </a:solidFill>
                <a:latin typeface="Arial"/>
                <a:ea typeface="Arial"/>
                <a:cs typeface="Arial"/>
                <a:sym typeface="Arial"/>
              </a:defRPr>
            </a:lvl9pPr>
          </a:lstStyle>
          <a:p/>
        </p:txBody>
      </p:sp>
      <p:cxnSp>
        <p:nvCxnSpPr>
          <p:cNvPr id="110" name="Shape 110"/>
          <p:cNvCxnSpPr/>
          <p:nvPr/>
        </p:nvCxnSpPr>
        <p:spPr>
          <a:xfrm>
            <a:off x="353648" y="4466912"/>
            <a:ext cx="11835177" cy="0"/>
          </a:xfrm>
          <a:prstGeom prst="straightConnector1">
            <a:avLst/>
          </a:prstGeom>
          <a:noFill/>
          <a:ln cap="flat" cmpd="sng" w="12700">
            <a:solidFill>
              <a:schemeClr val="lt1"/>
            </a:solidFill>
            <a:prstDash val="solid"/>
            <a:round/>
            <a:headEnd len="sm" w="sm" type="none"/>
            <a:tailEnd len="sm" w="sm" type="none"/>
          </a:ln>
        </p:spPr>
      </p:cxnSp>
      <p:pic>
        <p:nvPicPr>
          <p:cNvPr id="111" name="Shape 111"/>
          <p:cNvPicPr preferRelativeResize="0"/>
          <p:nvPr/>
        </p:nvPicPr>
        <p:blipFill rotWithShape="1">
          <a:blip r:embed="rId3">
            <a:alphaModFix/>
          </a:blip>
          <a:srcRect b="0" l="0" r="0" t="0"/>
          <a:stretch/>
        </p:blipFill>
        <p:spPr>
          <a:xfrm>
            <a:off x="7185016" y="3786261"/>
            <a:ext cx="2578124" cy="2634171"/>
          </a:xfrm>
          <a:prstGeom prst="rect">
            <a:avLst/>
          </a:prstGeom>
          <a:noFill/>
          <a:ln>
            <a:noFill/>
          </a:ln>
        </p:spPr>
      </p:pic>
      <p:pic>
        <p:nvPicPr>
          <p:cNvPr id="112" name="Shape 112"/>
          <p:cNvPicPr preferRelativeResize="0"/>
          <p:nvPr/>
        </p:nvPicPr>
        <p:blipFill rotWithShape="1">
          <a:blip r:embed="rId4">
            <a:alphaModFix/>
          </a:blip>
          <a:srcRect b="0" l="0" r="57904" t="0"/>
          <a:stretch/>
        </p:blipFill>
        <p:spPr>
          <a:xfrm>
            <a:off x="11358418" y="851185"/>
            <a:ext cx="830407" cy="1972649"/>
          </a:xfrm>
          <a:prstGeom prst="rect">
            <a:avLst/>
          </a:prstGeom>
          <a:noFill/>
          <a:ln>
            <a:noFill/>
          </a:ln>
        </p:spPr>
      </p:pic>
      <p:sp>
        <p:nvSpPr>
          <p:cNvPr id="113" name="Shape 113"/>
          <p:cNvSpPr/>
          <p:nvPr/>
        </p:nvSpPr>
        <p:spPr>
          <a:xfrm>
            <a:off x="11358418" y="494288"/>
            <a:ext cx="830407" cy="830407"/>
          </a:xfrm>
          <a:prstGeom prst="ellipse">
            <a:avLst/>
          </a:prstGeom>
          <a:solidFill>
            <a:srgbClr val="FFFFF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grpSp>
        <p:nvGrpSpPr>
          <p:cNvPr id="114" name="Shape 114"/>
          <p:cNvGrpSpPr/>
          <p:nvPr/>
        </p:nvGrpSpPr>
        <p:grpSpPr>
          <a:xfrm>
            <a:off x="8686801" y="5026741"/>
            <a:ext cx="1104364" cy="966038"/>
            <a:chOff x="9356933" y="5612937"/>
            <a:chExt cx="434231" cy="379842"/>
          </a:xfrm>
        </p:grpSpPr>
        <p:sp>
          <p:nvSpPr>
            <p:cNvPr id="115" name="Shape 115"/>
            <p:cNvSpPr/>
            <p:nvPr/>
          </p:nvSpPr>
          <p:spPr>
            <a:xfrm>
              <a:off x="9356933" y="5612937"/>
              <a:ext cx="338651" cy="338651"/>
            </a:xfrm>
            <a:prstGeom prst="ellipse">
              <a:avLst/>
            </a:prstGeom>
            <a:solidFill>
              <a:srgbClr val="FFFFF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116" name="Shape 116"/>
            <p:cNvSpPr/>
            <p:nvPr/>
          </p:nvSpPr>
          <p:spPr>
            <a:xfrm>
              <a:off x="9600004" y="5801619"/>
              <a:ext cx="191160" cy="191160"/>
            </a:xfrm>
            <a:prstGeom prst="ellipse">
              <a:avLst/>
            </a:prstGeom>
            <a:solidFill>
              <a:srgbClr val="FFFFFF">
                <a:alpha val="196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grpSp>
      <p:pic>
        <p:nvPicPr>
          <p:cNvPr id="117" name="Shape 117"/>
          <p:cNvPicPr preferRelativeResize="0"/>
          <p:nvPr/>
        </p:nvPicPr>
        <p:blipFill rotWithShape="1">
          <a:blip r:embed="rId5">
            <a:alphaModFix/>
          </a:blip>
          <a:srcRect b="26327" l="35634" r="0" t="0"/>
          <a:stretch/>
        </p:blipFill>
        <p:spPr>
          <a:xfrm>
            <a:off x="0" y="4979687"/>
            <a:ext cx="1640994" cy="1878313"/>
          </a:xfrm>
          <a:prstGeom prst="rect">
            <a:avLst/>
          </a:prstGeom>
          <a:noFill/>
          <a:ln>
            <a:noFill/>
          </a:ln>
        </p:spPr>
      </p:pic>
      <p:grpSp>
        <p:nvGrpSpPr>
          <p:cNvPr id="118" name="Shape 118"/>
          <p:cNvGrpSpPr/>
          <p:nvPr/>
        </p:nvGrpSpPr>
        <p:grpSpPr>
          <a:xfrm>
            <a:off x="338138" y="878332"/>
            <a:ext cx="4819650" cy="1115568"/>
            <a:chOff x="338138" y="878332"/>
            <a:chExt cx="4819650" cy="1115568"/>
          </a:xfrm>
        </p:grpSpPr>
        <p:grpSp>
          <p:nvGrpSpPr>
            <p:cNvPr id="119" name="Shape 119"/>
            <p:cNvGrpSpPr/>
            <p:nvPr/>
          </p:nvGrpSpPr>
          <p:grpSpPr>
            <a:xfrm>
              <a:off x="2032000" y="1341438"/>
              <a:ext cx="3125788" cy="119062"/>
              <a:chOff x="2032000" y="1341438"/>
              <a:chExt cx="3125788" cy="119062"/>
            </a:xfrm>
          </p:grpSpPr>
          <p:sp>
            <p:nvSpPr>
              <p:cNvPr id="120" name="Shape 120"/>
              <p:cNvSpPr/>
              <p:nvPr/>
            </p:nvSpPr>
            <p:spPr>
              <a:xfrm>
                <a:off x="2032000" y="1344613"/>
                <a:ext cx="92075" cy="114300"/>
              </a:xfrm>
              <a:custGeom>
                <a:pathLst>
                  <a:path extrusionOk="0" h="120000" w="120000">
                    <a:moveTo>
                      <a:pt x="45517" y="20000"/>
                    </a:moveTo>
                    <a:lnTo>
                      <a:pt x="0" y="20000"/>
                    </a:lnTo>
                    <a:lnTo>
                      <a:pt x="0" y="0"/>
                    </a:lnTo>
                    <a:lnTo>
                      <a:pt x="120000" y="0"/>
                    </a:lnTo>
                    <a:lnTo>
                      <a:pt x="120000" y="20000"/>
                    </a:lnTo>
                    <a:lnTo>
                      <a:pt x="74482" y="20000"/>
                    </a:lnTo>
                    <a:lnTo>
                      <a:pt x="74482" y="120000"/>
                    </a:lnTo>
                    <a:lnTo>
                      <a:pt x="45517" y="120000"/>
                    </a:lnTo>
                    <a:lnTo>
                      <a:pt x="45517" y="2000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 name="Shape 121"/>
              <p:cNvSpPr/>
              <p:nvPr/>
            </p:nvSpPr>
            <p:spPr>
              <a:xfrm>
                <a:off x="2146300" y="1344613"/>
                <a:ext cx="93663" cy="114300"/>
              </a:xfrm>
              <a:custGeom>
                <a:pathLst>
                  <a:path extrusionOk="0" h="120000" w="120000">
                    <a:moveTo>
                      <a:pt x="0" y="0"/>
                    </a:moveTo>
                    <a:lnTo>
                      <a:pt x="24406" y="0"/>
                    </a:lnTo>
                    <a:lnTo>
                      <a:pt x="24406" y="50000"/>
                    </a:lnTo>
                    <a:lnTo>
                      <a:pt x="93559" y="50000"/>
                    </a:lnTo>
                    <a:lnTo>
                      <a:pt x="93559" y="0"/>
                    </a:lnTo>
                    <a:lnTo>
                      <a:pt x="120000" y="0"/>
                    </a:lnTo>
                    <a:lnTo>
                      <a:pt x="120000" y="120000"/>
                    </a:lnTo>
                    <a:lnTo>
                      <a:pt x="93559" y="120000"/>
                    </a:lnTo>
                    <a:lnTo>
                      <a:pt x="93559" y="68333"/>
                    </a:lnTo>
                    <a:lnTo>
                      <a:pt x="24406" y="68333"/>
                    </a:lnTo>
                    <a:lnTo>
                      <a:pt x="24406" y="120000"/>
                    </a:lnTo>
                    <a:lnTo>
                      <a:pt x="0" y="120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 name="Shape 122"/>
              <p:cNvSpPr/>
              <p:nvPr/>
            </p:nvSpPr>
            <p:spPr>
              <a:xfrm>
                <a:off x="2270125" y="1344613"/>
                <a:ext cx="84138" cy="114300"/>
              </a:xfrm>
              <a:custGeom>
                <a:pathLst>
                  <a:path extrusionOk="0" h="120000" w="120000">
                    <a:moveTo>
                      <a:pt x="0" y="0"/>
                    </a:moveTo>
                    <a:lnTo>
                      <a:pt x="117735" y="0"/>
                    </a:lnTo>
                    <a:lnTo>
                      <a:pt x="117735" y="18333"/>
                    </a:lnTo>
                    <a:lnTo>
                      <a:pt x="27169" y="18333"/>
                    </a:lnTo>
                    <a:lnTo>
                      <a:pt x="27169" y="50000"/>
                    </a:lnTo>
                    <a:lnTo>
                      <a:pt x="108679" y="50000"/>
                    </a:lnTo>
                    <a:lnTo>
                      <a:pt x="108679" y="68333"/>
                    </a:lnTo>
                    <a:lnTo>
                      <a:pt x="27169" y="68333"/>
                    </a:lnTo>
                    <a:lnTo>
                      <a:pt x="27169" y="100000"/>
                    </a:lnTo>
                    <a:lnTo>
                      <a:pt x="120000" y="100000"/>
                    </a:lnTo>
                    <a:lnTo>
                      <a:pt x="120000" y="120000"/>
                    </a:lnTo>
                    <a:lnTo>
                      <a:pt x="0" y="120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 name="Shape 123"/>
              <p:cNvSpPr/>
              <p:nvPr/>
            </p:nvSpPr>
            <p:spPr>
              <a:xfrm>
                <a:off x="2422525" y="1341438"/>
                <a:ext cx="103188" cy="119062"/>
              </a:xfrm>
              <a:custGeom>
                <a:pathLst>
                  <a:path extrusionOk="0" h="120000" w="120000">
                    <a:moveTo>
                      <a:pt x="0" y="60000"/>
                    </a:moveTo>
                    <a:cubicBezTo>
                      <a:pt x="0" y="60000"/>
                      <a:pt x="0" y="60000"/>
                      <a:pt x="0" y="60000"/>
                    </a:cubicBezTo>
                    <a:cubicBezTo>
                      <a:pt x="0" y="28000"/>
                      <a:pt x="27341" y="0"/>
                      <a:pt x="66835" y="0"/>
                    </a:cubicBezTo>
                    <a:cubicBezTo>
                      <a:pt x="91139" y="0"/>
                      <a:pt x="106329" y="8000"/>
                      <a:pt x="118481" y="18666"/>
                    </a:cubicBezTo>
                    <a:cubicBezTo>
                      <a:pt x="104810" y="33333"/>
                      <a:pt x="104810" y="33333"/>
                      <a:pt x="104810" y="33333"/>
                    </a:cubicBezTo>
                    <a:cubicBezTo>
                      <a:pt x="94177" y="25333"/>
                      <a:pt x="82025" y="18666"/>
                      <a:pt x="66835" y="18666"/>
                    </a:cubicBezTo>
                    <a:cubicBezTo>
                      <a:pt x="42531" y="18666"/>
                      <a:pt x="24303" y="37333"/>
                      <a:pt x="24303" y="60000"/>
                    </a:cubicBezTo>
                    <a:cubicBezTo>
                      <a:pt x="24303" y="60000"/>
                      <a:pt x="24303" y="60000"/>
                      <a:pt x="24303" y="60000"/>
                    </a:cubicBezTo>
                    <a:cubicBezTo>
                      <a:pt x="24303" y="82666"/>
                      <a:pt x="42531" y="101333"/>
                      <a:pt x="66835" y="101333"/>
                    </a:cubicBezTo>
                    <a:cubicBezTo>
                      <a:pt x="83544" y="101333"/>
                      <a:pt x="94177" y="96000"/>
                      <a:pt x="104810" y="86666"/>
                    </a:cubicBezTo>
                    <a:cubicBezTo>
                      <a:pt x="120000" y="100000"/>
                      <a:pt x="120000" y="100000"/>
                      <a:pt x="120000" y="100000"/>
                    </a:cubicBezTo>
                    <a:cubicBezTo>
                      <a:pt x="106329" y="112000"/>
                      <a:pt x="91139" y="120000"/>
                      <a:pt x="66835" y="120000"/>
                    </a:cubicBezTo>
                    <a:cubicBezTo>
                      <a:pt x="27341" y="120000"/>
                      <a:pt x="0" y="93333"/>
                      <a:pt x="0" y="6000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 name="Shape 124"/>
              <p:cNvSpPr/>
              <p:nvPr/>
            </p:nvSpPr>
            <p:spPr>
              <a:xfrm>
                <a:off x="2546350" y="1344613"/>
                <a:ext cx="96838" cy="115887"/>
              </a:xfrm>
              <a:custGeom>
                <a:pathLst>
                  <a:path extrusionOk="0" h="120000" w="120000">
                    <a:moveTo>
                      <a:pt x="0" y="68181"/>
                    </a:moveTo>
                    <a:cubicBezTo>
                      <a:pt x="0" y="0"/>
                      <a:pt x="0" y="0"/>
                      <a:pt x="0" y="0"/>
                    </a:cubicBezTo>
                    <a:cubicBezTo>
                      <a:pt x="24324" y="0"/>
                      <a:pt x="24324" y="0"/>
                      <a:pt x="24324" y="0"/>
                    </a:cubicBezTo>
                    <a:cubicBezTo>
                      <a:pt x="24324" y="66818"/>
                      <a:pt x="24324" y="66818"/>
                      <a:pt x="24324" y="66818"/>
                    </a:cubicBezTo>
                    <a:cubicBezTo>
                      <a:pt x="24324" y="88636"/>
                      <a:pt x="37297" y="100909"/>
                      <a:pt x="60000" y="100909"/>
                    </a:cubicBezTo>
                    <a:cubicBezTo>
                      <a:pt x="81081" y="100909"/>
                      <a:pt x="95675" y="90000"/>
                      <a:pt x="95675" y="68181"/>
                    </a:cubicBezTo>
                    <a:cubicBezTo>
                      <a:pt x="95675" y="0"/>
                      <a:pt x="95675" y="0"/>
                      <a:pt x="95675" y="0"/>
                    </a:cubicBezTo>
                    <a:cubicBezTo>
                      <a:pt x="120000" y="0"/>
                      <a:pt x="120000" y="0"/>
                      <a:pt x="120000" y="0"/>
                    </a:cubicBezTo>
                    <a:cubicBezTo>
                      <a:pt x="120000" y="66818"/>
                      <a:pt x="120000" y="66818"/>
                      <a:pt x="120000" y="66818"/>
                    </a:cubicBezTo>
                    <a:cubicBezTo>
                      <a:pt x="120000" y="102272"/>
                      <a:pt x="95675" y="120000"/>
                      <a:pt x="60000" y="120000"/>
                    </a:cubicBezTo>
                    <a:cubicBezTo>
                      <a:pt x="22702" y="120000"/>
                      <a:pt x="0" y="102272"/>
                      <a:pt x="0" y="68181"/>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 name="Shape 125"/>
              <p:cNvSpPr/>
              <p:nvPr/>
            </p:nvSpPr>
            <p:spPr>
              <a:xfrm>
                <a:off x="2662238" y="1343025"/>
                <a:ext cx="87313" cy="117475"/>
              </a:xfrm>
              <a:custGeom>
                <a:pathLst>
                  <a:path extrusionOk="0" h="120000" w="120000">
                    <a:moveTo>
                      <a:pt x="0" y="101123"/>
                    </a:moveTo>
                    <a:cubicBezTo>
                      <a:pt x="16119" y="86292"/>
                      <a:pt x="16119" y="86292"/>
                      <a:pt x="16119" y="86292"/>
                    </a:cubicBezTo>
                    <a:cubicBezTo>
                      <a:pt x="32238" y="95730"/>
                      <a:pt x="46567" y="101123"/>
                      <a:pt x="66268" y="101123"/>
                    </a:cubicBezTo>
                    <a:cubicBezTo>
                      <a:pt x="82388" y="101123"/>
                      <a:pt x="93134" y="95730"/>
                      <a:pt x="93134" y="86292"/>
                    </a:cubicBezTo>
                    <a:cubicBezTo>
                      <a:pt x="93134" y="86292"/>
                      <a:pt x="93134" y="86292"/>
                      <a:pt x="93134" y="86292"/>
                    </a:cubicBezTo>
                    <a:cubicBezTo>
                      <a:pt x="93134" y="78202"/>
                      <a:pt x="87761" y="74157"/>
                      <a:pt x="59104" y="68764"/>
                    </a:cubicBezTo>
                    <a:cubicBezTo>
                      <a:pt x="25074" y="62022"/>
                      <a:pt x="7164" y="55280"/>
                      <a:pt x="7164" y="33707"/>
                    </a:cubicBezTo>
                    <a:cubicBezTo>
                      <a:pt x="7164" y="33707"/>
                      <a:pt x="7164" y="33707"/>
                      <a:pt x="7164" y="33707"/>
                    </a:cubicBezTo>
                    <a:cubicBezTo>
                      <a:pt x="7164" y="13483"/>
                      <a:pt x="28656" y="0"/>
                      <a:pt x="59104" y="0"/>
                    </a:cubicBezTo>
                    <a:cubicBezTo>
                      <a:pt x="82388" y="0"/>
                      <a:pt x="100298" y="4044"/>
                      <a:pt x="116417" y="13483"/>
                    </a:cubicBezTo>
                    <a:cubicBezTo>
                      <a:pt x="102089" y="29662"/>
                      <a:pt x="102089" y="29662"/>
                      <a:pt x="102089" y="29662"/>
                    </a:cubicBezTo>
                    <a:cubicBezTo>
                      <a:pt x="87761" y="21573"/>
                      <a:pt x="73432" y="17528"/>
                      <a:pt x="59104" y="17528"/>
                    </a:cubicBezTo>
                    <a:cubicBezTo>
                      <a:pt x="42985" y="17528"/>
                      <a:pt x="34029" y="24269"/>
                      <a:pt x="34029" y="31011"/>
                    </a:cubicBezTo>
                    <a:cubicBezTo>
                      <a:pt x="34029" y="32359"/>
                      <a:pt x="34029" y="32359"/>
                      <a:pt x="34029" y="32359"/>
                    </a:cubicBezTo>
                    <a:cubicBezTo>
                      <a:pt x="34029" y="40449"/>
                      <a:pt x="41194" y="44494"/>
                      <a:pt x="71641" y="49887"/>
                    </a:cubicBezTo>
                    <a:cubicBezTo>
                      <a:pt x="103880" y="56629"/>
                      <a:pt x="120000" y="64719"/>
                      <a:pt x="120000" y="84943"/>
                    </a:cubicBezTo>
                    <a:cubicBezTo>
                      <a:pt x="120000" y="84943"/>
                      <a:pt x="120000" y="84943"/>
                      <a:pt x="120000" y="84943"/>
                    </a:cubicBezTo>
                    <a:cubicBezTo>
                      <a:pt x="120000" y="106516"/>
                      <a:pt x="98507" y="120000"/>
                      <a:pt x="64477" y="120000"/>
                    </a:cubicBezTo>
                    <a:cubicBezTo>
                      <a:pt x="41194" y="120000"/>
                      <a:pt x="19701" y="113258"/>
                      <a:pt x="0" y="10112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 name="Shape 126"/>
              <p:cNvSpPr/>
              <p:nvPr/>
            </p:nvSpPr>
            <p:spPr>
              <a:xfrm>
                <a:off x="2765425" y="1344613"/>
                <a:ext cx="90488" cy="114300"/>
              </a:xfrm>
              <a:custGeom>
                <a:pathLst>
                  <a:path extrusionOk="0" h="120000" w="120000">
                    <a:moveTo>
                      <a:pt x="46315" y="20000"/>
                    </a:moveTo>
                    <a:lnTo>
                      <a:pt x="0" y="20000"/>
                    </a:lnTo>
                    <a:lnTo>
                      <a:pt x="0" y="0"/>
                    </a:lnTo>
                    <a:lnTo>
                      <a:pt x="119999" y="0"/>
                    </a:lnTo>
                    <a:lnTo>
                      <a:pt x="119999" y="20000"/>
                    </a:lnTo>
                    <a:lnTo>
                      <a:pt x="73684" y="20000"/>
                    </a:lnTo>
                    <a:lnTo>
                      <a:pt x="73684" y="120000"/>
                    </a:lnTo>
                    <a:lnTo>
                      <a:pt x="46315" y="120000"/>
                    </a:lnTo>
                    <a:lnTo>
                      <a:pt x="46315" y="2000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 name="Shape 127"/>
              <p:cNvSpPr/>
              <p:nvPr/>
            </p:nvSpPr>
            <p:spPr>
              <a:xfrm>
                <a:off x="2867025" y="1341438"/>
                <a:ext cx="119063" cy="119062"/>
              </a:xfrm>
              <a:custGeom>
                <a:pathLst>
                  <a:path extrusionOk="0" h="120000" w="120000">
                    <a:moveTo>
                      <a:pt x="0" y="60000"/>
                    </a:moveTo>
                    <a:cubicBezTo>
                      <a:pt x="0" y="60000"/>
                      <a:pt x="0" y="60000"/>
                      <a:pt x="0" y="60000"/>
                    </a:cubicBezTo>
                    <a:cubicBezTo>
                      <a:pt x="0" y="28000"/>
                      <a:pt x="25054" y="0"/>
                      <a:pt x="59340" y="0"/>
                    </a:cubicBezTo>
                    <a:cubicBezTo>
                      <a:pt x="94945" y="0"/>
                      <a:pt x="120000" y="28000"/>
                      <a:pt x="120000" y="60000"/>
                    </a:cubicBezTo>
                    <a:cubicBezTo>
                      <a:pt x="120000" y="60000"/>
                      <a:pt x="120000" y="60000"/>
                      <a:pt x="120000" y="60000"/>
                    </a:cubicBezTo>
                    <a:cubicBezTo>
                      <a:pt x="120000" y="93333"/>
                      <a:pt x="94945" y="120000"/>
                      <a:pt x="59340" y="120000"/>
                    </a:cubicBezTo>
                    <a:cubicBezTo>
                      <a:pt x="23736" y="120000"/>
                      <a:pt x="0" y="93333"/>
                      <a:pt x="0" y="60000"/>
                    </a:cubicBezTo>
                    <a:close/>
                    <a:moveTo>
                      <a:pt x="98901" y="60000"/>
                    </a:moveTo>
                    <a:cubicBezTo>
                      <a:pt x="98901" y="60000"/>
                      <a:pt x="98901" y="60000"/>
                      <a:pt x="98901" y="60000"/>
                    </a:cubicBezTo>
                    <a:cubicBezTo>
                      <a:pt x="98901" y="37333"/>
                      <a:pt x="81758" y="18666"/>
                      <a:pt x="59340" y="18666"/>
                    </a:cubicBezTo>
                    <a:cubicBezTo>
                      <a:pt x="36923" y="18666"/>
                      <a:pt x="21098" y="37333"/>
                      <a:pt x="21098" y="60000"/>
                    </a:cubicBezTo>
                    <a:cubicBezTo>
                      <a:pt x="21098" y="60000"/>
                      <a:pt x="21098" y="60000"/>
                      <a:pt x="21098" y="60000"/>
                    </a:cubicBezTo>
                    <a:cubicBezTo>
                      <a:pt x="21098" y="82666"/>
                      <a:pt x="36923" y="101333"/>
                      <a:pt x="59340" y="101333"/>
                    </a:cubicBezTo>
                    <a:cubicBezTo>
                      <a:pt x="81758" y="101333"/>
                      <a:pt x="98901" y="82666"/>
                      <a:pt x="98901" y="6000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8" name="Shape 128"/>
              <p:cNvSpPr/>
              <p:nvPr/>
            </p:nvSpPr>
            <p:spPr>
              <a:xfrm>
                <a:off x="3009900" y="1344613"/>
                <a:ext cx="111125" cy="114300"/>
              </a:xfrm>
              <a:custGeom>
                <a:pathLst>
                  <a:path extrusionOk="0" h="120000" w="120000">
                    <a:moveTo>
                      <a:pt x="0" y="0"/>
                    </a:moveTo>
                    <a:lnTo>
                      <a:pt x="22285" y="0"/>
                    </a:lnTo>
                    <a:lnTo>
                      <a:pt x="60000" y="56666"/>
                    </a:lnTo>
                    <a:lnTo>
                      <a:pt x="97714" y="0"/>
                    </a:lnTo>
                    <a:lnTo>
                      <a:pt x="120000" y="0"/>
                    </a:lnTo>
                    <a:lnTo>
                      <a:pt x="120000" y="120000"/>
                    </a:lnTo>
                    <a:lnTo>
                      <a:pt x="99428" y="120000"/>
                    </a:lnTo>
                    <a:lnTo>
                      <a:pt x="99428" y="33333"/>
                    </a:lnTo>
                    <a:lnTo>
                      <a:pt x="60000" y="90000"/>
                    </a:lnTo>
                    <a:lnTo>
                      <a:pt x="60000" y="90000"/>
                    </a:lnTo>
                    <a:lnTo>
                      <a:pt x="20571" y="35000"/>
                    </a:lnTo>
                    <a:lnTo>
                      <a:pt x="20571" y="120000"/>
                    </a:lnTo>
                    <a:lnTo>
                      <a:pt x="0" y="120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9" name="Shape 129"/>
              <p:cNvSpPr/>
              <p:nvPr/>
            </p:nvSpPr>
            <p:spPr>
              <a:xfrm>
                <a:off x="3151188" y="1344613"/>
                <a:ext cx="85725" cy="114300"/>
              </a:xfrm>
              <a:custGeom>
                <a:pathLst>
                  <a:path extrusionOk="0" h="120000" w="120000">
                    <a:moveTo>
                      <a:pt x="0" y="0"/>
                    </a:moveTo>
                    <a:lnTo>
                      <a:pt x="117777" y="0"/>
                    </a:lnTo>
                    <a:lnTo>
                      <a:pt x="117777" y="18333"/>
                    </a:lnTo>
                    <a:lnTo>
                      <a:pt x="26666" y="18333"/>
                    </a:lnTo>
                    <a:lnTo>
                      <a:pt x="26666" y="50000"/>
                    </a:lnTo>
                    <a:lnTo>
                      <a:pt x="108888" y="50000"/>
                    </a:lnTo>
                    <a:lnTo>
                      <a:pt x="108888" y="68333"/>
                    </a:lnTo>
                    <a:lnTo>
                      <a:pt x="26666" y="68333"/>
                    </a:lnTo>
                    <a:lnTo>
                      <a:pt x="26666" y="100000"/>
                    </a:lnTo>
                    <a:lnTo>
                      <a:pt x="120000" y="100000"/>
                    </a:lnTo>
                    <a:lnTo>
                      <a:pt x="120000" y="120000"/>
                    </a:lnTo>
                    <a:lnTo>
                      <a:pt x="0" y="120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0" name="Shape 130"/>
              <p:cNvSpPr/>
              <p:nvPr/>
            </p:nvSpPr>
            <p:spPr>
              <a:xfrm>
                <a:off x="3260725" y="1344613"/>
                <a:ext cx="96838" cy="114300"/>
              </a:xfrm>
              <a:custGeom>
                <a:pathLst>
                  <a:path extrusionOk="0" h="120000" w="120000">
                    <a:moveTo>
                      <a:pt x="0" y="0"/>
                    </a:moveTo>
                    <a:cubicBezTo>
                      <a:pt x="63243" y="0"/>
                      <a:pt x="63243" y="0"/>
                      <a:pt x="63243" y="0"/>
                    </a:cubicBezTo>
                    <a:cubicBezTo>
                      <a:pt x="81081" y="0"/>
                      <a:pt x="94054" y="4137"/>
                      <a:pt x="103783" y="11034"/>
                    </a:cubicBezTo>
                    <a:cubicBezTo>
                      <a:pt x="110270" y="17931"/>
                      <a:pt x="115135" y="27586"/>
                      <a:pt x="115135" y="37241"/>
                    </a:cubicBezTo>
                    <a:cubicBezTo>
                      <a:pt x="115135" y="37241"/>
                      <a:pt x="115135" y="37241"/>
                      <a:pt x="115135" y="37241"/>
                    </a:cubicBezTo>
                    <a:cubicBezTo>
                      <a:pt x="115135" y="57931"/>
                      <a:pt x="100540" y="68965"/>
                      <a:pt x="81081" y="74482"/>
                    </a:cubicBezTo>
                    <a:cubicBezTo>
                      <a:pt x="120000" y="120000"/>
                      <a:pt x="120000" y="120000"/>
                      <a:pt x="120000" y="120000"/>
                    </a:cubicBezTo>
                    <a:cubicBezTo>
                      <a:pt x="90810" y="120000"/>
                      <a:pt x="90810" y="120000"/>
                      <a:pt x="90810" y="120000"/>
                    </a:cubicBezTo>
                    <a:cubicBezTo>
                      <a:pt x="55135" y="77241"/>
                      <a:pt x="55135" y="77241"/>
                      <a:pt x="55135" y="77241"/>
                    </a:cubicBezTo>
                    <a:cubicBezTo>
                      <a:pt x="24324" y="77241"/>
                      <a:pt x="24324" y="77241"/>
                      <a:pt x="24324" y="77241"/>
                    </a:cubicBezTo>
                    <a:cubicBezTo>
                      <a:pt x="24324" y="120000"/>
                      <a:pt x="24324" y="120000"/>
                      <a:pt x="24324" y="120000"/>
                    </a:cubicBezTo>
                    <a:cubicBezTo>
                      <a:pt x="0" y="120000"/>
                      <a:pt x="0" y="120000"/>
                      <a:pt x="0" y="120000"/>
                    </a:cubicBezTo>
                    <a:lnTo>
                      <a:pt x="0" y="0"/>
                    </a:lnTo>
                    <a:close/>
                    <a:moveTo>
                      <a:pt x="61621" y="59310"/>
                    </a:moveTo>
                    <a:cubicBezTo>
                      <a:pt x="79459" y="59310"/>
                      <a:pt x="90810" y="51034"/>
                      <a:pt x="90810" y="38620"/>
                    </a:cubicBezTo>
                    <a:cubicBezTo>
                      <a:pt x="90810" y="38620"/>
                      <a:pt x="90810" y="38620"/>
                      <a:pt x="90810" y="38620"/>
                    </a:cubicBezTo>
                    <a:cubicBezTo>
                      <a:pt x="90810" y="26206"/>
                      <a:pt x="79459" y="19310"/>
                      <a:pt x="61621" y="19310"/>
                    </a:cubicBezTo>
                    <a:cubicBezTo>
                      <a:pt x="24324" y="19310"/>
                      <a:pt x="24324" y="19310"/>
                      <a:pt x="24324" y="19310"/>
                    </a:cubicBezTo>
                    <a:cubicBezTo>
                      <a:pt x="24324" y="59310"/>
                      <a:pt x="24324" y="59310"/>
                      <a:pt x="24324" y="59310"/>
                    </a:cubicBezTo>
                    <a:lnTo>
                      <a:pt x="61621" y="5931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1" name="Shape 131"/>
              <p:cNvSpPr/>
              <p:nvPr/>
            </p:nvSpPr>
            <p:spPr>
              <a:xfrm>
                <a:off x="3417888" y="1343025"/>
                <a:ext cx="90488" cy="117475"/>
              </a:xfrm>
              <a:custGeom>
                <a:pathLst>
                  <a:path extrusionOk="0" h="120000" w="120000">
                    <a:moveTo>
                      <a:pt x="0" y="101123"/>
                    </a:moveTo>
                    <a:cubicBezTo>
                      <a:pt x="15882" y="86292"/>
                      <a:pt x="15882" y="86292"/>
                      <a:pt x="15882" y="86292"/>
                    </a:cubicBezTo>
                    <a:cubicBezTo>
                      <a:pt x="31764" y="95730"/>
                      <a:pt x="45882" y="101123"/>
                      <a:pt x="65294" y="101123"/>
                    </a:cubicBezTo>
                    <a:cubicBezTo>
                      <a:pt x="81176" y="101123"/>
                      <a:pt x="91764" y="95730"/>
                      <a:pt x="91764" y="86292"/>
                    </a:cubicBezTo>
                    <a:cubicBezTo>
                      <a:pt x="91764" y="86292"/>
                      <a:pt x="91764" y="86292"/>
                      <a:pt x="91764" y="86292"/>
                    </a:cubicBezTo>
                    <a:cubicBezTo>
                      <a:pt x="91764" y="78202"/>
                      <a:pt x="86470" y="74157"/>
                      <a:pt x="58235" y="68764"/>
                    </a:cubicBezTo>
                    <a:cubicBezTo>
                      <a:pt x="24705" y="62022"/>
                      <a:pt x="7058" y="55280"/>
                      <a:pt x="7058" y="33707"/>
                    </a:cubicBezTo>
                    <a:cubicBezTo>
                      <a:pt x="7058" y="33707"/>
                      <a:pt x="7058" y="33707"/>
                      <a:pt x="7058" y="33707"/>
                    </a:cubicBezTo>
                    <a:cubicBezTo>
                      <a:pt x="7058" y="13483"/>
                      <a:pt x="28235" y="0"/>
                      <a:pt x="58235" y="0"/>
                    </a:cubicBezTo>
                    <a:cubicBezTo>
                      <a:pt x="81176" y="0"/>
                      <a:pt x="98823" y="4044"/>
                      <a:pt x="114705" y="13483"/>
                    </a:cubicBezTo>
                    <a:cubicBezTo>
                      <a:pt x="100588" y="29662"/>
                      <a:pt x="100588" y="29662"/>
                      <a:pt x="100588" y="29662"/>
                    </a:cubicBezTo>
                    <a:cubicBezTo>
                      <a:pt x="86470" y="21573"/>
                      <a:pt x="72352" y="17528"/>
                      <a:pt x="58235" y="17528"/>
                    </a:cubicBezTo>
                    <a:cubicBezTo>
                      <a:pt x="42352" y="17528"/>
                      <a:pt x="33529" y="24269"/>
                      <a:pt x="33529" y="31011"/>
                    </a:cubicBezTo>
                    <a:cubicBezTo>
                      <a:pt x="33529" y="32359"/>
                      <a:pt x="33529" y="32359"/>
                      <a:pt x="33529" y="32359"/>
                    </a:cubicBezTo>
                    <a:cubicBezTo>
                      <a:pt x="33529" y="40449"/>
                      <a:pt x="40588" y="44494"/>
                      <a:pt x="70588" y="49887"/>
                    </a:cubicBezTo>
                    <a:cubicBezTo>
                      <a:pt x="102352" y="56629"/>
                      <a:pt x="120000" y="64719"/>
                      <a:pt x="120000" y="84943"/>
                    </a:cubicBezTo>
                    <a:cubicBezTo>
                      <a:pt x="120000" y="84943"/>
                      <a:pt x="120000" y="84943"/>
                      <a:pt x="120000" y="84943"/>
                    </a:cubicBezTo>
                    <a:cubicBezTo>
                      <a:pt x="120000" y="106516"/>
                      <a:pt x="97058" y="120000"/>
                      <a:pt x="65294" y="120000"/>
                    </a:cubicBezTo>
                    <a:cubicBezTo>
                      <a:pt x="40588" y="120000"/>
                      <a:pt x="19411" y="113258"/>
                      <a:pt x="0" y="10112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2" name="Shape 132"/>
              <p:cNvSpPr/>
              <p:nvPr/>
            </p:nvSpPr>
            <p:spPr>
              <a:xfrm>
                <a:off x="3529013" y="1344613"/>
                <a:ext cx="98425" cy="115887"/>
              </a:xfrm>
              <a:custGeom>
                <a:pathLst>
                  <a:path extrusionOk="0" h="120000" w="120000">
                    <a:moveTo>
                      <a:pt x="0" y="68181"/>
                    </a:moveTo>
                    <a:cubicBezTo>
                      <a:pt x="0" y="0"/>
                      <a:pt x="0" y="0"/>
                      <a:pt x="0" y="0"/>
                    </a:cubicBezTo>
                    <a:cubicBezTo>
                      <a:pt x="25600" y="0"/>
                      <a:pt x="25600" y="0"/>
                      <a:pt x="25600" y="0"/>
                    </a:cubicBezTo>
                    <a:cubicBezTo>
                      <a:pt x="25600" y="66818"/>
                      <a:pt x="25600" y="66818"/>
                      <a:pt x="25600" y="66818"/>
                    </a:cubicBezTo>
                    <a:cubicBezTo>
                      <a:pt x="25600" y="88636"/>
                      <a:pt x="38400" y="100909"/>
                      <a:pt x="59200" y="100909"/>
                    </a:cubicBezTo>
                    <a:cubicBezTo>
                      <a:pt x="81600" y="100909"/>
                      <a:pt x="94400" y="90000"/>
                      <a:pt x="94400" y="68181"/>
                    </a:cubicBezTo>
                    <a:cubicBezTo>
                      <a:pt x="94400" y="0"/>
                      <a:pt x="94400" y="0"/>
                      <a:pt x="94400" y="0"/>
                    </a:cubicBezTo>
                    <a:cubicBezTo>
                      <a:pt x="120000" y="0"/>
                      <a:pt x="120000" y="0"/>
                      <a:pt x="120000" y="0"/>
                    </a:cubicBezTo>
                    <a:cubicBezTo>
                      <a:pt x="120000" y="66818"/>
                      <a:pt x="120000" y="66818"/>
                      <a:pt x="120000" y="66818"/>
                    </a:cubicBezTo>
                    <a:cubicBezTo>
                      <a:pt x="120000" y="102272"/>
                      <a:pt x="96000" y="120000"/>
                      <a:pt x="59200" y="120000"/>
                    </a:cubicBezTo>
                    <a:cubicBezTo>
                      <a:pt x="24000" y="120000"/>
                      <a:pt x="0" y="102272"/>
                      <a:pt x="0" y="68181"/>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3" name="Shape 133"/>
              <p:cNvSpPr/>
              <p:nvPr/>
            </p:nvSpPr>
            <p:spPr>
              <a:xfrm>
                <a:off x="3649663" y="1341438"/>
                <a:ext cx="103188" cy="119062"/>
              </a:xfrm>
              <a:custGeom>
                <a:pathLst>
                  <a:path extrusionOk="0" h="120000" w="120000">
                    <a:moveTo>
                      <a:pt x="0" y="60000"/>
                    </a:moveTo>
                    <a:cubicBezTo>
                      <a:pt x="0" y="60000"/>
                      <a:pt x="0" y="60000"/>
                      <a:pt x="0" y="60000"/>
                    </a:cubicBezTo>
                    <a:cubicBezTo>
                      <a:pt x="0" y="28000"/>
                      <a:pt x="27341" y="0"/>
                      <a:pt x="68354" y="0"/>
                    </a:cubicBezTo>
                    <a:cubicBezTo>
                      <a:pt x="92658" y="0"/>
                      <a:pt x="106329" y="8000"/>
                      <a:pt x="120000" y="18666"/>
                    </a:cubicBezTo>
                    <a:cubicBezTo>
                      <a:pt x="104810" y="33333"/>
                      <a:pt x="104810" y="33333"/>
                      <a:pt x="104810" y="33333"/>
                    </a:cubicBezTo>
                    <a:cubicBezTo>
                      <a:pt x="94177" y="25333"/>
                      <a:pt x="82025" y="18666"/>
                      <a:pt x="66835" y="18666"/>
                    </a:cubicBezTo>
                    <a:cubicBezTo>
                      <a:pt x="42531" y="18666"/>
                      <a:pt x="24303" y="37333"/>
                      <a:pt x="24303" y="60000"/>
                    </a:cubicBezTo>
                    <a:cubicBezTo>
                      <a:pt x="24303" y="60000"/>
                      <a:pt x="24303" y="60000"/>
                      <a:pt x="24303" y="60000"/>
                    </a:cubicBezTo>
                    <a:cubicBezTo>
                      <a:pt x="24303" y="82666"/>
                      <a:pt x="42531" y="101333"/>
                      <a:pt x="66835" y="101333"/>
                    </a:cubicBezTo>
                    <a:cubicBezTo>
                      <a:pt x="83544" y="101333"/>
                      <a:pt x="94177" y="96000"/>
                      <a:pt x="104810" y="86666"/>
                    </a:cubicBezTo>
                    <a:cubicBezTo>
                      <a:pt x="120000" y="100000"/>
                      <a:pt x="120000" y="100000"/>
                      <a:pt x="120000" y="100000"/>
                    </a:cubicBezTo>
                    <a:cubicBezTo>
                      <a:pt x="106329" y="112000"/>
                      <a:pt x="91139" y="120000"/>
                      <a:pt x="66835" y="120000"/>
                    </a:cubicBezTo>
                    <a:cubicBezTo>
                      <a:pt x="28860" y="120000"/>
                      <a:pt x="0" y="93333"/>
                      <a:pt x="0" y="6000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4" name="Shape 134"/>
              <p:cNvSpPr/>
              <p:nvPr/>
            </p:nvSpPr>
            <p:spPr>
              <a:xfrm>
                <a:off x="3765550" y="1341438"/>
                <a:ext cx="103188" cy="119062"/>
              </a:xfrm>
              <a:custGeom>
                <a:pathLst>
                  <a:path extrusionOk="0" h="120000" w="120000">
                    <a:moveTo>
                      <a:pt x="0" y="60000"/>
                    </a:moveTo>
                    <a:cubicBezTo>
                      <a:pt x="0" y="60000"/>
                      <a:pt x="0" y="60000"/>
                      <a:pt x="0" y="60000"/>
                    </a:cubicBezTo>
                    <a:cubicBezTo>
                      <a:pt x="0" y="28000"/>
                      <a:pt x="28860" y="0"/>
                      <a:pt x="68354" y="0"/>
                    </a:cubicBezTo>
                    <a:cubicBezTo>
                      <a:pt x="92658" y="0"/>
                      <a:pt x="107848" y="8000"/>
                      <a:pt x="120000" y="18666"/>
                    </a:cubicBezTo>
                    <a:cubicBezTo>
                      <a:pt x="104810" y="33333"/>
                      <a:pt x="104810" y="33333"/>
                      <a:pt x="104810" y="33333"/>
                    </a:cubicBezTo>
                    <a:cubicBezTo>
                      <a:pt x="94177" y="25333"/>
                      <a:pt x="83544" y="18666"/>
                      <a:pt x="68354" y="18666"/>
                    </a:cubicBezTo>
                    <a:cubicBezTo>
                      <a:pt x="42531" y="18666"/>
                      <a:pt x="24303" y="37333"/>
                      <a:pt x="24303" y="60000"/>
                    </a:cubicBezTo>
                    <a:cubicBezTo>
                      <a:pt x="24303" y="60000"/>
                      <a:pt x="24303" y="60000"/>
                      <a:pt x="24303" y="60000"/>
                    </a:cubicBezTo>
                    <a:cubicBezTo>
                      <a:pt x="24303" y="82666"/>
                      <a:pt x="42531" y="101333"/>
                      <a:pt x="68354" y="101333"/>
                    </a:cubicBezTo>
                    <a:cubicBezTo>
                      <a:pt x="83544" y="101333"/>
                      <a:pt x="94177" y="96000"/>
                      <a:pt x="106329" y="86666"/>
                    </a:cubicBezTo>
                    <a:cubicBezTo>
                      <a:pt x="120000" y="100000"/>
                      <a:pt x="120000" y="100000"/>
                      <a:pt x="120000" y="100000"/>
                    </a:cubicBezTo>
                    <a:cubicBezTo>
                      <a:pt x="106329" y="112000"/>
                      <a:pt x="91139" y="120000"/>
                      <a:pt x="66835" y="120000"/>
                    </a:cubicBezTo>
                    <a:cubicBezTo>
                      <a:pt x="28860" y="120000"/>
                      <a:pt x="0" y="93333"/>
                      <a:pt x="0" y="6000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5" name="Shape 135"/>
              <p:cNvSpPr/>
              <p:nvPr/>
            </p:nvSpPr>
            <p:spPr>
              <a:xfrm>
                <a:off x="3890963" y="1344613"/>
                <a:ext cx="85725" cy="114300"/>
              </a:xfrm>
              <a:custGeom>
                <a:pathLst>
                  <a:path extrusionOk="0" h="120000" w="120000">
                    <a:moveTo>
                      <a:pt x="0" y="0"/>
                    </a:moveTo>
                    <a:lnTo>
                      <a:pt x="117777" y="0"/>
                    </a:lnTo>
                    <a:lnTo>
                      <a:pt x="117777" y="18333"/>
                    </a:lnTo>
                    <a:lnTo>
                      <a:pt x="28888" y="18333"/>
                    </a:lnTo>
                    <a:lnTo>
                      <a:pt x="28888" y="50000"/>
                    </a:lnTo>
                    <a:lnTo>
                      <a:pt x="106666" y="50000"/>
                    </a:lnTo>
                    <a:lnTo>
                      <a:pt x="106666" y="68333"/>
                    </a:lnTo>
                    <a:lnTo>
                      <a:pt x="28888" y="68333"/>
                    </a:lnTo>
                    <a:lnTo>
                      <a:pt x="28888" y="100000"/>
                    </a:lnTo>
                    <a:lnTo>
                      <a:pt x="120000" y="100000"/>
                    </a:lnTo>
                    <a:lnTo>
                      <a:pt x="120000" y="120000"/>
                    </a:lnTo>
                    <a:lnTo>
                      <a:pt x="0" y="120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6" name="Shape 136"/>
              <p:cNvSpPr/>
              <p:nvPr/>
            </p:nvSpPr>
            <p:spPr>
              <a:xfrm>
                <a:off x="3992563" y="1343025"/>
                <a:ext cx="87313" cy="117475"/>
              </a:xfrm>
              <a:custGeom>
                <a:pathLst>
                  <a:path extrusionOk="0" h="120000" w="120000">
                    <a:moveTo>
                      <a:pt x="0" y="101123"/>
                    </a:moveTo>
                    <a:cubicBezTo>
                      <a:pt x="16119" y="86292"/>
                      <a:pt x="16119" y="86292"/>
                      <a:pt x="16119" y="86292"/>
                    </a:cubicBezTo>
                    <a:cubicBezTo>
                      <a:pt x="30447" y="95730"/>
                      <a:pt x="46567" y="101123"/>
                      <a:pt x="66268" y="101123"/>
                    </a:cubicBezTo>
                    <a:cubicBezTo>
                      <a:pt x="82388" y="101123"/>
                      <a:pt x="93134" y="95730"/>
                      <a:pt x="93134" y="86292"/>
                    </a:cubicBezTo>
                    <a:cubicBezTo>
                      <a:pt x="93134" y="86292"/>
                      <a:pt x="93134" y="86292"/>
                      <a:pt x="93134" y="86292"/>
                    </a:cubicBezTo>
                    <a:cubicBezTo>
                      <a:pt x="93134" y="78202"/>
                      <a:pt x="85970" y="74157"/>
                      <a:pt x="57313" y="68764"/>
                    </a:cubicBezTo>
                    <a:cubicBezTo>
                      <a:pt x="25074" y="62022"/>
                      <a:pt x="5373" y="55280"/>
                      <a:pt x="5373" y="33707"/>
                    </a:cubicBezTo>
                    <a:cubicBezTo>
                      <a:pt x="5373" y="33707"/>
                      <a:pt x="5373" y="33707"/>
                      <a:pt x="5373" y="33707"/>
                    </a:cubicBezTo>
                    <a:cubicBezTo>
                      <a:pt x="5373" y="13483"/>
                      <a:pt x="28656" y="0"/>
                      <a:pt x="59104" y="0"/>
                    </a:cubicBezTo>
                    <a:cubicBezTo>
                      <a:pt x="82388" y="0"/>
                      <a:pt x="100298" y="4044"/>
                      <a:pt x="116417" y="13483"/>
                    </a:cubicBezTo>
                    <a:cubicBezTo>
                      <a:pt x="100298" y="29662"/>
                      <a:pt x="100298" y="29662"/>
                      <a:pt x="100298" y="29662"/>
                    </a:cubicBezTo>
                    <a:cubicBezTo>
                      <a:pt x="87761" y="21573"/>
                      <a:pt x="73432" y="17528"/>
                      <a:pt x="59104" y="17528"/>
                    </a:cubicBezTo>
                    <a:cubicBezTo>
                      <a:pt x="42985" y="17528"/>
                      <a:pt x="34029" y="24269"/>
                      <a:pt x="34029" y="31011"/>
                    </a:cubicBezTo>
                    <a:cubicBezTo>
                      <a:pt x="34029" y="32359"/>
                      <a:pt x="34029" y="32359"/>
                      <a:pt x="34029" y="32359"/>
                    </a:cubicBezTo>
                    <a:cubicBezTo>
                      <a:pt x="34029" y="40449"/>
                      <a:pt x="41194" y="44494"/>
                      <a:pt x="69850" y="49887"/>
                    </a:cubicBezTo>
                    <a:cubicBezTo>
                      <a:pt x="103880" y="56629"/>
                      <a:pt x="120000" y="64719"/>
                      <a:pt x="120000" y="84943"/>
                    </a:cubicBezTo>
                    <a:cubicBezTo>
                      <a:pt x="120000" y="84943"/>
                      <a:pt x="120000" y="84943"/>
                      <a:pt x="120000" y="84943"/>
                    </a:cubicBezTo>
                    <a:cubicBezTo>
                      <a:pt x="120000" y="106516"/>
                      <a:pt x="96716" y="120000"/>
                      <a:pt x="64477" y="120000"/>
                    </a:cubicBezTo>
                    <a:cubicBezTo>
                      <a:pt x="41194" y="120000"/>
                      <a:pt x="17910" y="113258"/>
                      <a:pt x="0" y="10112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7" name="Shape 137"/>
              <p:cNvSpPr/>
              <p:nvPr/>
            </p:nvSpPr>
            <p:spPr>
              <a:xfrm>
                <a:off x="4094163" y="1343025"/>
                <a:ext cx="88900" cy="117475"/>
              </a:xfrm>
              <a:custGeom>
                <a:pathLst>
                  <a:path extrusionOk="0" h="120000" w="120000">
                    <a:moveTo>
                      <a:pt x="0" y="101123"/>
                    </a:moveTo>
                    <a:cubicBezTo>
                      <a:pt x="16119" y="86292"/>
                      <a:pt x="16119" y="86292"/>
                      <a:pt x="16119" y="86292"/>
                    </a:cubicBezTo>
                    <a:cubicBezTo>
                      <a:pt x="32238" y="95730"/>
                      <a:pt x="46567" y="101123"/>
                      <a:pt x="66268" y="101123"/>
                    </a:cubicBezTo>
                    <a:cubicBezTo>
                      <a:pt x="82388" y="101123"/>
                      <a:pt x="93134" y="95730"/>
                      <a:pt x="93134" y="86292"/>
                    </a:cubicBezTo>
                    <a:cubicBezTo>
                      <a:pt x="93134" y="86292"/>
                      <a:pt x="93134" y="86292"/>
                      <a:pt x="93134" y="86292"/>
                    </a:cubicBezTo>
                    <a:cubicBezTo>
                      <a:pt x="93134" y="78202"/>
                      <a:pt x="87761" y="74157"/>
                      <a:pt x="59104" y="68764"/>
                    </a:cubicBezTo>
                    <a:cubicBezTo>
                      <a:pt x="25074" y="62022"/>
                      <a:pt x="7164" y="55280"/>
                      <a:pt x="7164" y="33707"/>
                    </a:cubicBezTo>
                    <a:cubicBezTo>
                      <a:pt x="7164" y="33707"/>
                      <a:pt x="7164" y="33707"/>
                      <a:pt x="7164" y="33707"/>
                    </a:cubicBezTo>
                    <a:cubicBezTo>
                      <a:pt x="7164" y="13483"/>
                      <a:pt x="28656" y="0"/>
                      <a:pt x="59104" y="0"/>
                    </a:cubicBezTo>
                    <a:cubicBezTo>
                      <a:pt x="82388" y="0"/>
                      <a:pt x="100298" y="4044"/>
                      <a:pt x="116417" y="13483"/>
                    </a:cubicBezTo>
                    <a:cubicBezTo>
                      <a:pt x="102089" y="29662"/>
                      <a:pt x="102089" y="29662"/>
                      <a:pt x="102089" y="29662"/>
                    </a:cubicBezTo>
                    <a:cubicBezTo>
                      <a:pt x="87761" y="21573"/>
                      <a:pt x="73432" y="17528"/>
                      <a:pt x="59104" y="17528"/>
                    </a:cubicBezTo>
                    <a:cubicBezTo>
                      <a:pt x="42985" y="17528"/>
                      <a:pt x="34029" y="24269"/>
                      <a:pt x="34029" y="31011"/>
                    </a:cubicBezTo>
                    <a:cubicBezTo>
                      <a:pt x="34029" y="32359"/>
                      <a:pt x="34029" y="32359"/>
                      <a:pt x="34029" y="32359"/>
                    </a:cubicBezTo>
                    <a:cubicBezTo>
                      <a:pt x="34029" y="40449"/>
                      <a:pt x="41194" y="44494"/>
                      <a:pt x="71641" y="49887"/>
                    </a:cubicBezTo>
                    <a:cubicBezTo>
                      <a:pt x="103880" y="56629"/>
                      <a:pt x="120000" y="64719"/>
                      <a:pt x="120000" y="84943"/>
                    </a:cubicBezTo>
                    <a:cubicBezTo>
                      <a:pt x="120000" y="84943"/>
                      <a:pt x="120000" y="84943"/>
                      <a:pt x="120000" y="84943"/>
                    </a:cubicBezTo>
                    <a:cubicBezTo>
                      <a:pt x="120000" y="106516"/>
                      <a:pt x="98507" y="120000"/>
                      <a:pt x="64477" y="120000"/>
                    </a:cubicBezTo>
                    <a:cubicBezTo>
                      <a:pt x="41194" y="120000"/>
                      <a:pt x="19701" y="113258"/>
                      <a:pt x="0" y="10112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8" name="Shape 138"/>
              <p:cNvSpPr/>
              <p:nvPr/>
            </p:nvSpPr>
            <p:spPr>
              <a:xfrm>
                <a:off x="4256088" y="1344613"/>
                <a:ext cx="87313" cy="114300"/>
              </a:xfrm>
              <a:custGeom>
                <a:pathLst>
                  <a:path extrusionOk="0" h="120000" w="120000">
                    <a:moveTo>
                      <a:pt x="0" y="0"/>
                    </a:moveTo>
                    <a:cubicBezTo>
                      <a:pt x="60895" y="0"/>
                      <a:pt x="60895" y="0"/>
                      <a:pt x="60895" y="0"/>
                    </a:cubicBezTo>
                    <a:cubicBezTo>
                      <a:pt x="96716" y="0"/>
                      <a:pt x="120000" y="15172"/>
                      <a:pt x="120000" y="40000"/>
                    </a:cubicBezTo>
                    <a:cubicBezTo>
                      <a:pt x="120000" y="40000"/>
                      <a:pt x="120000" y="40000"/>
                      <a:pt x="120000" y="40000"/>
                    </a:cubicBezTo>
                    <a:cubicBezTo>
                      <a:pt x="120000" y="67586"/>
                      <a:pt x="91343" y="81379"/>
                      <a:pt x="57313" y="81379"/>
                    </a:cubicBezTo>
                    <a:cubicBezTo>
                      <a:pt x="26865" y="81379"/>
                      <a:pt x="26865" y="81379"/>
                      <a:pt x="26865" y="81379"/>
                    </a:cubicBezTo>
                    <a:cubicBezTo>
                      <a:pt x="26865" y="120000"/>
                      <a:pt x="26865" y="120000"/>
                      <a:pt x="26865" y="120000"/>
                    </a:cubicBezTo>
                    <a:cubicBezTo>
                      <a:pt x="0" y="120000"/>
                      <a:pt x="0" y="120000"/>
                      <a:pt x="0" y="120000"/>
                    </a:cubicBezTo>
                    <a:lnTo>
                      <a:pt x="0" y="0"/>
                    </a:lnTo>
                    <a:close/>
                    <a:moveTo>
                      <a:pt x="59104" y="62068"/>
                    </a:moveTo>
                    <a:cubicBezTo>
                      <a:pt x="78805" y="62068"/>
                      <a:pt x="91343" y="53793"/>
                      <a:pt x="91343" y="40000"/>
                    </a:cubicBezTo>
                    <a:cubicBezTo>
                      <a:pt x="91343" y="40000"/>
                      <a:pt x="91343" y="40000"/>
                      <a:pt x="91343" y="40000"/>
                    </a:cubicBezTo>
                    <a:cubicBezTo>
                      <a:pt x="91343" y="26206"/>
                      <a:pt x="78805" y="19310"/>
                      <a:pt x="59104" y="19310"/>
                    </a:cubicBezTo>
                    <a:cubicBezTo>
                      <a:pt x="26865" y="19310"/>
                      <a:pt x="26865" y="19310"/>
                      <a:pt x="26865" y="19310"/>
                    </a:cubicBezTo>
                    <a:cubicBezTo>
                      <a:pt x="26865" y="62068"/>
                      <a:pt x="26865" y="62068"/>
                      <a:pt x="26865" y="62068"/>
                    </a:cubicBezTo>
                    <a:lnTo>
                      <a:pt x="59104" y="6206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9" name="Shape 139"/>
              <p:cNvSpPr/>
              <p:nvPr/>
            </p:nvSpPr>
            <p:spPr>
              <a:xfrm>
                <a:off x="4364038" y="1344613"/>
                <a:ext cx="80963" cy="114300"/>
              </a:xfrm>
              <a:custGeom>
                <a:pathLst>
                  <a:path extrusionOk="0" h="120000" w="120000">
                    <a:moveTo>
                      <a:pt x="0" y="0"/>
                    </a:moveTo>
                    <a:lnTo>
                      <a:pt x="30588" y="0"/>
                    </a:lnTo>
                    <a:lnTo>
                      <a:pt x="30588" y="100000"/>
                    </a:lnTo>
                    <a:lnTo>
                      <a:pt x="120000" y="100000"/>
                    </a:lnTo>
                    <a:lnTo>
                      <a:pt x="120000" y="120000"/>
                    </a:lnTo>
                    <a:lnTo>
                      <a:pt x="0" y="120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0" name="Shape 140"/>
              <p:cNvSpPr/>
              <p:nvPr/>
            </p:nvSpPr>
            <p:spPr>
              <a:xfrm>
                <a:off x="4454525" y="1343025"/>
                <a:ext cx="119063" cy="115887"/>
              </a:xfrm>
              <a:custGeom>
                <a:pathLst>
                  <a:path extrusionOk="0" h="120000" w="120000">
                    <a:moveTo>
                      <a:pt x="51200" y="0"/>
                    </a:moveTo>
                    <a:lnTo>
                      <a:pt x="68800" y="0"/>
                    </a:lnTo>
                    <a:lnTo>
                      <a:pt x="120000" y="119999"/>
                    </a:lnTo>
                    <a:lnTo>
                      <a:pt x="99200" y="119999"/>
                    </a:lnTo>
                    <a:lnTo>
                      <a:pt x="88000" y="92054"/>
                    </a:lnTo>
                    <a:lnTo>
                      <a:pt x="33600" y="92054"/>
                    </a:lnTo>
                    <a:lnTo>
                      <a:pt x="22400" y="119999"/>
                    </a:lnTo>
                    <a:lnTo>
                      <a:pt x="0" y="119999"/>
                    </a:lnTo>
                    <a:lnTo>
                      <a:pt x="51200" y="0"/>
                    </a:lnTo>
                    <a:close/>
                    <a:moveTo>
                      <a:pt x="80000" y="72328"/>
                    </a:moveTo>
                    <a:lnTo>
                      <a:pt x="60800" y="24657"/>
                    </a:lnTo>
                    <a:lnTo>
                      <a:pt x="40000" y="72328"/>
                    </a:lnTo>
                    <a:lnTo>
                      <a:pt x="80000" y="7232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1" name="Shape 141"/>
              <p:cNvSpPr/>
              <p:nvPr/>
            </p:nvSpPr>
            <p:spPr>
              <a:xfrm>
                <a:off x="4570413" y="1344613"/>
                <a:ext cx="93663" cy="114300"/>
              </a:xfrm>
              <a:custGeom>
                <a:pathLst>
                  <a:path extrusionOk="0" h="120000" w="120000">
                    <a:moveTo>
                      <a:pt x="46779" y="20000"/>
                    </a:moveTo>
                    <a:lnTo>
                      <a:pt x="0" y="20000"/>
                    </a:lnTo>
                    <a:lnTo>
                      <a:pt x="0" y="0"/>
                    </a:lnTo>
                    <a:lnTo>
                      <a:pt x="120000" y="0"/>
                    </a:lnTo>
                    <a:lnTo>
                      <a:pt x="120000" y="20000"/>
                    </a:lnTo>
                    <a:lnTo>
                      <a:pt x="71186" y="20000"/>
                    </a:lnTo>
                    <a:lnTo>
                      <a:pt x="71186" y="120000"/>
                    </a:lnTo>
                    <a:lnTo>
                      <a:pt x="46779" y="120000"/>
                    </a:lnTo>
                    <a:lnTo>
                      <a:pt x="46779" y="2000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2" name="Shape 142"/>
              <p:cNvSpPr/>
              <p:nvPr/>
            </p:nvSpPr>
            <p:spPr>
              <a:xfrm>
                <a:off x="4684713" y="1344613"/>
                <a:ext cx="84138" cy="114300"/>
              </a:xfrm>
              <a:custGeom>
                <a:pathLst>
                  <a:path extrusionOk="0" h="120000" w="120000">
                    <a:moveTo>
                      <a:pt x="0" y="0"/>
                    </a:moveTo>
                    <a:lnTo>
                      <a:pt x="120000" y="0"/>
                    </a:lnTo>
                    <a:lnTo>
                      <a:pt x="120000" y="20000"/>
                    </a:lnTo>
                    <a:lnTo>
                      <a:pt x="27169" y="20000"/>
                    </a:lnTo>
                    <a:lnTo>
                      <a:pt x="27169" y="51666"/>
                    </a:lnTo>
                    <a:lnTo>
                      <a:pt x="110943" y="51666"/>
                    </a:lnTo>
                    <a:lnTo>
                      <a:pt x="110943" y="70000"/>
                    </a:lnTo>
                    <a:lnTo>
                      <a:pt x="27169" y="70000"/>
                    </a:lnTo>
                    <a:lnTo>
                      <a:pt x="27169" y="120000"/>
                    </a:lnTo>
                    <a:lnTo>
                      <a:pt x="0" y="120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3" name="Shape 143"/>
              <p:cNvSpPr/>
              <p:nvPr/>
            </p:nvSpPr>
            <p:spPr>
              <a:xfrm>
                <a:off x="4784725" y="1341438"/>
                <a:ext cx="119063" cy="119062"/>
              </a:xfrm>
              <a:custGeom>
                <a:pathLst>
                  <a:path extrusionOk="0" h="120000" w="120000">
                    <a:moveTo>
                      <a:pt x="0" y="60000"/>
                    </a:moveTo>
                    <a:cubicBezTo>
                      <a:pt x="0" y="60000"/>
                      <a:pt x="0" y="60000"/>
                      <a:pt x="0" y="60000"/>
                    </a:cubicBezTo>
                    <a:cubicBezTo>
                      <a:pt x="0" y="28000"/>
                      <a:pt x="25054" y="0"/>
                      <a:pt x="59340" y="0"/>
                    </a:cubicBezTo>
                    <a:cubicBezTo>
                      <a:pt x="94945" y="0"/>
                      <a:pt x="120000" y="28000"/>
                      <a:pt x="120000" y="60000"/>
                    </a:cubicBezTo>
                    <a:cubicBezTo>
                      <a:pt x="120000" y="60000"/>
                      <a:pt x="120000" y="60000"/>
                      <a:pt x="120000" y="60000"/>
                    </a:cubicBezTo>
                    <a:cubicBezTo>
                      <a:pt x="120000" y="93333"/>
                      <a:pt x="94945" y="120000"/>
                      <a:pt x="59340" y="120000"/>
                    </a:cubicBezTo>
                    <a:cubicBezTo>
                      <a:pt x="23736" y="120000"/>
                      <a:pt x="0" y="93333"/>
                      <a:pt x="0" y="60000"/>
                    </a:cubicBezTo>
                    <a:close/>
                    <a:moveTo>
                      <a:pt x="98901" y="60000"/>
                    </a:moveTo>
                    <a:cubicBezTo>
                      <a:pt x="98901" y="60000"/>
                      <a:pt x="98901" y="60000"/>
                      <a:pt x="98901" y="60000"/>
                    </a:cubicBezTo>
                    <a:cubicBezTo>
                      <a:pt x="98901" y="37333"/>
                      <a:pt x="81758" y="18666"/>
                      <a:pt x="59340" y="18666"/>
                    </a:cubicBezTo>
                    <a:cubicBezTo>
                      <a:pt x="36923" y="18666"/>
                      <a:pt x="21098" y="37333"/>
                      <a:pt x="21098" y="60000"/>
                    </a:cubicBezTo>
                    <a:cubicBezTo>
                      <a:pt x="21098" y="60000"/>
                      <a:pt x="21098" y="60000"/>
                      <a:pt x="21098" y="60000"/>
                    </a:cubicBezTo>
                    <a:cubicBezTo>
                      <a:pt x="21098" y="82666"/>
                      <a:pt x="36923" y="101333"/>
                      <a:pt x="59340" y="101333"/>
                    </a:cubicBezTo>
                    <a:cubicBezTo>
                      <a:pt x="83076" y="101333"/>
                      <a:pt x="98901" y="82666"/>
                      <a:pt x="98901" y="6000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4" name="Shape 144"/>
              <p:cNvSpPr/>
              <p:nvPr/>
            </p:nvSpPr>
            <p:spPr>
              <a:xfrm>
                <a:off x="4927600" y="1344613"/>
                <a:ext cx="96838" cy="114300"/>
              </a:xfrm>
              <a:custGeom>
                <a:pathLst>
                  <a:path extrusionOk="0" h="120000" w="120000">
                    <a:moveTo>
                      <a:pt x="0" y="0"/>
                    </a:moveTo>
                    <a:cubicBezTo>
                      <a:pt x="63243" y="0"/>
                      <a:pt x="63243" y="0"/>
                      <a:pt x="63243" y="0"/>
                    </a:cubicBezTo>
                    <a:cubicBezTo>
                      <a:pt x="81081" y="0"/>
                      <a:pt x="94054" y="4137"/>
                      <a:pt x="103783" y="11034"/>
                    </a:cubicBezTo>
                    <a:cubicBezTo>
                      <a:pt x="111891" y="17931"/>
                      <a:pt x="115135" y="27586"/>
                      <a:pt x="115135" y="37241"/>
                    </a:cubicBezTo>
                    <a:cubicBezTo>
                      <a:pt x="115135" y="37241"/>
                      <a:pt x="115135" y="37241"/>
                      <a:pt x="115135" y="37241"/>
                    </a:cubicBezTo>
                    <a:cubicBezTo>
                      <a:pt x="115135" y="57931"/>
                      <a:pt x="102162" y="68965"/>
                      <a:pt x="82702" y="74482"/>
                    </a:cubicBezTo>
                    <a:cubicBezTo>
                      <a:pt x="120000" y="120000"/>
                      <a:pt x="120000" y="120000"/>
                      <a:pt x="120000" y="120000"/>
                    </a:cubicBezTo>
                    <a:cubicBezTo>
                      <a:pt x="90810" y="120000"/>
                      <a:pt x="90810" y="120000"/>
                      <a:pt x="90810" y="120000"/>
                    </a:cubicBezTo>
                    <a:cubicBezTo>
                      <a:pt x="56756" y="77241"/>
                      <a:pt x="56756" y="77241"/>
                      <a:pt x="56756" y="77241"/>
                    </a:cubicBezTo>
                    <a:cubicBezTo>
                      <a:pt x="24324" y="77241"/>
                      <a:pt x="24324" y="77241"/>
                      <a:pt x="24324" y="77241"/>
                    </a:cubicBezTo>
                    <a:cubicBezTo>
                      <a:pt x="24324" y="120000"/>
                      <a:pt x="24324" y="120000"/>
                      <a:pt x="24324" y="120000"/>
                    </a:cubicBezTo>
                    <a:cubicBezTo>
                      <a:pt x="0" y="120000"/>
                      <a:pt x="0" y="120000"/>
                      <a:pt x="0" y="120000"/>
                    </a:cubicBezTo>
                    <a:lnTo>
                      <a:pt x="0" y="0"/>
                    </a:lnTo>
                    <a:close/>
                    <a:moveTo>
                      <a:pt x="61621" y="59310"/>
                    </a:moveTo>
                    <a:cubicBezTo>
                      <a:pt x="79459" y="59310"/>
                      <a:pt x="90810" y="51034"/>
                      <a:pt x="90810" y="38620"/>
                    </a:cubicBezTo>
                    <a:cubicBezTo>
                      <a:pt x="90810" y="38620"/>
                      <a:pt x="90810" y="38620"/>
                      <a:pt x="90810" y="38620"/>
                    </a:cubicBezTo>
                    <a:cubicBezTo>
                      <a:pt x="90810" y="26206"/>
                      <a:pt x="79459" y="19310"/>
                      <a:pt x="61621" y="19310"/>
                    </a:cubicBezTo>
                    <a:cubicBezTo>
                      <a:pt x="24324" y="19310"/>
                      <a:pt x="24324" y="19310"/>
                      <a:pt x="24324" y="19310"/>
                    </a:cubicBezTo>
                    <a:cubicBezTo>
                      <a:pt x="24324" y="59310"/>
                      <a:pt x="24324" y="59310"/>
                      <a:pt x="24324" y="59310"/>
                    </a:cubicBezTo>
                    <a:lnTo>
                      <a:pt x="61621" y="5931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5" name="Shape 145"/>
              <p:cNvSpPr/>
              <p:nvPr/>
            </p:nvSpPr>
            <p:spPr>
              <a:xfrm>
                <a:off x="5046663" y="1344613"/>
                <a:ext cx="111125" cy="114300"/>
              </a:xfrm>
              <a:custGeom>
                <a:pathLst>
                  <a:path extrusionOk="0" h="120000" w="120000">
                    <a:moveTo>
                      <a:pt x="0" y="0"/>
                    </a:moveTo>
                    <a:lnTo>
                      <a:pt x="22285" y="0"/>
                    </a:lnTo>
                    <a:lnTo>
                      <a:pt x="60000" y="56666"/>
                    </a:lnTo>
                    <a:lnTo>
                      <a:pt x="97714" y="0"/>
                    </a:lnTo>
                    <a:lnTo>
                      <a:pt x="120000" y="0"/>
                    </a:lnTo>
                    <a:lnTo>
                      <a:pt x="120000" y="120000"/>
                    </a:lnTo>
                    <a:lnTo>
                      <a:pt x="97714" y="120000"/>
                    </a:lnTo>
                    <a:lnTo>
                      <a:pt x="97714" y="33333"/>
                    </a:lnTo>
                    <a:lnTo>
                      <a:pt x="60000" y="90000"/>
                    </a:lnTo>
                    <a:lnTo>
                      <a:pt x="58285" y="90000"/>
                    </a:lnTo>
                    <a:lnTo>
                      <a:pt x="20571" y="35000"/>
                    </a:lnTo>
                    <a:lnTo>
                      <a:pt x="20571" y="120000"/>
                    </a:lnTo>
                    <a:lnTo>
                      <a:pt x="0" y="120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46" name="Shape 146"/>
            <p:cNvGrpSpPr/>
            <p:nvPr/>
          </p:nvGrpSpPr>
          <p:grpSpPr>
            <a:xfrm>
              <a:off x="338138" y="878332"/>
              <a:ext cx="1593294" cy="1115568"/>
              <a:chOff x="267" y="-340"/>
              <a:chExt cx="7144" cy="5002"/>
            </a:xfrm>
          </p:grpSpPr>
          <p:sp>
            <p:nvSpPr>
              <p:cNvPr id="147" name="Shape 147"/>
              <p:cNvSpPr/>
              <p:nvPr/>
            </p:nvSpPr>
            <p:spPr>
              <a:xfrm>
                <a:off x="267" y="-340"/>
                <a:ext cx="7144" cy="5002"/>
              </a:xfrm>
              <a:custGeom>
                <a:pathLst>
                  <a:path extrusionOk="0" h="120000" w="120000">
                    <a:moveTo>
                      <a:pt x="49930" y="13055"/>
                    </a:moveTo>
                    <a:cubicBezTo>
                      <a:pt x="53823" y="7322"/>
                      <a:pt x="59185" y="3746"/>
                      <a:pt x="65143" y="3746"/>
                    </a:cubicBezTo>
                    <a:cubicBezTo>
                      <a:pt x="73088" y="3746"/>
                      <a:pt x="80000" y="10047"/>
                      <a:pt x="83654" y="19413"/>
                    </a:cubicBezTo>
                    <a:cubicBezTo>
                      <a:pt x="86871" y="17369"/>
                      <a:pt x="90407" y="16234"/>
                      <a:pt x="94101" y="16234"/>
                    </a:cubicBezTo>
                    <a:cubicBezTo>
                      <a:pt x="108401" y="16234"/>
                      <a:pt x="119999" y="32923"/>
                      <a:pt x="119999" y="53528"/>
                    </a:cubicBezTo>
                    <a:cubicBezTo>
                      <a:pt x="119999" y="74134"/>
                      <a:pt x="108401" y="90823"/>
                      <a:pt x="94101" y="90823"/>
                    </a:cubicBezTo>
                    <a:cubicBezTo>
                      <a:pt x="92393" y="90823"/>
                      <a:pt x="90685" y="90539"/>
                      <a:pt x="89016" y="90085"/>
                    </a:cubicBezTo>
                    <a:cubicBezTo>
                      <a:pt x="85799" y="98372"/>
                      <a:pt x="79602" y="103935"/>
                      <a:pt x="72532" y="103935"/>
                    </a:cubicBezTo>
                    <a:cubicBezTo>
                      <a:pt x="69553" y="103935"/>
                      <a:pt x="66732" y="102970"/>
                      <a:pt x="64270" y="101210"/>
                    </a:cubicBezTo>
                    <a:cubicBezTo>
                      <a:pt x="60973" y="112223"/>
                      <a:pt x="53306" y="120000"/>
                      <a:pt x="44409" y="120000"/>
                    </a:cubicBezTo>
                    <a:cubicBezTo>
                      <a:pt x="35114" y="120000"/>
                      <a:pt x="27209" y="111598"/>
                      <a:pt x="24150" y="99791"/>
                    </a:cubicBezTo>
                    <a:cubicBezTo>
                      <a:pt x="22840" y="100189"/>
                      <a:pt x="21449" y="100416"/>
                      <a:pt x="20019" y="100416"/>
                    </a:cubicBezTo>
                    <a:cubicBezTo>
                      <a:pt x="8977" y="100416"/>
                      <a:pt x="0" y="87473"/>
                      <a:pt x="0" y="71523"/>
                    </a:cubicBezTo>
                    <a:cubicBezTo>
                      <a:pt x="0" y="60794"/>
                      <a:pt x="4051" y="51485"/>
                      <a:pt x="10009" y="46490"/>
                    </a:cubicBezTo>
                    <a:cubicBezTo>
                      <a:pt x="8778" y="42403"/>
                      <a:pt x="8103" y="37918"/>
                      <a:pt x="8103" y="33263"/>
                    </a:cubicBezTo>
                    <a:cubicBezTo>
                      <a:pt x="8103" y="14872"/>
                      <a:pt x="18550" y="0"/>
                      <a:pt x="31420" y="0"/>
                    </a:cubicBezTo>
                    <a:cubicBezTo>
                      <a:pt x="38967" y="0"/>
                      <a:pt x="45680" y="5108"/>
                      <a:pt x="49930" y="1305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8" name="Shape 148"/>
              <p:cNvSpPr/>
              <p:nvPr/>
            </p:nvSpPr>
            <p:spPr>
              <a:xfrm>
                <a:off x="1298" y="1671"/>
                <a:ext cx="499" cy="672"/>
              </a:xfrm>
              <a:custGeom>
                <a:pathLst>
                  <a:path extrusionOk="0" h="120000" w="120000">
                    <a:moveTo>
                      <a:pt x="1137" y="103943"/>
                    </a:moveTo>
                    <a:cubicBezTo>
                      <a:pt x="0" y="106056"/>
                      <a:pt x="1137" y="106478"/>
                      <a:pt x="1706" y="106901"/>
                    </a:cubicBezTo>
                    <a:cubicBezTo>
                      <a:pt x="5118" y="108591"/>
                      <a:pt x="8530" y="109859"/>
                      <a:pt x="11374" y="111126"/>
                    </a:cubicBezTo>
                    <a:cubicBezTo>
                      <a:pt x="29004" y="118309"/>
                      <a:pt x="45497" y="120000"/>
                      <a:pt x="63127" y="120000"/>
                    </a:cubicBezTo>
                    <a:cubicBezTo>
                      <a:pt x="98388" y="120000"/>
                      <a:pt x="120000" y="106478"/>
                      <a:pt x="120000" y="84084"/>
                    </a:cubicBezTo>
                    <a:cubicBezTo>
                      <a:pt x="120000" y="83239"/>
                      <a:pt x="120000" y="83239"/>
                      <a:pt x="120000" y="83239"/>
                    </a:cubicBezTo>
                    <a:cubicBezTo>
                      <a:pt x="120000" y="62535"/>
                      <a:pt x="95545" y="55352"/>
                      <a:pt x="72227" y="49859"/>
                    </a:cubicBezTo>
                    <a:cubicBezTo>
                      <a:pt x="69383" y="49014"/>
                      <a:pt x="69383" y="49014"/>
                      <a:pt x="69383" y="49014"/>
                    </a:cubicBezTo>
                    <a:cubicBezTo>
                      <a:pt x="51753" y="44788"/>
                      <a:pt x="36398" y="40985"/>
                      <a:pt x="36398" y="32535"/>
                    </a:cubicBezTo>
                    <a:cubicBezTo>
                      <a:pt x="36398" y="32112"/>
                      <a:pt x="36398" y="32112"/>
                      <a:pt x="36398" y="32112"/>
                    </a:cubicBezTo>
                    <a:cubicBezTo>
                      <a:pt x="36398" y="24929"/>
                      <a:pt x="45497" y="19436"/>
                      <a:pt x="59146" y="19436"/>
                    </a:cubicBezTo>
                    <a:cubicBezTo>
                      <a:pt x="74502" y="19436"/>
                      <a:pt x="92132" y="23239"/>
                      <a:pt x="104075" y="27887"/>
                    </a:cubicBezTo>
                    <a:cubicBezTo>
                      <a:pt x="104075" y="27887"/>
                      <a:pt x="107488" y="29577"/>
                      <a:pt x="108625" y="27042"/>
                    </a:cubicBezTo>
                    <a:cubicBezTo>
                      <a:pt x="109194" y="25774"/>
                      <a:pt x="114881" y="13943"/>
                      <a:pt x="115450" y="12676"/>
                    </a:cubicBezTo>
                    <a:cubicBezTo>
                      <a:pt x="116587" y="11408"/>
                      <a:pt x="115450" y="10563"/>
                      <a:pt x="113744" y="9718"/>
                    </a:cubicBezTo>
                    <a:cubicBezTo>
                      <a:pt x="100663" y="3802"/>
                      <a:pt x="82464" y="0"/>
                      <a:pt x="63696" y="0"/>
                    </a:cubicBezTo>
                    <a:cubicBezTo>
                      <a:pt x="59715" y="0"/>
                      <a:pt x="59715" y="0"/>
                      <a:pt x="59715" y="0"/>
                    </a:cubicBezTo>
                    <a:cubicBezTo>
                      <a:pt x="27867" y="0"/>
                      <a:pt x="5118" y="14366"/>
                      <a:pt x="5118" y="35070"/>
                    </a:cubicBezTo>
                    <a:cubicBezTo>
                      <a:pt x="5118" y="35492"/>
                      <a:pt x="5118" y="35492"/>
                      <a:pt x="5118" y="35492"/>
                    </a:cubicBezTo>
                    <a:cubicBezTo>
                      <a:pt x="5118" y="57464"/>
                      <a:pt x="30142" y="64647"/>
                      <a:pt x="53459" y="69295"/>
                    </a:cubicBezTo>
                    <a:cubicBezTo>
                      <a:pt x="56872" y="70140"/>
                      <a:pt x="56872" y="70140"/>
                      <a:pt x="56872" y="70140"/>
                    </a:cubicBezTo>
                    <a:cubicBezTo>
                      <a:pt x="73933" y="73943"/>
                      <a:pt x="88720" y="77323"/>
                      <a:pt x="88720" y="86197"/>
                    </a:cubicBezTo>
                    <a:cubicBezTo>
                      <a:pt x="88720" y="86619"/>
                      <a:pt x="88720" y="86619"/>
                      <a:pt x="88720" y="86619"/>
                    </a:cubicBezTo>
                    <a:cubicBezTo>
                      <a:pt x="88720" y="95070"/>
                      <a:pt x="79052" y="100985"/>
                      <a:pt x="63696" y="100985"/>
                    </a:cubicBezTo>
                    <a:cubicBezTo>
                      <a:pt x="58009" y="100985"/>
                      <a:pt x="38672" y="100985"/>
                      <a:pt x="18199" y="91267"/>
                    </a:cubicBezTo>
                    <a:cubicBezTo>
                      <a:pt x="15924" y="90000"/>
                      <a:pt x="14786" y="89154"/>
                      <a:pt x="12511" y="88309"/>
                    </a:cubicBezTo>
                    <a:cubicBezTo>
                      <a:pt x="11374" y="87887"/>
                      <a:pt x="9099" y="87042"/>
                      <a:pt x="7962" y="89577"/>
                    </a:cubicBezTo>
                    <a:lnTo>
                      <a:pt x="1137" y="10394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9" name="Shape 149"/>
              <p:cNvSpPr/>
              <p:nvPr/>
            </p:nvSpPr>
            <p:spPr>
              <a:xfrm>
                <a:off x="3443" y="1671"/>
                <a:ext cx="499" cy="672"/>
              </a:xfrm>
              <a:custGeom>
                <a:pathLst>
                  <a:path extrusionOk="0" h="120000" w="120000">
                    <a:moveTo>
                      <a:pt x="1137" y="103943"/>
                    </a:moveTo>
                    <a:cubicBezTo>
                      <a:pt x="0" y="106056"/>
                      <a:pt x="1137" y="106478"/>
                      <a:pt x="1706" y="106901"/>
                    </a:cubicBezTo>
                    <a:cubicBezTo>
                      <a:pt x="5118" y="108591"/>
                      <a:pt x="8530" y="109859"/>
                      <a:pt x="11374" y="111126"/>
                    </a:cubicBezTo>
                    <a:cubicBezTo>
                      <a:pt x="29004" y="118309"/>
                      <a:pt x="45497" y="120000"/>
                      <a:pt x="63127" y="120000"/>
                    </a:cubicBezTo>
                    <a:cubicBezTo>
                      <a:pt x="98388" y="120000"/>
                      <a:pt x="120000" y="106478"/>
                      <a:pt x="120000" y="84084"/>
                    </a:cubicBezTo>
                    <a:cubicBezTo>
                      <a:pt x="120000" y="83239"/>
                      <a:pt x="120000" y="83239"/>
                      <a:pt x="120000" y="83239"/>
                    </a:cubicBezTo>
                    <a:cubicBezTo>
                      <a:pt x="120000" y="62535"/>
                      <a:pt x="95545" y="55352"/>
                      <a:pt x="72227" y="49859"/>
                    </a:cubicBezTo>
                    <a:cubicBezTo>
                      <a:pt x="69383" y="49014"/>
                      <a:pt x="69383" y="49014"/>
                      <a:pt x="69383" y="49014"/>
                    </a:cubicBezTo>
                    <a:cubicBezTo>
                      <a:pt x="51753" y="44788"/>
                      <a:pt x="36398" y="40985"/>
                      <a:pt x="36398" y="32535"/>
                    </a:cubicBezTo>
                    <a:cubicBezTo>
                      <a:pt x="36398" y="32112"/>
                      <a:pt x="36398" y="32112"/>
                      <a:pt x="36398" y="32112"/>
                    </a:cubicBezTo>
                    <a:cubicBezTo>
                      <a:pt x="36398" y="24929"/>
                      <a:pt x="45497" y="19436"/>
                      <a:pt x="59146" y="19436"/>
                    </a:cubicBezTo>
                    <a:cubicBezTo>
                      <a:pt x="74502" y="19436"/>
                      <a:pt x="92132" y="23239"/>
                      <a:pt x="104075" y="27887"/>
                    </a:cubicBezTo>
                    <a:cubicBezTo>
                      <a:pt x="104075" y="27887"/>
                      <a:pt x="107488" y="29577"/>
                      <a:pt x="108625" y="27042"/>
                    </a:cubicBezTo>
                    <a:cubicBezTo>
                      <a:pt x="109194" y="25774"/>
                      <a:pt x="114881" y="13943"/>
                      <a:pt x="115450" y="12676"/>
                    </a:cubicBezTo>
                    <a:cubicBezTo>
                      <a:pt x="116587" y="11408"/>
                      <a:pt x="115450" y="10563"/>
                      <a:pt x="113744" y="9718"/>
                    </a:cubicBezTo>
                    <a:cubicBezTo>
                      <a:pt x="100663" y="3802"/>
                      <a:pt x="82464" y="0"/>
                      <a:pt x="63696" y="0"/>
                    </a:cubicBezTo>
                    <a:cubicBezTo>
                      <a:pt x="59715" y="0"/>
                      <a:pt x="59715" y="0"/>
                      <a:pt x="59715" y="0"/>
                    </a:cubicBezTo>
                    <a:cubicBezTo>
                      <a:pt x="27867" y="0"/>
                      <a:pt x="5118" y="14366"/>
                      <a:pt x="5118" y="35070"/>
                    </a:cubicBezTo>
                    <a:cubicBezTo>
                      <a:pt x="5118" y="35492"/>
                      <a:pt x="5118" y="35492"/>
                      <a:pt x="5118" y="35492"/>
                    </a:cubicBezTo>
                    <a:cubicBezTo>
                      <a:pt x="5118" y="57464"/>
                      <a:pt x="30142" y="64647"/>
                      <a:pt x="53459" y="69295"/>
                    </a:cubicBezTo>
                    <a:cubicBezTo>
                      <a:pt x="56872" y="70140"/>
                      <a:pt x="56872" y="70140"/>
                      <a:pt x="56872" y="70140"/>
                    </a:cubicBezTo>
                    <a:cubicBezTo>
                      <a:pt x="73933" y="73943"/>
                      <a:pt x="88720" y="77323"/>
                      <a:pt x="88720" y="86197"/>
                    </a:cubicBezTo>
                    <a:cubicBezTo>
                      <a:pt x="88720" y="86619"/>
                      <a:pt x="88720" y="86619"/>
                      <a:pt x="88720" y="86619"/>
                    </a:cubicBezTo>
                    <a:cubicBezTo>
                      <a:pt x="88720" y="95070"/>
                      <a:pt x="79052" y="100985"/>
                      <a:pt x="63696" y="100985"/>
                    </a:cubicBezTo>
                    <a:cubicBezTo>
                      <a:pt x="58009" y="100985"/>
                      <a:pt x="38672" y="100985"/>
                      <a:pt x="18199" y="91267"/>
                    </a:cubicBezTo>
                    <a:cubicBezTo>
                      <a:pt x="15924" y="90000"/>
                      <a:pt x="14218" y="89577"/>
                      <a:pt x="12511" y="88309"/>
                    </a:cubicBezTo>
                    <a:cubicBezTo>
                      <a:pt x="11943" y="88309"/>
                      <a:pt x="9099" y="87464"/>
                      <a:pt x="7962" y="89577"/>
                    </a:cubicBezTo>
                    <a:lnTo>
                      <a:pt x="1137" y="10394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0" name="Shape 150"/>
              <p:cNvSpPr/>
              <p:nvPr/>
            </p:nvSpPr>
            <p:spPr>
              <a:xfrm>
                <a:off x="4455" y="1671"/>
                <a:ext cx="596" cy="672"/>
              </a:xfrm>
              <a:custGeom>
                <a:pathLst>
                  <a:path extrusionOk="0" h="120000" w="120000">
                    <a:moveTo>
                      <a:pt x="116666" y="36760"/>
                    </a:moveTo>
                    <a:cubicBezTo>
                      <a:pt x="114285" y="29154"/>
                      <a:pt x="110476" y="22816"/>
                      <a:pt x="105238" y="17746"/>
                    </a:cubicBezTo>
                    <a:cubicBezTo>
                      <a:pt x="100476" y="12253"/>
                      <a:pt x="93809" y="8028"/>
                      <a:pt x="86190" y="5070"/>
                    </a:cubicBezTo>
                    <a:cubicBezTo>
                      <a:pt x="79047" y="1690"/>
                      <a:pt x="70000" y="0"/>
                      <a:pt x="60000" y="0"/>
                    </a:cubicBezTo>
                    <a:cubicBezTo>
                      <a:pt x="50000" y="0"/>
                      <a:pt x="40952" y="1690"/>
                      <a:pt x="33809" y="5070"/>
                    </a:cubicBezTo>
                    <a:cubicBezTo>
                      <a:pt x="26190" y="8028"/>
                      <a:pt x="19523" y="12253"/>
                      <a:pt x="14761" y="17746"/>
                    </a:cubicBezTo>
                    <a:cubicBezTo>
                      <a:pt x="9523" y="22816"/>
                      <a:pt x="5714" y="29154"/>
                      <a:pt x="3333" y="36760"/>
                    </a:cubicBezTo>
                    <a:cubicBezTo>
                      <a:pt x="952" y="43943"/>
                      <a:pt x="0" y="51549"/>
                      <a:pt x="0" y="60000"/>
                    </a:cubicBezTo>
                    <a:cubicBezTo>
                      <a:pt x="0" y="68450"/>
                      <a:pt x="952" y="76478"/>
                      <a:pt x="3333" y="83661"/>
                    </a:cubicBezTo>
                    <a:cubicBezTo>
                      <a:pt x="5714" y="90845"/>
                      <a:pt x="9523" y="97183"/>
                      <a:pt x="14761" y="102676"/>
                    </a:cubicBezTo>
                    <a:cubicBezTo>
                      <a:pt x="19523" y="107746"/>
                      <a:pt x="26190" y="111971"/>
                      <a:pt x="33809" y="115352"/>
                    </a:cubicBezTo>
                    <a:cubicBezTo>
                      <a:pt x="40952" y="118309"/>
                      <a:pt x="50000" y="120000"/>
                      <a:pt x="60000" y="120000"/>
                    </a:cubicBezTo>
                    <a:cubicBezTo>
                      <a:pt x="70000" y="120000"/>
                      <a:pt x="79047" y="118309"/>
                      <a:pt x="86190" y="115352"/>
                    </a:cubicBezTo>
                    <a:cubicBezTo>
                      <a:pt x="93809" y="111971"/>
                      <a:pt x="100476" y="107746"/>
                      <a:pt x="105238" y="102676"/>
                    </a:cubicBezTo>
                    <a:cubicBezTo>
                      <a:pt x="110476" y="97183"/>
                      <a:pt x="114285" y="90845"/>
                      <a:pt x="116666" y="83661"/>
                    </a:cubicBezTo>
                    <a:cubicBezTo>
                      <a:pt x="119047" y="76478"/>
                      <a:pt x="120000" y="68450"/>
                      <a:pt x="120000" y="60000"/>
                    </a:cubicBezTo>
                    <a:cubicBezTo>
                      <a:pt x="120000" y="51549"/>
                      <a:pt x="119047" y="43943"/>
                      <a:pt x="116666" y="36760"/>
                    </a:cubicBezTo>
                    <a:moveTo>
                      <a:pt x="91904" y="60000"/>
                    </a:moveTo>
                    <a:cubicBezTo>
                      <a:pt x="91904" y="72676"/>
                      <a:pt x="89047" y="82816"/>
                      <a:pt x="83809" y="90000"/>
                    </a:cubicBezTo>
                    <a:cubicBezTo>
                      <a:pt x="78571" y="96760"/>
                      <a:pt x="70952" y="100140"/>
                      <a:pt x="60000" y="100140"/>
                    </a:cubicBezTo>
                    <a:cubicBezTo>
                      <a:pt x="49047" y="100140"/>
                      <a:pt x="41428" y="96760"/>
                      <a:pt x="36190" y="90000"/>
                    </a:cubicBezTo>
                    <a:cubicBezTo>
                      <a:pt x="30952" y="82816"/>
                      <a:pt x="28571" y="72676"/>
                      <a:pt x="28571" y="60000"/>
                    </a:cubicBezTo>
                    <a:cubicBezTo>
                      <a:pt x="28571" y="47323"/>
                      <a:pt x="30952" y="37605"/>
                      <a:pt x="36190" y="30422"/>
                    </a:cubicBezTo>
                    <a:cubicBezTo>
                      <a:pt x="41428" y="23661"/>
                      <a:pt x="49047" y="20281"/>
                      <a:pt x="60000" y="20281"/>
                    </a:cubicBezTo>
                    <a:cubicBezTo>
                      <a:pt x="70952" y="20281"/>
                      <a:pt x="78571" y="23661"/>
                      <a:pt x="83809" y="30422"/>
                    </a:cubicBezTo>
                    <a:cubicBezTo>
                      <a:pt x="89047" y="37605"/>
                      <a:pt x="91904" y="47323"/>
                      <a:pt x="91904" y="6000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1" name="Shape 151"/>
              <p:cNvSpPr/>
              <p:nvPr/>
            </p:nvSpPr>
            <p:spPr>
              <a:xfrm>
                <a:off x="5566" y="1671"/>
                <a:ext cx="507" cy="670"/>
              </a:xfrm>
              <a:custGeom>
                <a:pathLst>
                  <a:path extrusionOk="0" h="120000" w="120000">
                    <a:moveTo>
                      <a:pt x="111588" y="97102"/>
                    </a:moveTo>
                    <a:cubicBezTo>
                      <a:pt x="111028" y="94982"/>
                      <a:pt x="108224" y="95830"/>
                      <a:pt x="108224" y="95830"/>
                    </a:cubicBezTo>
                    <a:cubicBezTo>
                      <a:pt x="103738" y="97102"/>
                      <a:pt x="99252" y="97950"/>
                      <a:pt x="94766" y="98798"/>
                    </a:cubicBezTo>
                    <a:cubicBezTo>
                      <a:pt x="89719" y="99222"/>
                      <a:pt x="84672" y="99646"/>
                      <a:pt x="78504" y="99646"/>
                    </a:cubicBezTo>
                    <a:cubicBezTo>
                      <a:pt x="64485" y="99646"/>
                      <a:pt x="53271" y="96254"/>
                      <a:pt x="45420" y="90318"/>
                    </a:cubicBezTo>
                    <a:cubicBezTo>
                      <a:pt x="37570" y="83957"/>
                      <a:pt x="33084" y="73780"/>
                      <a:pt x="33084" y="60212"/>
                    </a:cubicBezTo>
                    <a:cubicBezTo>
                      <a:pt x="33084" y="47915"/>
                      <a:pt x="37009" y="38586"/>
                      <a:pt x="44299" y="31378"/>
                    </a:cubicBezTo>
                    <a:cubicBezTo>
                      <a:pt x="51028" y="24169"/>
                      <a:pt x="62242" y="20777"/>
                      <a:pt x="76261" y="20777"/>
                    </a:cubicBezTo>
                    <a:cubicBezTo>
                      <a:pt x="88598" y="20777"/>
                      <a:pt x="97570" y="21625"/>
                      <a:pt x="107102" y="23745"/>
                    </a:cubicBezTo>
                    <a:cubicBezTo>
                      <a:pt x="107102" y="23745"/>
                      <a:pt x="109345" y="24593"/>
                      <a:pt x="110467" y="22473"/>
                    </a:cubicBezTo>
                    <a:cubicBezTo>
                      <a:pt x="112710" y="16961"/>
                      <a:pt x="114953" y="13144"/>
                      <a:pt x="117757" y="7632"/>
                    </a:cubicBezTo>
                    <a:cubicBezTo>
                      <a:pt x="118317" y="5936"/>
                      <a:pt x="116635" y="5088"/>
                      <a:pt x="115514" y="4664"/>
                    </a:cubicBezTo>
                    <a:cubicBezTo>
                      <a:pt x="112149" y="3816"/>
                      <a:pt x="103177" y="2120"/>
                      <a:pt x="96448" y="1272"/>
                    </a:cubicBezTo>
                    <a:cubicBezTo>
                      <a:pt x="90280" y="424"/>
                      <a:pt x="82990" y="0"/>
                      <a:pt x="74579" y="0"/>
                    </a:cubicBezTo>
                    <a:cubicBezTo>
                      <a:pt x="62242" y="0"/>
                      <a:pt x="51588" y="1696"/>
                      <a:pt x="42056" y="4664"/>
                    </a:cubicBezTo>
                    <a:cubicBezTo>
                      <a:pt x="33084" y="8056"/>
                      <a:pt x="25233" y="12296"/>
                      <a:pt x="19065" y="17385"/>
                    </a:cubicBezTo>
                    <a:cubicBezTo>
                      <a:pt x="12897" y="22897"/>
                      <a:pt x="7850" y="29257"/>
                      <a:pt x="5046" y="36466"/>
                    </a:cubicBezTo>
                    <a:cubicBezTo>
                      <a:pt x="1682" y="43674"/>
                      <a:pt x="0" y="51731"/>
                      <a:pt x="0" y="60212"/>
                    </a:cubicBezTo>
                    <a:cubicBezTo>
                      <a:pt x="0" y="78445"/>
                      <a:pt x="6728" y="93286"/>
                      <a:pt x="19626" y="103886"/>
                    </a:cubicBezTo>
                    <a:cubicBezTo>
                      <a:pt x="32523" y="114487"/>
                      <a:pt x="51588" y="120000"/>
                      <a:pt x="76822" y="120000"/>
                    </a:cubicBezTo>
                    <a:cubicBezTo>
                      <a:pt x="91401" y="120000"/>
                      <a:pt x="106542" y="117879"/>
                      <a:pt x="117757" y="114487"/>
                    </a:cubicBezTo>
                    <a:cubicBezTo>
                      <a:pt x="117757" y="114487"/>
                      <a:pt x="120000" y="113639"/>
                      <a:pt x="118878" y="111943"/>
                    </a:cubicBezTo>
                    <a:lnTo>
                      <a:pt x="111588" y="97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2" name="Shape 152"/>
              <p:cNvSpPr/>
              <p:nvPr/>
            </p:nvSpPr>
            <p:spPr>
              <a:xfrm>
                <a:off x="6108" y="1671"/>
                <a:ext cx="582" cy="672"/>
              </a:xfrm>
              <a:custGeom>
                <a:pathLst>
                  <a:path extrusionOk="0" h="120000" w="120000">
                    <a:moveTo>
                      <a:pt x="114634" y="32535"/>
                    </a:moveTo>
                    <a:cubicBezTo>
                      <a:pt x="112682" y="25352"/>
                      <a:pt x="107317" y="18591"/>
                      <a:pt x="103902" y="15211"/>
                    </a:cubicBezTo>
                    <a:cubicBezTo>
                      <a:pt x="98048" y="10140"/>
                      <a:pt x="92682" y="6338"/>
                      <a:pt x="87317" y="4647"/>
                    </a:cubicBezTo>
                    <a:cubicBezTo>
                      <a:pt x="80487" y="1690"/>
                      <a:pt x="72195" y="0"/>
                      <a:pt x="62926" y="0"/>
                    </a:cubicBezTo>
                    <a:cubicBezTo>
                      <a:pt x="52195" y="0"/>
                      <a:pt x="42439" y="1690"/>
                      <a:pt x="34634" y="5070"/>
                    </a:cubicBezTo>
                    <a:cubicBezTo>
                      <a:pt x="26829" y="8028"/>
                      <a:pt x="20487" y="12676"/>
                      <a:pt x="15121" y="17746"/>
                    </a:cubicBezTo>
                    <a:cubicBezTo>
                      <a:pt x="9756" y="23239"/>
                      <a:pt x="5853" y="30000"/>
                      <a:pt x="3414" y="37183"/>
                    </a:cubicBezTo>
                    <a:cubicBezTo>
                      <a:pt x="975" y="44366"/>
                      <a:pt x="0" y="52394"/>
                      <a:pt x="0" y="60845"/>
                    </a:cubicBezTo>
                    <a:cubicBezTo>
                      <a:pt x="0" y="69295"/>
                      <a:pt x="975" y="77323"/>
                      <a:pt x="3902" y="84507"/>
                    </a:cubicBezTo>
                    <a:cubicBezTo>
                      <a:pt x="6341" y="91690"/>
                      <a:pt x="10243" y="98028"/>
                      <a:pt x="16097" y="103098"/>
                    </a:cubicBezTo>
                    <a:cubicBezTo>
                      <a:pt x="21463" y="108591"/>
                      <a:pt x="28780" y="112394"/>
                      <a:pt x="37560" y="115352"/>
                    </a:cubicBezTo>
                    <a:cubicBezTo>
                      <a:pt x="46341" y="118309"/>
                      <a:pt x="56585" y="120000"/>
                      <a:pt x="68780" y="120000"/>
                    </a:cubicBezTo>
                    <a:cubicBezTo>
                      <a:pt x="93170" y="119577"/>
                      <a:pt x="106341" y="114929"/>
                      <a:pt x="111707" y="112394"/>
                    </a:cubicBezTo>
                    <a:cubicBezTo>
                      <a:pt x="112682" y="111971"/>
                      <a:pt x="113170" y="111126"/>
                      <a:pt x="112195" y="109014"/>
                    </a:cubicBezTo>
                    <a:cubicBezTo>
                      <a:pt x="106829" y="95492"/>
                      <a:pt x="106829" y="95492"/>
                      <a:pt x="106829" y="95492"/>
                    </a:cubicBezTo>
                    <a:cubicBezTo>
                      <a:pt x="105853" y="93380"/>
                      <a:pt x="103414" y="94225"/>
                      <a:pt x="103414" y="94225"/>
                    </a:cubicBezTo>
                    <a:cubicBezTo>
                      <a:pt x="97560" y="95915"/>
                      <a:pt x="88780" y="99718"/>
                      <a:pt x="68292" y="99718"/>
                    </a:cubicBezTo>
                    <a:cubicBezTo>
                      <a:pt x="55121" y="99295"/>
                      <a:pt x="45365" y="95915"/>
                      <a:pt x="39024" y="90845"/>
                    </a:cubicBezTo>
                    <a:cubicBezTo>
                      <a:pt x="32682" y="85352"/>
                      <a:pt x="29756" y="77323"/>
                      <a:pt x="29268" y="66338"/>
                    </a:cubicBezTo>
                    <a:cubicBezTo>
                      <a:pt x="114634" y="66338"/>
                      <a:pt x="114634" y="66338"/>
                      <a:pt x="114634" y="66338"/>
                    </a:cubicBezTo>
                    <a:cubicBezTo>
                      <a:pt x="114634" y="66338"/>
                      <a:pt x="117073" y="66338"/>
                      <a:pt x="117073" y="64225"/>
                    </a:cubicBezTo>
                    <a:cubicBezTo>
                      <a:pt x="117073" y="63380"/>
                      <a:pt x="120000" y="49014"/>
                      <a:pt x="114634" y="32535"/>
                    </a:cubicBezTo>
                    <a:close/>
                    <a:moveTo>
                      <a:pt x="29756" y="47746"/>
                    </a:moveTo>
                    <a:cubicBezTo>
                      <a:pt x="30731" y="40985"/>
                      <a:pt x="33170" y="35070"/>
                      <a:pt x="36585" y="30422"/>
                    </a:cubicBezTo>
                    <a:cubicBezTo>
                      <a:pt x="41951" y="23661"/>
                      <a:pt x="49756" y="19859"/>
                      <a:pt x="60975" y="19859"/>
                    </a:cubicBezTo>
                    <a:cubicBezTo>
                      <a:pt x="72195" y="19859"/>
                      <a:pt x="79512" y="23661"/>
                      <a:pt x="84878" y="30422"/>
                    </a:cubicBezTo>
                    <a:cubicBezTo>
                      <a:pt x="88292" y="35070"/>
                      <a:pt x="89756" y="40985"/>
                      <a:pt x="90731" y="47746"/>
                    </a:cubicBezTo>
                    <a:lnTo>
                      <a:pt x="29756" y="4774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3" name="Shape 153"/>
              <p:cNvSpPr/>
              <p:nvPr/>
            </p:nvSpPr>
            <p:spPr>
              <a:xfrm>
                <a:off x="2793" y="1671"/>
                <a:ext cx="581" cy="672"/>
              </a:xfrm>
              <a:custGeom>
                <a:pathLst>
                  <a:path extrusionOk="0" h="120000" w="120000">
                    <a:moveTo>
                      <a:pt x="114634" y="32535"/>
                    </a:moveTo>
                    <a:cubicBezTo>
                      <a:pt x="112682" y="25352"/>
                      <a:pt x="107317" y="18591"/>
                      <a:pt x="103902" y="15211"/>
                    </a:cubicBezTo>
                    <a:cubicBezTo>
                      <a:pt x="98048" y="10140"/>
                      <a:pt x="92682" y="6338"/>
                      <a:pt x="87317" y="4647"/>
                    </a:cubicBezTo>
                    <a:cubicBezTo>
                      <a:pt x="80487" y="1690"/>
                      <a:pt x="72195" y="0"/>
                      <a:pt x="62926" y="0"/>
                    </a:cubicBezTo>
                    <a:cubicBezTo>
                      <a:pt x="52195" y="0"/>
                      <a:pt x="42439" y="1690"/>
                      <a:pt x="34634" y="5070"/>
                    </a:cubicBezTo>
                    <a:cubicBezTo>
                      <a:pt x="26829" y="8028"/>
                      <a:pt x="20487" y="12676"/>
                      <a:pt x="15121" y="17746"/>
                    </a:cubicBezTo>
                    <a:cubicBezTo>
                      <a:pt x="9756" y="23239"/>
                      <a:pt x="5853" y="30000"/>
                      <a:pt x="3414" y="37183"/>
                    </a:cubicBezTo>
                    <a:cubicBezTo>
                      <a:pt x="975" y="44366"/>
                      <a:pt x="0" y="52394"/>
                      <a:pt x="0" y="60845"/>
                    </a:cubicBezTo>
                    <a:cubicBezTo>
                      <a:pt x="0" y="69295"/>
                      <a:pt x="975" y="77323"/>
                      <a:pt x="3902" y="84507"/>
                    </a:cubicBezTo>
                    <a:cubicBezTo>
                      <a:pt x="6341" y="91690"/>
                      <a:pt x="10243" y="98028"/>
                      <a:pt x="16097" y="103098"/>
                    </a:cubicBezTo>
                    <a:cubicBezTo>
                      <a:pt x="21463" y="108591"/>
                      <a:pt x="28780" y="112394"/>
                      <a:pt x="37560" y="115352"/>
                    </a:cubicBezTo>
                    <a:cubicBezTo>
                      <a:pt x="46341" y="118309"/>
                      <a:pt x="56585" y="120000"/>
                      <a:pt x="68780" y="120000"/>
                    </a:cubicBezTo>
                    <a:cubicBezTo>
                      <a:pt x="93170" y="119577"/>
                      <a:pt x="106341" y="114929"/>
                      <a:pt x="111707" y="112394"/>
                    </a:cubicBezTo>
                    <a:cubicBezTo>
                      <a:pt x="112682" y="111971"/>
                      <a:pt x="113170" y="111126"/>
                      <a:pt x="112195" y="109014"/>
                    </a:cubicBezTo>
                    <a:cubicBezTo>
                      <a:pt x="106829" y="95492"/>
                      <a:pt x="106829" y="95492"/>
                      <a:pt x="106829" y="95492"/>
                    </a:cubicBezTo>
                    <a:cubicBezTo>
                      <a:pt x="105853" y="93380"/>
                      <a:pt x="103414" y="94225"/>
                      <a:pt x="103414" y="94225"/>
                    </a:cubicBezTo>
                    <a:cubicBezTo>
                      <a:pt x="97560" y="95915"/>
                      <a:pt x="88780" y="99718"/>
                      <a:pt x="68292" y="99718"/>
                    </a:cubicBezTo>
                    <a:cubicBezTo>
                      <a:pt x="55121" y="99295"/>
                      <a:pt x="45365" y="95915"/>
                      <a:pt x="39024" y="90845"/>
                    </a:cubicBezTo>
                    <a:cubicBezTo>
                      <a:pt x="32682" y="85352"/>
                      <a:pt x="29756" y="77323"/>
                      <a:pt x="29268" y="66338"/>
                    </a:cubicBezTo>
                    <a:cubicBezTo>
                      <a:pt x="114634" y="66338"/>
                      <a:pt x="114634" y="66338"/>
                      <a:pt x="114634" y="66338"/>
                    </a:cubicBezTo>
                    <a:cubicBezTo>
                      <a:pt x="114634" y="66338"/>
                      <a:pt x="117073" y="66338"/>
                      <a:pt x="117073" y="64225"/>
                    </a:cubicBezTo>
                    <a:cubicBezTo>
                      <a:pt x="117073" y="63380"/>
                      <a:pt x="120000" y="49014"/>
                      <a:pt x="114634" y="32535"/>
                    </a:cubicBezTo>
                    <a:close/>
                    <a:moveTo>
                      <a:pt x="29756" y="47746"/>
                    </a:moveTo>
                    <a:cubicBezTo>
                      <a:pt x="30731" y="40985"/>
                      <a:pt x="33170" y="35070"/>
                      <a:pt x="36585" y="30422"/>
                    </a:cubicBezTo>
                    <a:cubicBezTo>
                      <a:pt x="41951" y="23661"/>
                      <a:pt x="49756" y="19859"/>
                      <a:pt x="60975" y="19859"/>
                    </a:cubicBezTo>
                    <a:cubicBezTo>
                      <a:pt x="72195" y="19859"/>
                      <a:pt x="79512" y="23661"/>
                      <a:pt x="84878" y="30422"/>
                    </a:cubicBezTo>
                    <a:cubicBezTo>
                      <a:pt x="88292" y="35070"/>
                      <a:pt x="89756" y="40985"/>
                      <a:pt x="90731" y="47746"/>
                    </a:cubicBezTo>
                    <a:lnTo>
                      <a:pt x="29756" y="4774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4" name="Shape 154"/>
              <p:cNvSpPr/>
              <p:nvPr/>
            </p:nvSpPr>
            <p:spPr>
              <a:xfrm>
                <a:off x="1870" y="1671"/>
                <a:ext cx="537" cy="672"/>
              </a:xfrm>
              <a:custGeom>
                <a:pathLst>
                  <a:path extrusionOk="0" h="120000" w="120000">
                    <a:moveTo>
                      <a:pt x="75066" y="44366"/>
                    </a:moveTo>
                    <a:cubicBezTo>
                      <a:pt x="71365" y="44366"/>
                      <a:pt x="66607" y="43943"/>
                      <a:pt x="60792" y="43943"/>
                    </a:cubicBezTo>
                    <a:cubicBezTo>
                      <a:pt x="52863" y="43943"/>
                      <a:pt x="44933" y="44788"/>
                      <a:pt x="38061" y="46478"/>
                    </a:cubicBezTo>
                    <a:cubicBezTo>
                      <a:pt x="30660" y="48169"/>
                      <a:pt x="24317" y="50281"/>
                      <a:pt x="18502" y="53661"/>
                    </a:cubicBezTo>
                    <a:cubicBezTo>
                      <a:pt x="12687" y="56619"/>
                      <a:pt x="8458" y="60845"/>
                      <a:pt x="5286" y="65915"/>
                    </a:cubicBezTo>
                    <a:cubicBezTo>
                      <a:pt x="2114" y="70563"/>
                      <a:pt x="0" y="76478"/>
                      <a:pt x="0" y="82816"/>
                    </a:cubicBezTo>
                    <a:cubicBezTo>
                      <a:pt x="0" y="89577"/>
                      <a:pt x="1585" y="95070"/>
                      <a:pt x="4229" y="99718"/>
                    </a:cubicBezTo>
                    <a:cubicBezTo>
                      <a:pt x="7400" y="104366"/>
                      <a:pt x="11101" y="108169"/>
                      <a:pt x="16387" y="111126"/>
                    </a:cubicBezTo>
                    <a:cubicBezTo>
                      <a:pt x="21674" y="114084"/>
                      <a:pt x="28017" y="116619"/>
                      <a:pt x="35418" y="117887"/>
                    </a:cubicBezTo>
                    <a:cubicBezTo>
                      <a:pt x="42819" y="119154"/>
                      <a:pt x="50748" y="120000"/>
                      <a:pt x="59735" y="120000"/>
                    </a:cubicBezTo>
                    <a:cubicBezTo>
                      <a:pt x="69251" y="120000"/>
                      <a:pt x="78766" y="119154"/>
                      <a:pt x="87753" y="117887"/>
                    </a:cubicBezTo>
                    <a:cubicBezTo>
                      <a:pt x="97268" y="116619"/>
                      <a:pt x="108370" y="114929"/>
                      <a:pt x="111013" y="114507"/>
                    </a:cubicBezTo>
                    <a:cubicBezTo>
                      <a:pt x="114185" y="113661"/>
                      <a:pt x="117885" y="112816"/>
                      <a:pt x="117885" y="112816"/>
                    </a:cubicBezTo>
                    <a:cubicBezTo>
                      <a:pt x="120000" y="112394"/>
                      <a:pt x="120000" y="110704"/>
                      <a:pt x="120000" y="110704"/>
                    </a:cubicBezTo>
                    <a:cubicBezTo>
                      <a:pt x="120000" y="43098"/>
                      <a:pt x="120000" y="43098"/>
                      <a:pt x="120000" y="43098"/>
                    </a:cubicBezTo>
                    <a:cubicBezTo>
                      <a:pt x="120000" y="28309"/>
                      <a:pt x="114713" y="16901"/>
                      <a:pt x="105198" y="10140"/>
                    </a:cubicBezTo>
                    <a:cubicBezTo>
                      <a:pt x="95154" y="3380"/>
                      <a:pt x="80881" y="0"/>
                      <a:pt x="62378" y="0"/>
                    </a:cubicBezTo>
                    <a:cubicBezTo>
                      <a:pt x="55506" y="0"/>
                      <a:pt x="44405" y="845"/>
                      <a:pt x="38061" y="1690"/>
                    </a:cubicBezTo>
                    <a:cubicBezTo>
                      <a:pt x="38061" y="1690"/>
                      <a:pt x="17444" y="5070"/>
                      <a:pt x="9515" y="10140"/>
                    </a:cubicBezTo>
                    <a:cubicBezTo>
                      <a:pt x="9515" y="10140"/>
                      <a:pt x="7400" y="10985"/>
                      <a:pt x="8458" y="13098"/>
                    </a:cubicBezTo>
                    <a:cubicBezTo>
                      <a:pt x="14801" y="27042"/>
                      <a:pt x="14801" y="27042"/>
                      <a:pt x="14801" y="27042"/>
                    </a:cubicBezTo>
                    <a:cubicBezTo>
                      <a:pt x="15859" y="29154"/>
                      <a:pt x="17973" y="28309"/>
                      <a:pt x="17973" y="28309"/>
                    </a:cubicBezTo>
                    <a:cubicBezTo>
                      <a:pt x="17973" y="28309"/>
                      <a:pt x="18502" y="28309"/>
                      <a:pt x="19559" y="27887"/>
                    </a:cubicBezTo>
                    <a:cubicBezTo>
                      <a:pt x="37533" y="20281"/>
                      <a:pt x="59735" y="20281"/>
                      <a:pt x="59735" y="20281"/>
                    </a:cubicBezTo>
                    <a:cubicBezTo>
                      <a:pt x="69779" y="20281"/>
                      <a:pt x="77709" y="21971"/>
                      <a:pt x="82995" y="24929"/>
                    </a:cubicBezTo>
                    <a:cubicBezTo>
                      <a:pt x="87753" y="28309"/>
                      <a:pt x="90396" y="32957"/>
                      <a:pt x="90396" y="42676"/>
                    </a:cubicBezTo>
                    <a:cubicBezTo>
                      <a:pt x="90396" y="46056"/>
                      <a:pt x="90396" y="46056"/>
                      <a:pt x="90396" y="46056"/>
                    </a:cubicBezTo>
                    <a:cubicBezTo>
                      <a:pt x="82466" y="44788"/>
                      <a:pt x="75066" y="44366"/>
                      <a:pt x="75066" y="44366"/>
                    </a:cubicBezTo>
                    <a:close/>
                    <a:moveTo>
                      <a:pt x="38061" y="96338"/>
                    </a:moveTo>
                    <a:cubicBezTo>
                      <a:pt x="34889" y="94225"/>
                      <a:pt x="34361" y="93380"/>
                      <a:pt x="32775" y="92112"/>
                    </a:cubicBezTo>
                    <a:cubicBezTo>
                      <a:pt x="31189" y="89577"/>
                      <a:pt x="30132" y="86619"/>
                      <a:pt x="30132" y="82394"/>
                    </a:cubicBezTo>
                    <a:cubicBezTo>
                      <a:pt x="30132" y="76056"/>
                      <a:pt x="32775" y="71408"/>
                      <a:pt x="38590" y="68028"/>
                    </a:cubicBezTo>
                    <a:cubicBezTo>
                      <a:pt x="38590" y="68028"/>
                      <a:pt x="46519" y="62535"/>
                      <a:pt x="65022" y="62535"/>
                    </a:cubicBezTo>
                    <a:cubicBezTo>
                      <a:pt x="78766" y="62957"/>
                      <a:pt x="90396" y="64225"/>
                      <a:pt x="90396" y="64225"/>
                    </a:cubicBezTo>
                    <a:cubicBezTo>
                      <a:pt x="90396" y="98028"/>
                      <a:pt x="90396" y="98028"/>
                      <a:pt x="90396" y="98028"/>
                    </a:cubicBezTo>
                    <a:cubicBezTo>
                      <a:pt x="90396" y="98028"/>
                      <a:pt x="90396" y="98028"/>
                      <a:pt x="90396" y="98028"/>
                    </a:cubicBezTo>
                    <a:cubicBezTo>
                      <a:pt x="90396" y="98028"/>
                      <a:pt x="78766" y="100140"/>
                      <a:pt x="65550" y="100563"/>
                    </a:cubicBezTo>
                    <a:cubicBezTo>
                      <a:pt x="46519" y="101408"/>
                      <a:pt x="38061" y="96338"/>
                      <a:pt x="38061" y="9633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5" name="Shape 155"/>
              <p:cNvSpPr/>
              <p:nvPr/>
            </p:nvSpPr>
            <p:spPr>
              <a:xfrm>
                <a:off x="5162" y="1676"/>
                <a:ext cx="386" cy="653"/>
              </a:xfrm>
              <a:custGeom>
                <a:pathLst>
                  <a:path extrusionOk="0" h="120000" w="120000">
                    <a:moveTo>
                      <a:pt x="119263" y="5652"/>
                    </a:moveTo>
                    <a:cubicBezTo>
                      <a:pt x="120000" y="3913"/>
                      <a:pt x="118527" y="3043"/>
                      <a:pt x="117055" y="3043"/>
                    </a:cubicBezTo>
                    <a:cubicBezTo>
                      <a:pt x="114846" y="2173"/>
                      <a:pt x="104539" y="869"/>
                      <a:pt x="95705" y="869"/>
                    </a:cubicBezTo>
                    <a:cubicBezTo>
                      <a:pt x="79509" y="0"/>
                      <a:pt x="70674" y="1739"/>
                      <a:pt x="62576" y="3913"/>
                    </a:cubicBezTo>
                    <a:cubicBezTo>
                      <a:pt x="54478" y="6086"/>
                      <a:pt x="45644" y="9565"/>
                      <a:pt x="40490" y="13478"/>
                    </a:cubicBezTo>
                    <a:cubicBezTo>
                      <a:pt x="40490" y="3913"/>
                      <a:pt x="40490" y="3913"/>
                      <a:pt x="40490" y="3913"/>
                    </a:cubicBezTo>
                    <a:cubicBezTo>
                      <a:pt x="40490" y="2608"/>
                      <a:pt x="39018" y="1739"/>
                      <a:pt x="36809" y="1739"/>
                    </a:cubicBezTo>
                    <a:cubicBezTo>
                      <a:pt x="3680" y="1739"/>
                      <a:pt x="3680" y="1739"/>
                      <a:pt x="3680" y="1739"/>
                    </a:cubicBezTo>
                    <a:cubicBezTo>
                      <a:pt x="2208" y="1739"/>
                      <a:pt x="0" y="2608"/>
                      <a:pt x="0" y="3913"/>
                    </a:cubicBezTo>
                    <a:cubicBezTo>
                      <a:pt x="0" y="117391"/>
                      <a:pt x="0" y="117391"/>
                      <a:pt x="0" y="117391"/>
                    </a:cubicBezTo>
                    <a:cubicBezTo>
                      <a:pt x="0" y="118695"/>
                      <a:pt x="2208" y="120000"/>
                      <a:pt x="4417" y="120000"/>
                    </a:cubicBezTo>
                    <a:cubicBezTo>
                      <a:pt x="38282" y="120000"/>
                      <a:pt x="38282" y="120000"/>
                      <a:pt x="38282" y="120000"/>
                    </a:cubicBezTo>
                    <a:cubicBezTo>
                      <a:pt x="40490" y="120000"/>
                      <a:pt x="41963" y="118695"/>
                      <a:pt x="41963" y="117391"/>
                    </a:cubicBezTo>
                    <a:cubicBezTo>
                      <a:pt x="41963" y="60869"/>
                      <a:pt x="41963" y="60869"/>
                      <a:pt x="41963" y="60869"/>
                    </a:cubicBezTo>
                    <a:cubicBezTo>
                      <a:pt x="41963" y="53478"/>
                      <a:pt x="43435" y="45652"/>
                      <a:pt x="46380" y="40869"/>
                    </a:cubicBezTo>
                    <a:cubicBezTo>
                      <a:pt x="49325" y="36086"/>
                      <a:pt x="53006" y="32608"/>
                      <a:pt x="57423" y="29565"/>
                    </a:cubicBezTo>
                    <a:cubicBezTo>
                      <a:pt x="62576" y="26956"/>
                      <a:pt x="67730" y="25217"/>
                      <a:pt x="73619" y="23913"/>
                    </a:cubicBezTo>
                    <a:cubicBezTo>
                      <a:pt x="79509" y="23043"/>
                      <a:pt x="86134" y="22608"/>
                      <a:pt x="90552" y="22608"/>
                    </a:cubicBezTo>
                    <a:cubicBezTo>
                      <a:pt x="97177" y="22608"/>
                      <a:pt x="104539" y="23478"/>
                      <a:pt x="104539" y="23478"/>
                    </a:cubicBezTo>
                    <a:cubicBezTo>
                      <a:pt x="107484" y="23913"/>
                      <a:pt x="108957" y="23043"/>
                      <a:pt x="109693" y="21739"/>
                    </a:cubicBezTo>
                    <a:cubicBezTo>
                      <a:pt x="111901" y="18260"/>
                      <a:pt x="117791" y="7826"/>
                      <a:pt x="119263" y="565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6" name="Shape 156"/>
              <p:cNvSpPr/>
              <p:nvPr/>
            </p:nvSpPr>
            <p:spPr>
              <a:xfrm>
                <a:off x="3807" y="1406"/>
                <a:ext cx="728" cy="1219"/>
              </a:xfrm>
              <a:custGeom>
                <a:pathLst>
                  <a:path extrusionOk="0" h="120000" w="120000">
                    <a:moveTo>
                      <a:pt x="118051" y="1398"/>
                    </a:moveTo>
                    <a:cubicBezTo>
                      <a:pt x="116103" y="932"/>
                      <a:pt x="114155" y="699"/>
                      <a:pt x="111428" y="466"/>
                    </a:cubicBezTo>
                    <a:cubicBezTo>
                      <a:pt x="108701" y="233"/>
                      <a:pt x="105584" y="0"/>
                      <a:pt x="102077" y="0"/>
                    </a:cubicBezTo>
                    <a:cubicBezTo>
                      <a:pt x="90000" y="0"/>
                      <a:pt x="80259" y="2097"/>
                      <a:pt x="73246" y="6291"/>
                    </a:cubicBezTo>
                    <a:cubicBezTo>
                      <a:pt x="66623" y="10252"/>
                      <a:pt x="61948" y="16543"/>
                      <a:pt x="59610" y="24699"/>
                    </a:cubicBezTo>
                    <a:cubicBezTo>
                      <a:pt x="58831" y="27495"/>
                      <a:pt x="58831" y="27495"/>
                      <a:pt x="58831" y="27495"/>
                    </a:cubicBezTo>
                    <a:cubicBezTo>
                      <a:pt x="43246" y="27495"/>
                      <a:pt x="43246" y="27495"/>
                      <a:pt x="43246" y="27495"/>
                    </a:cubicBezTo>
                    <a:cubicBezTo>
                      <a:pt x="43246" y="27495"/>
                      <a:pt x="41298" y="27495"/>
                      <a:pt x="40909" y="28660"/>
                    </a:cubicBezTo>
                    <a:cubicBezTo>
                      <a:pt x="38571" y="37048"/>
                      <a:pt x="38571" y="37048"/>
                      <a:pt x="38571" y="37048"/>
                    </a:cubicBezTo>
                    <a:cubicBezTo>
                      <a:pt x="38181" y="37980"/>
                      <a:pt x="38961" y="38446"/>
                      <a:pt x="40519" y="38446"/>
                    </a:cubicBezTo>
                    <a:cubicBezTo>
                      <a:pt x="55714" y="38446"/>
                      <a:pt x="55714" y="38446"/>
                      <a:pt x="55714" y="38446"/>
                    </a:cubicBezTo>
                    <a:cubicBezTo>
                      <a:pt x="40519" y="89475"/>
                      <a:pt x="40519" y="89475"/>
                      <a:pt x="40519" y="89475"/>
                    </a:cubicBezTo>
                    <a:cubicBezTo>
                      <a:pt x="39350" y="93669"/>
                      <a:pt x="37792" y="96932"/>
                      <a:pt x="36233" y="99495"/>
                    </a:cubicBezTo>
                    <a:cubicBezTo>
                      <a:pt x="34675" y="102058"/>
                      <a:pt x="33506" y="103922"/>
                      <a:pt x="31558" y="105320"/>
                    </a:cubicBezTo>
                    <a:cubicBezTo>
                      <a:pt x="30000" y="106718"/>
                      <a:pt x="28051" y="107650"/>
                      <a:pt x="25324" y="108116"/>
                    </a:cubicBezTo>
                    <a:cubicBezTo>
                      <a:pt x="22987" y="108582"/>
                      <a:pt x="20259" y="108815"/>
                      <a:pt x="17142" y="108815"/>
                    </a:cubicBezTo>
                    <a:cubicBezTo>
                      <a:pt x="15584" y="108815"/>
                      <a:pt x="13636" y="108815"/>
                      <a:pt x="11688" y="108582"/>
                    </a:cubicBezTo>
                    <a:cubicBezTo>
                      <a:pt x="10129" y="108349"/>
                      <a:pt x="9350" y="108116"/>
                      <a:pt x="8181" y="107883"/>
                    </a:cubicBezTo>
                    <a:cubicBezTo>
                      <a:pt x="8181" y="107883"/>
                      <a:pt x="6233" y="107417"/>
                      <a:pt x="5844" y="108582"/>
                    </a:cubicBezTo>
                    <a:cubicBezTo>
                      <a:pt x="5064" y="109281"/>
                      <a:pt x="1168" y="116038"/>
                      <a:pt x="779" y="116737"/>
                    </a:cubicBezTo>
                    <a:cubicBezTo>
                      <a:pt x="0" y="117669"/>
                      <a:pt x="779" y="118135"/>
                      <a:pt x="1558" y="118368"/>
                    </a:cubicBezTo>
                    <a:cubicBezTo>
                      <a:pt x="3896" y="118834"/>
                      <a:pt x="5064" y="119067"/>
                      <a:pt x="7792" y="119533"/>
                    </a:cubicBezTo>
                    <a:cubicBezTo>
                      <a:pt x="11688" y="120000"/>
                      <a:pt x="14805" y="120000"/>
                      <a:pt x="17922" y="120000"/>
                    </a:cubicBezTo>
                    <a:cubicBezTo>
                      <a:pt x="24155" y="120000"/>
                      <a:pt x="30000" y="119533"/>
                      <a:pt x="34675" y="118601"/>
                    </a:cubicBezTo>
                    <a:cubicBezTo>
                      <a:pt x="39350" y="117436"/>
                      <a:pt x="43636" y="115572"/>
                      <a:pt x="47142" y="113242"/>
                    </a:cubicBezTo>
                    <a:cubicBezTo>
                      <a:pt x="51428" y="110679"/>
                      <a:pt x="53766" y="107883"/>
                      <a:pt x="56103" y="104155"/>
                    </a:cubicBezTo>
                    <a:cubicBezTo>
                      <a:pt x="58441" y="100427"/>
                      <a:pt x="60389" y="95766"/>
                      <a:pt x="61948" y="90407"/>
                    </a:cubicBezTo>
                    <a:cubicBezTo>
                      <a:pt x="77532" y="38446"/>
                      <a:pt x="77532" y="38446"/>
                      <a:pt x="77532" y="38446"/>
                    </a:cubicBezTo>
                    <a:cubicBezTo>
                      <a:pt x="100129" y="38446"/>
                      <a:pt x="100129" y="38446"/>
                      <a:pt x="100129" y="38446"/>
                    </a:cubicBezTo>
                    <a:cubicBezTo>
                      <a:pt x="100129" y="38446"/>
                      <a:pt x="101688" y="38446"/>
                      <a:pt x="102077" y="37281"/>
                    </a:cubicBezTo>
                    <a:cubicBezTo>
                      <a:pt x="104805" y="28660"/>
                      <a:pt x="104805" y="28660"/>
                      <a:pt x="104805" y="28660"/>
                    </a:cubicBezTo>
                    <a:cubicBezTo>
                      <a:pt x="104805" y="27961"/>
                      <a:pt x="104415" y="27495"/>
                      <a:pt x="102467" y="27495"/>
                    </a:cubicBezTo>
                    <a:cubicBezTo>
                      <a:pt x="80649" y="27495"/>
                      <a:pt x="80649" y="27495"/>
                      <a:pt x="80649" y="27495"/>
                    </a:cubicBezTo>
                    <a:cubicBezTo>
                      <a:pt x="81038" y="27262"/>
                      <a:pt x="81818" y="22601"/>
                      <a:pt x="84545" y="18174"/>
                    </a:cubicBezTo>
                    <a:cubicBezTo>
                      <a:pt x="85324" y="16310"/>
                      <a:pt x="87272" y="14912"/>
                      <a:pt x="89220" y="13980"/>
                    </a:cubicBezTo>
                    <a:cubicBezTo>
                      <a:pt x="90779" y="12815"/>
                      <a:pt x="92727" y="12116"/>
                      <a:pt x="94675" y="11883"/>
                    </a:cubicBezTo>
                    <a:cubicBezTo>
                      <a:pt x="97012" y="11417"/>
                      <a:pt x="99350" y="11184"/>
                      <a:pt x="102077" y="11184"/>
                    </a:cubicBezTo>
                    <a:cubicBezTo>
                      <a:pt x="104025" y="11184"/>
                      <a:pt x="106363" y="11184"/>
                      <a:pt x="107922" y="11417"/>
                    </a:cubicBezTo>
                    <a:cubicBezTo>
                      <a:pt x="109870" y="11650"/>
                      <a:pt x="110649" y="11883"/>
                      <a:pt x="111428" y="11883"/>
                    </a:cubicBezTo>
                    <a:cubicBezTo>
                      <a:pt x="113376" y="12349"/>
                      <a:pt x="113766" y="12116"/>
                      <a:pt x="114155" y="11417"/>
                    </a:cubicBezTo>
                    <a:cubicBezTo>
                      <a:pt x="119610" y="2796"/>
                      <a:pt x="119610" y="2796"/>
                      <a:pt x="119610" y="2796"/>
                    </a:cubicBezTo>
                    <a:cubicBezTo>
                      <a:pt x="120000" y="1864"/>
                      <a:pt x="118831" y="1398"/>
                      <a:pt x="118051" y="139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7" name="Shape 157"/>
              <p:cNvSpPr/>
              <p:nvPr/>
            </p:nvSpPr>
            <p:spPr>
              <a:xfrm>
                <a:off x="2542" y="1421"/>
                <a:ext cx="132" cy="908"/>
              </a:xfrm>
              <a:custGeom>
                <a:pathLst>
                  <a:path extrusionOk="0" h="120000" w="120000">
                    <a:moveTo>
                      <a:pt x="119999" y="118125"/>
                    </a:moveTo>
                    <a:cubicBezTo>
                      <a:pt x="119999" y="119062"/>
                      <a:pt x="115714" y="120000"/>
                      <a:pt x="109285" y="120000"/>
                    </a:cubicBezTo>
                    <a:cubicBezTo>
                      <a:pt x="10714" y="120000"/>
                      <a:pt x="10714" y="120000"/>
                      <a:pt x="10714" y="120000"/>
                    </a:cubicBezTo>
                    <a:cubicBezTo>
                      <a:pt x="4285" y="120000"/>
                      <a:pt x="0" y="119062"/>
                      <a:pt x="0" y="118125"/>
                    </a:cubicBezTo>
                    <a:cubicBezTo>
                      <a:pt x="0" y="1562"/>
                      <a:pt x="0" y="1562"/>
                      <a:pt x="0" y="1562"/>
                    </a:cubicBezTo>
                    <a:cubicBezTo>
                      <a:pt x="0" y="625"/>
                      <a:pt x="4285" y="0"/>
                      <a:pt x="10714" y="0"/>
                    </a:cubicBezTo>
                    <a:cubicBezTo>
                      <a:pt x="109285" y="0"/>
                      <a:pt x="109285" y="0"/>
                      <a:pt x="109285" y="0"/>
                    </a:cubicBezTo>
                    <a:cubicBezTo>
                      <a:pt x="115714" y="0"/>
                      <a:pt x="119999" y="625"/>
                      <a:pt x="119999" y="1562"/>
                    </a:cubicBezTo>
                    <a:lnTo>
                      <a:pt x="119999" y="11812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158" name="Shape 158"/>
          <p:cNvSpPr txBox="1"/>
          <p:nvPr>
            <p:ph idx="2" type="body"/>
          </p:nvPr>
        </p:nvSpPr>
        <p:spPr>
          <a:xfrm>
            <a:off x="360362" y="5564547"/>
            <a:ext cx="7289872" cy="477988"/>
          </a:xfrm>
          <a:prstGeom prst="rect">
            <a:avLst/>
          </a:prstGeom>
          <a:noFill/>
          <a:ln>
            <a:noFill/>
          </a:ln>
        </p:spPr>
        <p:txBody>
          <a:bodyPr anchorCtr="0" anchor="t" bIns="91425" lIns="91425" spcFirstLastPara="1" rIns="91425" wrap="square" tIns="91425"/>
          <a:lstStyle>
            <a:lvl1pPr indent="-330200" lvl="0" marL="457200" marR="0" rtl="0" algn="l">
              <a:lnSpc>
                <a:spcPct val="90000"/>
              </a:lnSpc>
              <a:spcBef>
                <a:spcPts val="0"/>
              </a:spcBef>
              <a:spcAft>
                <a:spcPts val="0"/>
              </a:spcAft>
              <a:buClr>
                <a:srgbClr val="7F7F7F"/>
              </a:buClr>
              <a:buSzPts val="1600"/>
              <a:buFont typeface="Arial"/>
              <a:buChar char="​"/>
              <a:defRPr b="0" i="0" sz="1600" u="none" cap="none" strike="noStrike">
                <a:solidFill>
                  <a:srgbClr val="D9E0E2"/>
                </a:solidFill>
                <a:latin typeface="Arial"/>
                <a:ea typeface="Arial"/>
                <a:cs typeface="Arial"/>
                <a:sym typeface="Arial"/>
              </a:defRPr>
            </a:lvl1pPr>
            <a:lvl2pPr indent="-342900" lvl="1" marL="914400" marR="0" rtl="0" algn="l">
              <a:lnSpc>
                <a:spcPct val="90000"/>
              </a:lnSpc>
              <a:spcBef>
                <a:spcPts val="3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id="159" name="Shape 159"/>
          <p:cNvPicPr preferRelativeResize="0"/>
          <p:nvPr/>
        </p:nvPicPr>
        <p:blipFill rotWithShape="1">
          <a:blip r:embed="rId6">
            <a:alphaModFix amt="58000"/>
          </a:blip>
          <a:srcRect b="0" l="0" r="0" t="0"/>
          <a:stretch/>
        </p:blipFill>
        <p:spPr>
          <a:xfrm>
            <a:off x="101573" y="-100315"/>
            <a:ext cx="473510" cy="473510"/>
          </a:xfrm>
          <a:prstGeom prst="rect">
            <a:avLst/>
          </a:prstGeom>
          <a:noFill/>
          <a:ln>
            <a:noFill/>
          </a:ln>
        </p:spPr>
      </p:pic>
      <p:sp>
        <p:nvSpPr>
          <p:cNvPr id="160" name="Shape 160"/>
          <p:cNvSpPr/>
          <p:nvPr/>
        </p:nvSpPr>
        <p:spPr>
          <a:xfrm>
            <a:off x="0" y="-61544"/>
            <a:ext cx="300229" cy="1084518"/>
          </a:xfrm>
          <a:custGeom>
            <a:pathLst>
              <a:path extrusionOk="0" h="120000" w="120000">
                <a:moveTo>
                  <a:pt x="0" y="0"/>
                </a:moveTo>
                <a:lnTo>
                  <a:pt x="6692" y="1005"/>
                </a:lnTo>
                <a:cubicBezTo>
                  <a:pt x="75054" y="13790"/>
                  <a:pt x="120000" y="35442"/>
                  <a:pt x="120000" y="60000"/>
                </a:cubicBezTo>
                <a:cubicBezTo>
                  <a:pt x="120000" y="84557"/>
                  <a:pt x="75054" y="106209"/>
                  <a:pt x="6692" y="118994"/>
                </a:cubicBezTo>
                <a:lnTo>
                  <a:pt x="0" y="120000"/>
                </a:lnTo>
                <a:close/>
              </a:path>
            </a:pathLst>
          </a:custGeom>
          <a:solidFill>
            <a:srgbClr val="FFFFF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Tree>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_C" showMasterSp="0">
  <p:cSld name="Title Slide_C">
    <p:bg>
      <p:bgPr>
        <a:blipFill rotWithShape="1">
          <a:blip r:embed="rId2">
            <a:alphaModFix/>
          </a:blip>
          <a:stretch>
            <a:fillRect b="0" l="0" r="0" t="0"/>
          </a:stretch>
        </a:blipFill>
      </p:bgPr>
    </p:bg>
    <p:spTree>
      <p:nvGrpSpPr>
        <p:cNvPr id="161" name="Shape 161"/>
        <p:cNvGrpSpPr/>
        <p:nvPr/>
      </p:nvGrpSpPr>
      <p:grpSpPr>
        <a:xfrm>
          <a:off x="0" y="0"/>
          <a:ext cx="0" cy="0"/>
          <a:chOff x="0" y="0"/>
          <a:chExt cx="0" cy="0"/>
        </a:xfrm>
      </p:grpSpPr>
      <p:sp>
        <p:nvSpPr>
          <p:cNvPr id="162" name="Shape 162"/>
          <p:cNvSpPr txBox="1"/>
          <p:nvPr>
            <p:ph type="ctrTitle"/>
          </p:nvPr>
        </p:nvSpPr>
        <p:spPr>
          <a:xfrm>
            <a:off x="360362" y="2016124"/>
            <a:ext cx="7273925" cy="2282675"/>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lt1"/>
              </a:buClr>
              <a:buSzPts val="4800"/>
              <a:buFont typeface="Arial"/>
              <a:buNone/>
              <a:defRPr b="0" i="0" sz="4800" u="none" cap="none" strike="noStrike">
                <a:solidFill>
                  <a:schemeClr val="l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63" name="Shape 163"/>
          <p:cNvSpPr txBox="1"/>
          <p:nvPr>
            <p:ph idx="1" type="subTitle"/>
          </p:nvPr>
        </p:nvSpPr>
        <p:spPr>
          <a:xfrm>
            <a:off x="360362" y="4378493"/>
            <a:ext cx="7273925" cy="568606"/>
          </a:xfrm>
          <a:prstGeom prst="rect">
            <a:avLst/>
          </a:prstGeom>
          <a:noFill/>
          <a:ln>
            <a:noFill/>
          </a:ln>
        </p:spPr>
        <p:txBody>
          <a:bodyPr anchorCtr="0" anchor="t" bIns="91425" lIns="91425" spcFirstLastPara="1" rIns="91425" wrap="square" tIns="91425"/>
          <a:lstStyle>
            <a:lvl1pPr indent="0" lvl="0" marL="0" marR="0" rtl="0" algn="l">
              <a:lnSpc>
                <a:spcPct val="120000"/>
              </a:lnSpc>
              <a:spcBef>
                <a:spcPts val="400"/>
              </a:spcBef>
              <a:spcAft>
                <a:spcPts val="0"/>
              </a:spcAft>
              <a:buClr>
                <a:srgbClr val="7F7F7F"/>
              </a:buClr>
              <a:buSzPts val="2000"/>
              <a:buFont typeface="Arial"/>
              <a:buNone/>
              <a:defRPr b="0" i="0" sz="2000" u="none" cap="none" strike="noStrike">
                <a:solidFill>
                  <a:srgbClr val="D9E0E2"/>
                </a:solidFill>
                <a:latin typeface="Arial"/>
                <a:ea typeface="Arial"/>
                <a:cs typeface="Arial"/>
                <a:sym typeface="Arial"/>
              </a:defRPr>
            </a:lvl1pPr>
            <a:lvl2pPr indent="0" lvl="1" marL="457200" marR="0" rtl="0" algn="ctr">
              <a:lnSpc>
                <a:spcPct val="90000"/>
              </a:lnSpc>
              <a:spcBef>
                <a:spcPts val="600"/>
              </a:spcBef>
              <a:spcAft>
                <a:spcPts val="0"/>
              </a:spcAft>
              <a:buClr>
                <a:srgbClr val="BFBFBF"/>
              </a:buClr>
              <a:buSzPts val="1800"/>
              <a:buFont typeface="Arial"/>
              <a:buNone/>
              <a:defRPr b="0" i="0" sz="1800" u="none" cap="none" strike="noStrike">
                <a:solidFill>
                  <a:srgbClr val="8B8B8B"/>
                </a:solidFill>
                <a:latin typeface="Arial"/>
                <a:ea typeface="Arial"/>
                <a:cs typeface="Arial"/>
                <a:sym typeface="Arial"/>
              </a:defRPr>
            </a:lvl2pPr>
            <a:lvl3pPr indent="0" lvl="2" marL="914400" marR="0" rtl="0" algn="ctr">
              <a:lnSpc>
                <a:spcPct val="90000"/>
              </a:lnSpc>
              <a:spcBef>
                <a:spcPts val="600"/>
              </a:spcBef>
              <a:spcAft>
                <a:spcPts val="0"/>
              </a:spcAft>
              <a:buClr>
                <a:srgbClr val="BFBFBF"/>
              </a:buClr>
              <a:buSzPts val="1600"/>
              <a:buFont typeface="Arial"/>
              <a:buNone/>
              <a:defRPr b="0" i="0" sz="1600" u="none" cap="none" strike="noStrike">
                <a:solidFill>
                  <a:srgbClr val="8B8B8B"/>
                </a:solidFill>
                <a:latin typeface="Arial"/>
                <a:ea typeface="Arial"/>
                <a:cs typeface="Arial"/>
                <a:sym typeface="Arial"/>
              </a:defRPr>
            </a:lvl3pPr>
            <a:lvl4pPr indent="0" lvl="3" marL="1371600" marR="0" rtl="0" algn="ctr">
              <a:lnSpc>
                <a:spcPct val="90000"/>
              </a:lnSpc>
              <a:spcBef>
                <a:spcPts val="600"/>
              </a:spcBef>
              <a:spcAft>
                <a:spcPts val="0"/>
              </a:spcAft>
              <a:buClr>
                <a:srgbClr val="7F7F7F"/>
              </a:buClr>
              <a:buSzPts val="1600"/>
              <a:buFont typeface="Arial"/>
              <a:buNone/>
              <a:defRPr b="0" i="0" sz="1600" u="none" cap="none" strike="noStrike">
                <a:solidFill>
                  <a:srgbClr val="8B8B8B"/>
                </a:solidFill>
                <a:latin typeface="Arial"/>
                <a:ea typeface="Arial"/>
                <a:cs typeface="Arial"/>
                <a:sym typeface="Arial"/>
              </a:defRPr>
            </a:lvl4pPr>
            <a:lvl5pPr indent="0" lvl="4" marL="1828800" marR="0" rtl="0" algn="ctr">
              <a:lnSpc>
                <a:spcPct val="90000"/>
              </a:lnSpc>
              <a:spcBef>
                <a:spcPts val="600"/>
              </a:spcBef>
              <a:spcAft>
                <a:spcPts val="0"/>
              </a:spcAft>
              <a:buClr>
                <a:srgbClr val="7F7F7F"/>
              </a:buClr>
              <a:buSzPts val="1000"/>
              <a:buFont typeface="Arial"/>
              <a:buNone/>
              <a:defRPr b="0" i="0" sz="1000" u="none" cap="none" strike="noStrike">
                <a:solidFill>
                  <a:srgbClr val="8B8B8B"/>
                </a:solidFill>
                <a:latin typeface="Arial"/>
                <a:ea typeface="Arial"/>
                <a:cs typeface="Arial"/>
                <a:sym typeface="Arial"/>
              </a:defRPr>
            </a:lvl5pPr>
            <a:lvl6pPr indent="0" lvl="5" marL="2286000" marR="0" rtl="0" algn="ctr">
              <a:spcBef>
                <a:spcPts val="600"/>
              </a:spcBef>
              <a:spcAft>
                <a:spcPts val="0"/>
              </a:spcAft>
              <a:buClr>
                <a:srgbClr val="8B8B8B"/>
              </a:buClr>
              <a:buSzPts val="2000"/>
              <a:buFont typeface="Arial"/>
              <a:buNone/>
              <a:defRPr b="0" i="0" sz="2000" u="none" cap="none" strike="noStrike">
                <a:solidFill>
                  <a:srgbClr val="8B8B8B"/>
                </a:solidFill>
                <a:latin typeface="Arial"/>
                <a:ea typeface="Arial"/>
                <a:cs typeface="Arial"/>
                <a:sym typeface="Arial"/>
              </a:defRPr>
            </a:lvl6pPr>
            <a:lvl7pPr indent="0" lvl="6" marL="2743200" marR="0" rtl="0" algn="ctr">
              <a:spcBef>
                <a:spcPts val="400"/>
              </a:spcBef>
              <a:spcAft>
                <a:spcPts val="0"/>
              </a:spcAft>
              <a:buClr>
                <a:srgbClr val="8B8B8B"/>
              </a:buClr>
              <a:buSzPts val="2000"/>
              <a:buFont typeface="Arial"/>
              <a:buNone/>
              <a:defRPr b="0" i="0" sz="2000" u="none" cap="none" strike="noStrike">
                <a:solidFill>
                  <a:srgbClr val="8B8B8B"/>
                </a:solidFill>
                <a:latin typeface="Arial"/>
                <a:ea typeface="Arial"/>
                <a:cs typeface="Arial"/>
                <a:sym typeface="Arial"/>
              </a:defRPr>
            </a:lvl7pPr>
            <a:lvl8pPr indent="0" lvl="7" marL="3200400" marR="0" rtl="0" algn="ctr">
              <a:spcBef>
                <a:spcPts val="400"/>
              </a:spcBef>
              <a:spcAft>
                <a:spcPts val="0"/>
              </a:spcAft>
              <a:buClr>
                <a:srgbClr val="8B8B8B"/>
              </a:buClr>
              <a:buSzPts val="2000"/>
              <a:buFont typeface="Arial"/>
              <a:buNone/>
              <a:defRPr b="0" i="0" sz="2000" u="none" cap="none" strike="noStrike">
                <a:solidFill>
                  <a:srgbClr val="8B8B8B"/>
                </a:solidFill>
                <a:latin typeface="Arial"/>
                <a:ea typeface="Arial"/>
                <a:cs typeface="Arial"/>
                <a:sym typeface="Arial"/>
              </a:defRPr>
            </a:lvl8pPr>
            <a:lvl9pPr indent="0" lvl="8" marL="3657600" marR="0" rtl="0" algn="ctr">
              <a:spcBef>
                <a:spcPts val="400"/>
              </a:spcBef>
              <a:spcAft>
                <a:spcPts val="0"/>
              </a:spcAft>
              <a:buClr>
                <a:srgbClr val="8B8B8B"/>
              </a:buClr>
              <a:buSzPts val="2000"/>
              <a:buFont typeface="Arial"/>
              <a:buNone/>
              <a:defRPr b="0" i="0" sz="2000" u="none" cap="none" strike="noStrike">
                <a:solidFill>
                  <a:srgbClr val="8B8B8B"/>
                </a:solidFill>
                <a:latin typeface="Arial"/>
                <a:ea typeface="Arial"/>
                <a:cs typeface="Arial"/>
                <a:sym typeface="Arial"/>
              </a:defRPr>
            </a:lvl9pPr>
          </a:lstStyle>
          <a:p/>
        </p:txBody>
      </p:sp>
      <p:grpSp>
        <p:nvGrpSpPr>
          <p:cNvPr id="164" name="Shape 164"/>
          <p:cNvGrpSpPr/>
          <p:nvPr/>
        </p:nvGrpSpPr>
        <p:grpSpPr>
          <a:xfrm>
            <a:off x="338138" y="878332"/>
            <a:ext cx="4819650" cy="1115568"/>
            <a:chOff x="338138" y="878332"/>
            <a:chExt cx="4819650" cy="1115568"/>
          </a:xfrm>
        </p:grpSpPr>
        <p:grpSp>
          <p:nvGrpSpPr>
            <p:cNvPr id="165" name="Shape 165"/>
            <p:cNvGrpSpPr/>
            <p:nvPr/>
          </p:nvGrpSpPr>
          <p:grpSpPr>
            <a:xfrm>
              <a:off x="2032000" y="1341438"/>
              <a:ext cx="3125788" cy="119062"/>
              <a:chOff x="2032000" y="1341438"/>
              <a:chExt cx="3125788" cy="119062"/>
            </a:xfrm>
          </p:grpSpPr>
          <p:sp>
            <p:nvSpPr>
              <p:cNvPr id="166" name="Shape 166"/>
              <p:cNvSpPr/>
              <p:nvPr/>
            </p:nvSpPr>
            <p:spPr>
              <a:xfrm>
                <a:off x="2032000" y="1344613"/>
                <a:ext cx="92075" cy="114300"/>
              </a:xfrm>
              <a:custGeom>
                <a:pathLst>
                  <a:path extrusionOk="0" h="120000" w="120000">
                    <a:moveTo>
                      <a:pt x="45517" y="20000"/>
                    </a:moveTo>
                    <a:lnTo>
                      <a:pt x="0" y="20000"/>
                    </a:lnTo>
                    <a:lnTo>
                      <a:pt x="0" y="0"/>
                    </a:lnTo>
                    <a:lnTo>
                      <a:pt x="120000" y="0"/>
                    </a:lnTo>
                    <a:lnTo>
                      <a:pt x="120000" y="20000"/>
                    </a:lnTo>
                    <a:lnTo>
                      <a:pt x="74482" y="20000"/>
                    </a:lnTo>
                    <a:lnTo>
                      <a:pt x="74482" y="120000"/>
                    </a:lnTo>
                    <a:lnTo>
                      <a:pt x="45517" y="120000"/>
                    </a:lnTo>
                    <a:lnTo>
                      <a:pt x="45517" y="2000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7" name="Shape 167"/>
              <p:cNvSpPr/>
              <p:nvPr/>
            </p:nvSpPr>
            <p:spPr>
              <a:xfrm>
                <a:off x="2146300" y="1344613"/>
                <a:ext cx="93663" cy="114300"/>
              </a:xfrm>
              <a:custGeom>
                <a:pathLst>
                  <a:path extrusionOk="0" h="120000" w="120000">
                    <a:moveTo>
                      <a:pt x="0" y="0"/>
                    </a:moveTo>
                    <a:lnTo>
                      <a:pt x="24406" y="0"/>
                    </a:lnTo>
                    <a:lnTo>
                      <a:pt x="24406" y="50000"/>
                    </a:lnTo>
                    <a:lnTo>
                      <a:pt x="93559" y="50000"/>
                    </a:lnTo>
                    <a:lnTo>
                      <a:pt x="93559" y="0"/>
                    </a:lnTo>
                    <a:lnTo>
                      <a:pt x="120000" y="0"/>
                    </a:lnTo>
                    <a:lnTo>
                      <a:pt x="120000" y="120000"/>
                    </a:lnTo>
                    <a:lnTo>
                      <a:pt x="93559" y="120000"/>
                    </a:lnTo>
                    <a:lnTo>
                      <a:pt x="93559" y="68333"/>
                    </a:lnTo>
                    <a:lnTo>
                      <a:pt x="24406" y="68333"/>
                    </a:lnTo>
                    <a:lnTo>
                      <a:pt x="24406" y="120000"/>
                    </a:lnTo>
                    <a:lnTo>
                      <a:pt x="0" y="120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8" name="Shape 168"/>
              <p:cNvSpPr/>
              <p:nvPr/>
            </p:nvSpPr>
            <p:spPr>
              <a:xfrm>
                <a:off x="2270125" y="1344613"/>
                <a:ext cx="84138" cy="114300"/>
              </a:xfrm>
              <a:custGeom>
                <a:pathLst>
                  <a:path extrusionOk="0" h="120000" w="120000">
                    <a:moveTo>
                      <a:pt x="0" y="0"/>
                    </a:moveTo>
                    <a:lnTo>
                      <a:pt x="117735" y="0"/>
                    </a:lnTo>
                    <a:lnTo>
                      <a:pt x="117735" y="18333"/>
                    </a:lnTo>
                    <a:lnTo>
                      <a:pt x="27169" y="18333"/>
                    </a:lnTo>
                    <a:lnTo>
                      <a:pt x="27169" y="50000"/>
                    </a:lnTo>
                    <a:lnTo>
                      <a:pt x="108679" y="50000"/>
                    </a:lnTo>
                    <a:lnTo>
                      <a:pt x="108679" y="68333"/>
                    </a:lnTo>
                    <a:lnTo>
                      <a:pt x="27169" y="68333"/>
                    </a:lnTo>
                    <a:lnTo>
                      <a:pt x="27169" y="100000"/>
                    </a:lnTo>
                    <a:lnTo>
                      <a:pt x="120000" y="100000"/>
                    </a:lnTo>
                    <a:lnTo>
                      <a:pt x="120000" y="120000"/>
                    </a:lnTo>
                    <a:lnTo>
                      <a:pt x="0" y="120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9" name="Shape 169"/>
              <p:cNvSpPr/>
              <p:nvPr/>
            </p:nvSpPr>
            <p:spPr>
              <a:xfrm>
                <a:off x="2422525" y="1341438"/>
                <a:ext cx="103188" cy="119062"/>
              </a:xfrm>
              <a:custGeom>
                <a:pathLst>
                  <a:path extrusionOk="0" h="120000" w="120000">
                    <a:moveTo>
                      <a:pt x="0" y="60000"/>
                    </a:moveTo>
                    <a:cubicBezTo>
                      <a:pt x="0" y="60000"/>
                      <a:pt x="0" y="60000"/>
                      <a:pt x="0" y="60000"/>
                    </a:cubicBezTo>
                    <a:cubicBezTo>
                      <a:pt x="0" y="28000"/>
                      <a:pt x="27341" y="0"/>
                      <a:pt x="66835" y="0"/>
                    </a:cubicBezTo>
                    <a:cubicBezTo>
                      <a:pt x="91139" y="0"/>
                      <a:pt x="106329" y="8000"/>
                      <a:pt x="118481" y="18666"/>
                    </a:cubicBezTo>
                    <a:cubicBezTo>
                      <a:pt x="104810" y="33333"/>
                      <a:pt x="104810" y="33333"/>
                      <a:pt x="104810" y="33333"/>
                    </a:cubicBezTo>
                    <a:cubicBezTo>
                      <a:pt x="94177" y="25333"/>
                      <a:pt x="82025" y="18666"/>
                      <a:pt x="66835" y="18666"/>
                    </a:cubicBezTo>
                    <a:cubicBezTo>
                      <a:pt x="42531" y="18666"/>
                      <a:pt x="24303" y="37333"/>
                      <a:pt x="24303" y="60000"/>
                    </a:cubicBezTo>
                    <a:cubicBezTo>
                      <a:pt x="24303" y="60000"/>
                      <a:pt x="24303" y="60000"/>
                      <a:pt x="24303" y="60000"/>
                    </a:cubicBezTo>
                    <a:cubicBezTo>
                      <a:pt x="24303" y="82666"/>
                      <a:pt x="42531" y="101333"/>
                      <a:pt x="66835" y="101333"/>
                    </a:cubicBezTo>
                    <a:cubicBezTo>
                      <a:pt x="83544" y="101333"/>
                      <a:pt x="94177" y="96000"/>
                      <a:pt x="104810" y="86666"/>
                    </a:cubicBezTo>
                    <a:cubicBezTo>
                      <a:pt x="120000" y="100000"/>
                      <a:pt x="120000" y="100000"/>
                      <a:pt x="120000" y="100000"/>
                    </a:cubicBezTo>
                    <a:cubicBezTo>
                      <a:pt x="106329" y="112000"/>
                      <a:pt x="91139" y="120000"/>
                      <a:pt x="66835" y="120000"/>
                    </a:cubicBezTo>
                    <a:cubicBezTo>
                      <a:pt x="27341" y="120000"/>
                      <a:pt x="0" y="93333"/>
                      <a:pt x="0" y="6000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0" name="Shape 170"/>
              <p:cNvSpPr/>
              <p:nvPr/>
            </p:nvSpPr>
            <p:spPr>
              <a:xfrm>
                <a:off x="2546350" y="1344613"/>
                <a:ext cx="96838" cy="115887"/>
              </a:xfrm>
              <a:custGeom>
                <a:pathLst>
                  <a:path extrusionOk="0" h="120000" w="120000">
                    <a:moveTo>
                      <a:pt x="0" y="68181"/>
                    </a:moveTo>
                    <a:cubicBezTo>
                      <a:pt x="0" y="0"/>
                      <a:pt x="0" y="0"/>
                      <a:pt x="0" y="0"/>
                    </a:cubicBezTo>
                    <a:cubicBezTo>
                      <a:pt x="24324" y="0"/>
                      <a:pt x="24324" y="0"/>
                      <a:pt x="24324" y="0"/>
                    </a:cubicBezTo>
                    <a:cubicBezTo>
                      <a:pt x="24324" y="66818"/>
                      <a:pt x="24324" y="66818"/>
                      <a:pt x="24324" y="66818"/>
                    </a:cubicBezTo>
                    <a:cubicBezTo>
                      <a:pt x="24324" y="88636"/>
                      <a:pt x="37297" y="100909"/>
                      <a:pt x="60000" y="100909"/>
                    </a:cubicBezTo>
                    <a:cubicBezTo>
                      <a:pt x="81081" y="100909"/>
                      <a:pt x="95675" y="90000"/>
                      <a:pt x="95675" y="68181"/>
                    </a:cubicBezTo>
                    <a:cubicBezTo>
                      <a:pt x="95675" y="0"/>
                      <a:pt x="95675" y="0"/>
                      <a:pt x="95675" y="0"/>
                    </a:cubicBezTo>
                    <a:cubicBezTo>
                      <a:pt x="120000" y="0"/>
                      <a:pt x="120000" y="0"/>
                      <a:pt x="120000" y="0"/>
                    </a:cubicBezTo>
                    <a:cubicBezTo>
                      <a:pt x="120000" y="66818"/>
                      <a:pt x="120000" y="66818"/>
                      <a:pt x="120000" y="66818"/>
                    </a:cubicBezTo>
                    <a:cubicBezTo>
                      <a:pt x="120000" y="102272"/>
                      <a:pt x="95675" y="120000"/>
                      <a:pt x="60000" y="120000"/>
                    </a:cubicBezTo>
                    <a:cubicBezTo>
                      <a:pt x="22702" y="120000"/>
                      <a:pt x="0" y="102272"/>
                      <a:pt x="0" y="68181"/>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1" name="Shape 171"/>
              <p:cNvSpPr/>
              <p:nvPr/>
            </p:nvSpPr>
            <p:spPr>
              <a:xfrm>
                <a:off x="2662238" y="1343025"/>
                <a:ext cx="87313" cy="117475"/>
              </a:xfrm>
              <a:custGeom>
                <a:pathLst>
                  <a:path extrusionOk="0" h="120000" w="120000">
                    <a:moveTo>
                      <a:pt x="0" y="101123"/>
                    </a:moveTo>
                    <a:cubicBezTo>
                      <a:pt x="16119" y="86292"/>
                      <a:pt x="16119" y="86292"/>
                      <a:pt x="16119" y="86292"/>
                    </a:cubicBezTo>
                    <a:cubicBezTo>
                      <a:pt x="32238" y="95730"/>
                      <a:pt x="46567" y="101123"/>
                      <a:pt x="66268" y="101123"/>
                    </a:cubicBezTo>
                    <a:cubicBezTo>
                      <a:pt x="82388" y="101123"/>
                      <a:pt x="93134" y="95730"/>
                      <a:pt x="93134" y="86292"/>
                    </a:cubicBezTo>
                    <a:cubicBezTo>
                      <a:pt x="93134" y="86292"/>
                      <a:pt x="93134" y="86292"/>
                      <a:pt x="93134" y="86292"/>
                    </a:cubicBezTo>
                    <a:cubicBezTo>
                      <a:pt x="93134" y="78202"/>
                      <a:pt x="87761" y="74157"/>
                      <a:pt x="59104" y="68764"/>
                    </a:cubicBezTo>
                    <a:cubicBezTo>
                      <a:pt x="25074" y="62022"/>
                      <a:pt x="7164" y="55280"/>
                      <a:pt x="7164" y="33707"/>
                    </a:cubicBezTo>
                    <a:cubicBezTo>
                      <a:pt x="7164" y="33707"/>
                      <a:pt x="7164" y="33707"/>
                      <a:pt x="7164" y="33707"/>
                    </a:cubicBezTo>
                    <a:cubicBezTo>
                      <a:pt x="7164" y="13483"/>
                      <a:pt x="28656" y="0"/>
                      <a:pt x="59104" y="0"/>
                    </a:cubicBezTo>
                    <a:cubicBezTo>
                      <a:pt x="82388" y="0"/>
                      <a:pt x="100298" y="4044"/>
                      <a:pt x="116417" y="13483"/>
                    </a:cubicBezTo>
                    <a:cubicBezTo>
                      <a:pt x="102089" y="29662"/>
                      <a:pt x="102089" y="29662"/>
                      <a:pt x="102089" y="29662"/>
                    </a:cubicBezTo>
                    <a:cubicBezTo>
                      <a:pt x="87761" y="21573"/>
                      <a:pt x="73432" y="17528"/>
                      <a:pt x="59104" y="17528"/>
                    </a:cubicBezTo>
                    <a:cubicBezTo>
                      <a:pt x="42985" y="17528"/>
                      <a:pt x="34029" y="24269"/>
                      <a:pt x="34029" y="31011"/>
                    </a:cubicBezTo>
                    <a:cubicBezTo>
                      <a:pt x="34029" y="32359"/>
                      <a:pt x="34029" y="32359"/>
                      <a:pt x="34029" y="32359"/>
                    </a:cubicBezTo>
                    <a:cubicBezTo>
                      <a:pt x="34029" y="40449"/>
                      <a:pt x="41194" y="44494"/>
                      <a:pt x="71641" y="49887"/>
                    </a:cubicBezTo>
                    <a:cubicBezTo>
                      <a:pt x="103880" y="56629"/>
                      <a:pt x="120000" y="64719"/>
                      <a:pt x="120000" y="84943"/>
                    </a:cubicBezTo>
                    <a:cubicBezTo>
                      <a:pt x="120000" y="84943"/>
                      <a:pt x="120000" y="84943"/>
                      <a:pt x="120000" y="84943"/>
                    </a:cubicBezTo>
                    <a:cubicBezTo>
                      <a:pt x="120000" y="106516"/>
                      <a:pt x="98507" y="120000"/>
                      <a:pt x="64477" y="120000"/>
                    </a:cubicBezTo>
                    <a:cubicBezTo>
                      <a:pt x="41194" y="120000"/>
                      <a:pt x="19701" y="113258"/>
                      <a:pt x="0" y="10112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2" name="Shape 172"/>
              <p:cNvSpPr/>
              <p:nvPr/>
            </p:nvSpPr>
            <p:spPr>
              <a:xfrm>
                <a:off x="2765425" y="1344613"/>
                <a:ext cx="90488" cy="114300"/>
              </a:xfrm>
              <a:custGeom>
                <a:pathLst>
                  <a:path extrusionOk="0" h="120000" w="120000">
                    <a:moveTo>
                      <a:pt x="46315" y="20000"/>
                    </a:moveTo>
                    <a:lnTo>
                      <a:pt x="0" y="20000"/>
                    </a:lnTo>
                    <a:lnTo>
                      <a:pt x="0" y="0"/>
                    </a:lnTo>
                    <a:lnTo>
                      <a:pt x="119999" y="0"/>
                    </a:lnTo>
                    <a:lnTo>
                      <a:pt x="119999" y="20000"/>
                    </a:lnTo>
                    <a:lnTo>
                      <a:pt x="73684" y="20000"/>
                    </a:lnTo>
                    <a:lnTo>
                      <a:pt x="73684" y="120000"/>
                    </a:lnTo>
                    <a:lnTo>
                      <a:pt x="46315" y="120000"/>
                    </a:lnTo>
                    <a:lnTo>
                      <a:pt x="46315" y="2000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3" name="Shape 173"/>
              <p:cNvSpPr/>
              <p:nvPr/>
            </p:nvSpPr>
            <p:spPr>
              <a:xfrm>
                <a:off x="2867025" y="1341438"/>
                <a:ext cx="119063" cy="119062"/>
              </a:xfrm>
              <a:custGeom>
                <a:pathLst>
                  <a:path extrusionOk="0" h="120000" w="120000">
                    <a:moveTo>
                      <a:pt x="0" y="60000"/>
                    </a:moveTo>
                    <a:cubicBezTo>
                      <a:pt x="0" y="60000"/>
                      <a:pt x="0" y="60000"/>
                      <a:pt x="0" y="60000"/>
                    </a:cubicBezTo>
                    <a:cubicBezTo>
                      <a:pt x="0" y="28000"/>
                      <a:pt x="25054" y="0"/>
                      <a:pt x="59340" y="0"/>
                    </a:cubicBezTo>
                    <a:cubicBezTo>
                      <a:pt x="94945" y="0"/>
                      <a:pt x="120000" y="28000"/>
                      <a:pt x="120000" y="60000"/>
                    </a:cubicBezTo>
                    <a:cubicBezTo>
                      <a:pt x="120000" y="60000"/>
                      <a:pt x="120000" y="60000"/>
                      <a:pt x="120000" y="60000"/>
                    </a:cubicBezTo>
                    <a:cubicBezTo>
                      <a:pt x="120000" y="93333"/>
                      <a:pt x="94945" y="120000"/>
                      <a:pt x="59340" y="120000"/>
                    </a:cubicBezTo>
                    <a:cubicBezTo>
                      <a:pt x="23736" y="120000"/>
                      <a:pt x="0" y="93333"/>
                      <a:pt x="0" y="60000"/>
                    </a:cubicBezTo>
                    <a:close/>
                    <a:moveTo>
                      <a:pt x="98901" y="60000"/>
                    </a:moveTo>
                    <a:cubicBezTo>
                      <a:pt x="98901" y="60000"/>
                      <a:pt x="98901" y="60000"/>
                      <a:pt x="98901" y="60000"/>
                    </a:cubicBezTo>
                    <a:cubicBezTo>
                      <a:pt x="98901" y="37333"/>
                      <a:pt x="81758" y="18666"/>
                      <a:pt x="59340" y="18666"/>
                    </a:cubicBezTo>
                    <a:cubicBezTo>
                      <a:pt x="36923" y="18666"/>
                      <a:pt x="21098" y="37333"/>
                      <a:pt x="21098" y="60000"/>
                    </a:cubicBezTo>
                    <a:cubicBezTo>
                      <a:pt x="21098" y="60000"/>
                      <a:pt x="21098" y="60000"/>
                      <a:pt x="21098" y="60000"/>
                    </a:cubicBezTo>
                    <a:cubicBezTo>
                      <a:pt x="21098" y="82666"/>
                      <a:pt x="36923" y="101333"/>
                      <a:pt x="59340" y="101333"/>
                    </a:cubicBezTo>
                    <a:cubicBezTo>
                      <a:pt x="81758" y="101333"/>
                      <a:pt x="98901" y="82666"/>
                      <a:pt x="98901" y="6000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4" name="Shape 174"/>
              <p:cNvSpPr/>
              <p:nvPr/>
            </p:nvSpPr>
            <p:spPr>
              <a:xfrm>
                <a:off x="3009900" y="1344613"/>
                <a:ext cx="111125" cy="114300"/>
              </a:xfrm>
              <a:custGeom>
                <a:pathLst>
                  <a:path extrusionOk="0" h="120000" w="120000">
                    <a:moveTo>
                      <a:pt x="0" y="0"/>
                    </a:moveTo>
                    <a:lnTo>
                      <a:pt x="22285" y="0"/>
                    </a:lnTo>
                    <a:lnTo>
                      <a:pt x="60000" y="56666"/>
                    </a:lnTo>
                    <a:lnTo>
                      <a:pt x="97714" y="0"/>
                    </a:lnTo>
                    <a:lnTo>
                      <a:pt x="120000" y="0"/>
                    </a:lnTo>
                    <a:lnTo>
                      <a:pt x="120000" y="120000"/>
                    </a:lnTo>
                    <a:lnTo>
                      <a:pt x="99428" y="120000"/>
                    </a:lnTo>
                    <a:lnTo>
                      <a:pt x="99428" y="33333"/>
                    </a:lnTo>
                    <a:lnTo>
                      <a:pt x="60000" y="90000"/>
                    </a:lnTo>
                    <a:lnTo>
                      <a:pt x="60000" y="90000"/>
                    </a:lnTo>
                    <a:lnTo>
                      <a:pt x="20571" y="35000"/>
                    </a:lnTo>
                    <a:lnTo>
                      <a:pt x="20571" y="120000"/>
                    </a:lnTo>
                    <a:lnTo>
                      <a:pt x="0" y="120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5" name="Shape 175"/>
              <p:cNvSpPr/>
              <p:nvPr/>
            </p:nvSpPr>
            <p:spPr>
              <a:xfrm>
                <a:off x="3151188" y="1344613"/>
                <a:ext cx="85725" cy="114300"/>
              </a:xfrm>
              <a:custGeom>
                <a:pathLst>
                  <a:path extrusionOk="0" h="120000" w="120000">
                    <a:moveTo>
                      <a:pt x="0" y="0"/>
                    </a:moveTo>
                    <a:lnTo>
                      <a:pt x="117777" y="0"/>
                    </a:lnTo>
                    <a:lnTo>
                      <a:pt x="117777" y="18333"/>
                    </a:lnTo>
                    <a:lnTo>
                      <a:pt x="26666" y="18333"/>
                    </a:lnTo>
                    <a:lnTo>
                      <a:pt x="26666" y="50000"/>
                    </a:lnTo>
                    <a:lnTo>
                      <a:pt x="108888" y="50000"/>
                    </a:lnTo>
                    <a:lnTo>
                      <a:pt x="108888" y="68333"/>
                    </a:lnTo>
                    <a:lnTo>
                      <a:pt x="26666" y="68333"/>
                    </a:lnTo>
                    <a:lnTo>
                      <a:pt x="26666" y="100000"/>
                    </a:lnTo>
                    <a:lnTo>
                      <a:pt x="120000" y="100000"/>
                    </a:lnTo>
                    <a:lnTo>
                      <a:pt x="120000" y="120000"/>
                    </a:lnTo>
                    <a:lnTo>
                      <a:pt x="0" y="120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6" name="Shape 176"/>
              <p:cNvSpPr/>
              <p:nvPr/>
            </p:nvSpPr>
            <p:spPr>
              <a:xfrm>
                <a:off x="3260725" y="1344613"/>
                <a:ext cx="96838" cy="114300"/>
              </a:xfrm>
              <a:custGeom>
                <a:pathLst>
                  <a:path extrusionOk="0" h="120000" w="120000">
                    <a:moveTo>
                      <a:pt x="0" y="0"/>
                    </a:moveTo>
                    <a:cubicBezTo>
                      <a:pt x="63243" y="0"/>
                      <a:pt x="63243" y="0"/>
                      <a:pt x="63243" y="0"/>
                    </a:cubicBezTo>
                    <a:cubicBezTo>
                      <a:pt x="81081" y="0"/>
                      <a:pt x="94054" y="4137"/>
                      <a:pt x="103783" y="11034"/>
                    </a:cubicBezTo>
                    <a:cubicBezTo>
                      <a:pt x="110270" y="17931"/>
                      <a:pt x="115135" y="27586"/>
                      <a:pt x="115135" y="37241"/>
                    </a:cubicBezTo>
                    <a:cubicBezTo>
                      <a:pt x="115135" y="37241"/>
                      <a:pt x="115135" y="37241"/>
                      <a:pt x="115135" y="37241"/>
                    </a:cubicBezTo>
                    <a:cubicBezTo>
                      <a:pt x="115135" y="57931"/>
                      <a:pt x="100540" y="68965"/>
                      <a:pt x="81081" y="74482"/>
                    </a:cubicBezTo>
                    <a:cubicBezTo>
                      <a:pt x="120000" y="120000"/>
                      <a:pt x="120000" y="120000"/>
                      <a:pt x="120000" y="120000"/>
                    </a:cubicBezTo>
                    <a:cubicBezTo>
                      <a:pt x="90810" y="120000"/>
                      <a:pt x="90810" y="120000"/>
                      <a:pt x="90810" y="120000"/>
                    </a:cubicBezTo>
                    <a:cubicBezTo>
                      <a:pt x="55135" y="77241"/>
                      <a:pt x="55135" y="77241"/>
                      <a:pt x="55135" y="77241"/>
                    </a:cubicBezTo>
                    <a:cubicBezTo>
                      <a:pt x="24324" y="77241"/>
                      <a:pt x="24324" y="77241"/>
                      <a:pt x="24324" y="77241"/>
                    </a:cubicBezTo>
                    <a:cubicBezTo>
                      <a:pt x="24324" y="120000"/>
                      <a:pt x="24324" y="120000"/>
                      <a:pt x="24324" y="120000"/>
                    </a:cubicBezTo>
                    <a:cubicBezTo>
                      <a:pt x="0" y="120000"/>
                      <a:pt x="0" y="120000"/>
                      <a:pt x="0" y="120000"/>
                    </a:cubicBezTo>
                    <a:lnTo>
                      <a:pt x="0" y="0"/>
                    </a:lnTo>
                    <a:close/>
                    <a:moveTo>
                      <a:pt x="61621" y="59310"/>
                    </a:moveTo>
                    <a:cubicBezTo>
                      <a:pt x="79459" y="59310"/>
                      <a:pt x="90810" y="51034"/>
                      <a:pt x="90810" y="38620"/>
                    </a:cubicBezTo>
                    <a:cubicBezTo>
                      <a:pt x="90810" y="38620"/>
                      <a:pt x="90810" y="38620"/>
                      <a:pt x="90810" y="38620"/>
                    </a:cubicBezTo>
                    <a:cubicBezTo>
                      <a:pt x="90810" y="26206"/>
                      <a:pt x="79459" y="19310"/>
                      <a:pt x="61621" y="19310"/>
                    </a:cubicBezTo>
                    <a:cubicBezTo>
                      <a:pt x="24324" y="19310"/>
                      <a:pt x="24324" y="19310"/>
                      <a:pt x="24324" y="19310"/>
                    </a:cubicBezTo>
                    <a:cubicBezTo>
                      <a:pt x="24324" y="59310"/>
                      <a:pt x="24324" y="59310"/>
                      <a:pt x="24324" y="59310"/>
                    </a:cubicBezTo>
                    <a:lnTo>
                      <a:pt x="61621" y="5931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7" name="Shape 177"/>
              <p:cNvSpPr/>
              <p:nvPr/>
            </p:nvSpPr>
            <p:spPr>
              <a:xfrm>
                <a:off x="3417888" y="1343025"/>
                <a:ext cx="90488" cy="117475"/>
              </a:xfrm>
              <a:custGeom>
                <a:pathLst>
                  <a:path extrusionOk="0" h="120000" w="120000">
                    <a:moveTo>
                      <a:pt x="0" y="101123"/>
                    </a:moveTo>
                    <a:cubicBezTo>
                      <a:pt x="15882" y="86292"/>
                      <a:pt x="15882" y="86292"/>
                      <a:pt x="15882" y="86292"/>
                    </a:cubicBezTo>
                    <a:cubicBezTo>
                      <a:pt x="31764" y="95730"/>
                      <a:pt x="45882" y="101123"/>
                      <a:pt x="65294" y="101123"/>
                    </a:cubicBezTo>
                    <a:cubicBezTo>
                      <a:pt x="81176" y="101123"/>
                      <a:pt x="91764" y="95730"/>
                      <a:pt x="91764" y="86292"/>
                    </a:cubicBezTo>
                    <a:cubicBezTo>
                      <a:pt x="91764" y="86292"/>
                      <a:pt x="91764" y="86292"/>
                      <a:pt x="91764" y="86292"/>
                    </a:cubicBezTo>
                    <a:cubicBezTo>
                      <a:pt x="91764" y="78202"/>
                      <a:pt x="86470" y="74157"/>
                      <a:pt x="58235" y="68764"/>
                    </a:cubicBezTo>
                    <a:cubicBezTo>
                      <a:pt x="24705" y="62022"/>
                      <a:pt x="7058" y="55280"/>
                      <a:pt x="7058" y="33707"/>
                    </a:cubicBezTo>
                    <a:cubicBezTo>
                      <a:pt x="7058" y="33707"/>
                      <a:pt x="7058" y="33707"/>
                      <a:pt x="7058" y="33707"/>
                    </a:cubicBezTo>
                    <a:cubicBezTo>
                      <a:pt x="7058" y="13483"/>
                      <a:pt x="28235" y="0"/>
                      <a:pt x="58235" y="0"/>
                    </a:cubicBezTo>
                    <a:cubicBezTo>
                      <a:pt x="81176" y="0"/>
                      <a:pt x="98823" y="4044"/>
                      <a:pt x="114705" y="13483"/>
                    </a:cubicBezTo>
                    <a:cubicBezTo>
                      <a:pt x="100588" y="29662"/>
                      <a:pt x="100588" y="29662"/>
                      <a:pt x="100588" y="29662"/>
                    </a:cubicBezTo>
                    <a:cubicBezTo>
                      <a:pt x="86470" y="21573"/>
                      <a:pt x="72352" y="17528"/>
                      <a:pt x="58235" y="17528"/>
                    </a:cubicBezTo>
                    <a:cubicBezTo>
                      <a:pt x="42352" y="17528"/>
                      <a:pt x="33529" y="24269"/>
                      <a:pt x="33529" y="31011"/>
                    </a:cubicBezTo>
                    <a:cubicBezTo>
                      <a:pt x="33529" y="32359"/>
                      <a:pt x="33529" y="32359"/>
                      <a:pt x="33529" y="32359"/>
                    </a:cubicBezTo>
                    <a:cubicBezTo>
                      <a:pt x="33529" y="40449"/>
                      <a:pt x="40588" y="44494"/>
                      <a:pt x="70588" y="49887"/>
                    </a:cubicBezTo>
                    <a:cubicBezTo>
                      <a:pt x="102352" y="56629"/>
                      <a:pt x="120000" y="64719"/>
                      <a:pt x="120000" y="84943"/>
                    </a:cubicBezTo>
                    <a:cubicBezTo>
                      <a:pt x="120000" y="84943"/>
                      <a:pt x="120000" y="84943"/>
                      <a:pt x="120000" y="84943"/>
                    </a:cubicBezTo>
                    <a:cubicBezTo>
                      <a:pt x="120000" y="106516"/>
                      <a:pt x="97058" y="120000"/>
                      <a:pt x="65294" y="120000"/>
                    </a:cubicBezTo>
                    <a:cubicBezTo>
                      <a:pt x="40588" y="120000"/>
                      <a:pt x="19411" y="113258"/>
                      <a:pt x="0" y="10112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8" name="Shape 178"/>
              <p:cNvSpPr/>
              <p:nvPr/>
            </p:nvSpPr>
            <p:spPr>
              <a:xfrm>
                <a:off x="3529013" y="1344613"/>
                <a:ext cx="98425" cy="115887"/>
              </a:xfrm>
              <a:custGeom>
                <a:pathLst>
                  <a:path extrusionOk="0" h="120000" w="120000">
                    <a:moveTo>
                      <a:pt x="0" y="68181"/>
                    </a:moveTo>
                    <a:cubicBezTo>
                      <a:pt x="0" y="0"/>
                      <a:pt x="0" y="0"/>
                      <a:pt x="0" y="0"/>
                    </a:cubicBezTo>
                    <a:cubicBezTo>
                      <a:pt x="25600" y="0"/>
                      <a:pt x="25600" y="0"/>
                      <a:pt x="25600" y="0"/>
                    </a:cubicBezTo>
                    <a:cubicBezTo>
                      <a:pt x="25600" y="66818"/>
                      <a:pt x="25600" y="66818"/>
                      <a:pt x="25600" y="66818"/>
                    </a:cubicBezTo>
                    <a:cubicBezTo>
                      <a:pt x="25600" y="88636"/>
                      <a:pt x="38400" y="100909"/>
                      <a:pt x="59200" y="100909"/>
                    </a:cubicBezTo>
                    <a:cubicBezTo>
                      <a:pt x="81600" y="100909"/>
                      <a:pt x="94400" y="90000"/>
                      <a:pt x="94400" y="68181"/>
                    </a:cubicBezTo>
                    <a:cubicBezTo>
                      <a:pt x="94400" y="0"/>
                      <a:pt x="94400" y="0"/>
                      <a:pt x="94400" y="0"/>
                    </a:cubicBezTo>
                    <a:cubicBezTo>
                      <a:pt x="120000" y="0"/>
                      <a:pt x="120000" y="0"/>
                      <a:pt x="120000" y="0"/>
                    </a:cubicBezTo>
                    <a:cubicBezTo>
                      <a:pt x="120000" y="66818"/>
                      <a:pt x="120000" y="66818"/>
                      <a:pt x="120000" y="66818"/>
                    </a:cubicBezTo>
                    <a:cubicBezTo>
                      <a:pt x="120000" y="102272"/>
                      <a:pt x="96000" y="120000"/>
                      <a:pt x="59200" y="120000"/>
                    </a:cubicBezTo>
                    <a:cubicBezTo>
                      <a:pt x="24000" y="120000"/>
                      <a:pt x="0" y="102272"/>
                      <a:pt x="0" y="68181"/>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9" name="Shape 179"/>
              <p:cNvSpPr/>
              <p:nvPr/>
            </p:nvSpPr>
            <p:spPr>
              <a:xfrm>
                <a:off x="3649663" y="1341438"/>
                <a:ext cx="103188" cy="119062"/>
              </a:xfrm>
              <a:custGeom>
                <a:pathLst>
                  <a:path extrusionOk="0" h="120000" w="120000">
                    <a:moveTo>
                      <a:pt x="0" y="60000"/>
                    </a:moveTo>
                    <a:cubicBezTo>
                      <a:pt x="0" y="60000"/>
                      <a:pt x="0" y="60000"/>
                      <a:pt x="0" y="60000"/>
                    </a:cubicBezTo>
                    <a:cubicBezTo>
                      <a:pt x="0" y="28000"/>
                      <a:pt x="27341" y="0"/>
                      <a:pt x="68354" y="0"/>
                    </a:cubicBezTo>
                    <a:cubicBezTo>
                      <a:pt x="92658" y="0"/>
                      <a:pt x="106329" y="8000"/>
                      <a:pt x="120000" y="18666"/>
                    </a:cubicBezTo>
                    <a:cubicBezTo>
                      <a:pt x="104810" y="33333"/>
                      <a:pt x="104810" y="33333"/>
                      <a:pt x="104810" y="33333"/>
                    </a:cubicBezTo>
                    <a:cubicBezTo>
                      <a:pt x="94177" y="25333"/>
                      <a:pt x="82025" y="18666"/>
                      <a:pt x="66835" y="18666"/>
                    </a:cubicBezTo>
                    <a:cubicBezTo>
                      <a:pt x="42531" y="18666"/>
                      <a:pt x="24303" y="37333"/>
                      <a:pt x="24303" y="60000"/>
                    </a:cubicBezTo>
                    <a:cubicBezTo>
                      <a:pt x="24303" y="60000"/>
                      <a:pt x="24303" y="60000"/>
                      <a:pt x="24303" y="60000"/>
                    </a:cubicBezTo>
                    <a:cubicBezTo>
                      <a:pt x="24303" y="82666"/>
                      <a:pt x="42531" y="101333"/>
                      <a:pt x="66835" y="101333"/>
                    </a:cubicBezTo>
                    <a:cubicBezTo>
                      <a:pt x="83544" y="101333"/>
                      <a:pt x="94177" y="96000"/>
                      <a:pt x="104810" y="86666"/>
                    </a:cubicBezTo>
                    <a:cubicBezTo>
                      <a:pt x="120000" y="100000"/>
                      <a:pt x="120000" y="100000"/>
                      <a:pt x="120000" y="100000"/>
                    </a:cubicBezTo>
                    <a:cubicBezTo>
                      <a:pt x="106329" y="112000"/>
                      <a:pt x="91139" y="120000"/>
                      <a:pt x="66835" y="120000"/>
                    </a:cubicBezTo>
                    <a:cubicBezTo>
                      <a:pt x="28860" y="120000"/>
                      <a:pt x="0" y="93333"/>
                      <a:pt x="0" y="6000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0" name="Shape 180"/>
              <p:cNvSpPr/>
              <p:nvPr/>
            </p:nvSpPr>
            <p:spPr>
              <a:xfrm>
                <a:off x="3765550" y="1341438"/>
                <a:ext cx="103188" cy="119062"/>
              </a:xfrm>
              <a:custGeom>
                <a:pathLst>
                  <a:path extrusionOk="0" h="120000" w="120000">
                    <a:moveTo>
                      <a:pt x="0" y="60000"/>
                    </a:moveTo>
                    <a:cubicBezTo>
                      <a:pt x="0" y="60000"/>
                      <a:pt x="0" y="60000"/>
                      <a:pt x="0" y="60000"/>
                    </a:cubicBezTo>
                    <a:cubicBezTo>
                      <a:pt x="0" y="28000"/>
                      <a:pt x="28860" y="0"/>
                      <a:pt x="68354" y="0"/>
                    </a:cubicBezTo>
                    <a:cubicBezTo>
                      <a:pt x="92658" y="0"/>
                      <a:pt x="107848" y="8000"/>
                      <a:pt x="120000" y="18666"/>
                    </a:cubicBezTo>
                    <a:cubicBezTo>
                      <a:pt x="104810" y="33333"/>
                      <a:pt x="104810" y="33333"/>
                      <a:pt x="104810" y="33333"/>
                    </a:cubicBezTo>
                    <a:cubicBezTo>
                      <a:pt x="94177" y="25333"/>
                      <a:pt x="83544" y="18666"/>
                      <a:pt x="68354" y="18666"/>
                    </a:cubicBezTo>
                    <a:cubicBezTo>
                      <a:pt x="42531" y="18666"/>
                      <a:pt x="24303" y="37333"/>
                      <a:pt x="24303" y="60000"/>
                    </a:cubicBezTo>
                    <a:cubicBezTo>
                      <a:pt x="24303" y="60000"/>
                      <a:pt x="24303" y="60000"/>
                      <a:pt x="24303" y="60000"/>
                    </a:cubicBezTo>
                    <a:cubicBezTo>
                      <a:pt x="24303" y="82666"/>
                      <a:pt x="42531" y="101333"/>
                      <a:pt x="68354" y="101333"/>
                    </a:cubicBezTo>
                    <a:cubicBezTo>
                      <a:pt x="83544" y="101333"/>
                      <a:pt x="94177" y="96000"/>
                      <a:pt x="106329" y="86666"/>
                    </a:cubicBezTo>
                    <a:cubicBezTo>
                      <a:pt x="120000" y="100000"/>
                      <a:pt x="120000" y="100000"/>
                      <a:pt x="120000" y="100000"/>
                    </a:cubicBezTo>
                    <a:cubicBezTo>
                      <a:pt x="106329" y="112000"/>
                      <a:pt x="91139" y="120000"/>
                      <a:pt x="66835" y="120000"/>
                    </a:cubicBezTo>
                    <a:cubicBezTo>
                      <a:pt x="28860" y="120000"/>
                      <a:pt x="0" y="93333"/>
                      <a:pt x="0" y="6000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1" name="Shape 181"/>
              <p:cNvSpPr/>
              <p:nvPr/>
            </p:nvSpPr>
            <p:spPr>
              <a:xfrm>
                <a:off x="3890963" y="1344613"/>
                <a:ext cx="85725" cy="114300"/>
              </a:xfrm>
              <a:custGeom>
                <a:pathLst>
                  <a:path extrusionOk="0" h="120000" w="120000">
                    <a:moveTo>
                      <a:pt x="0" y="0"/>
                    </a:moveTo>
                    <a:lnTo>
                      <a:pt x="117777" y="0"/>
                    </a:lnTo>
                    <a:lnTo>
                      <a:pt x="117777" y="18333"/>
                    </a:lnTo>
                    <a:lnTo>
                      <a:pt x="28888" y="18333"/>
                    </a:lnTo>
                    <a:lnTo>
                      <a:pt x="28888" y="50000"/>
                    </a:lnTo>
                    <a:lnTo>
                      <a:pt x="106666" y="50000"/>
                    </a:lnTo>
                    <a:lnTo>
                      <a:pt x="106666" y="68333"/>
                    </a:lnTo>
                    <a:lnTo>
                      <a:pt x="28888" y="68333"/>
                    </a:lnTo>
                    <a:lnTo>
                      <a:pt x="28888" y="100000"/>
                    </a:lnTo>
                    <a:lnTo>
                      <a:pt x="120000" y="100000"/>
                    </a:lnTo>
                    <a:lnTo>
                      <a:pt x="120000" y="120000"/>
                    </a:lnTo>
                    <a:lnTo>
                      <a:pt x="0" y="120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2" name="Shape 182"/>
              <p:cNvSpPr/>
              <p:nvPr/>
            </p:nvSpPr>
            <p:spPr>
              <a:xfrm>
                <a:off x="3992563" y="1343025"/>
                <a:ext cx="87313" cy="117475"/>
              </a:xfrm>
              <a:custGeom>
                <a:pathLst>
                  <a:path extrusionOk="0" h="120000" w="120000">
                    <a:moveTo>
                      <a:pt x="0" y="101123"/>
                    </a:moveTo>
                    <a:cubicBezTo>
                      <a:pt x="16119" y="86292"/>
                      <a:pt x="16119" y="86292"/>
                      <a:pt x="16119" y="86292"/>
                    </a:cubicBezTo>
                    <a:cubicBezTo>
                      <a:pt x="30447" y="95730"/>
                      <a:pt x="46567" y="101123"/>
                      <a:pt x="66268" y="101123"/>
                    </a:cubicBezTo>
                    <a:cubicBezTo>
                      <a:pt x="82388" y="101123"/>
                      <a:pt x="93134" y="95730"/>
                      <a:pt x="93134" y="86292"/>
                    </a:cubicBezTo>
                    <a:cubicBezTo>
                      <a:pt x="93134" y="86292"/>
                      <a:pt x="93134" y="86292"/>
                      <a:pt x="93134" y="86292"/>
                    </a:cubicBezTo>
                    <a:cubicBezTo>
                      <a:pt x="93134" y="78202"/>
                      <a:pt x="85970" y="74157"/>
                      <a:pt x="57313" y="68764"/>
                    </a:cubicBezTo>
                    <a:cubicBezTo>
                      <a:pt x="25074" y="62022"/>
                      <a:pt x="5373" y="55280"/>
                      <a:pt x="5373" y="33707"/>
                    </a:cubicBezTo>
                    <a:cubicBezTo>
                      <a:pt x="5373" y="33707"/>
                      <a:pt x="5373" y="33707"/>
                      <a:pt x="5373" y="33707"/>
                    </a:cubicBezTo>
                    <a:cubicBezTo>
                      <a:pt x="5373" y="13483"/>
                      <a:pt x="28656" y="0"/>
                      <a:pt x="59104" y="0"/>
                    </a:cubicBezTo>
                    <a:cubicBezTo>
                      <a:pt x="82388" y="0"/>
                      <a:pt x="100298" y="4044"/>
                      <a:pt x="116417" y="13483"/>
                    </a:cubicBezTo>
                    <a:cubicBezTo>
                      <a:pt x="100298" y="29662"/>
                      <a:pt x="100298" y="29662"/>
                      <a:pt x="100298" y="29662"/>
                    </a:cubicBezTo>
                    <a:cubicBezTo>
                      <a:pt x="87761" y="21573"/>
                      <a:pt x="73432" y="17528"/>
                      <a:pt x="59104" y="17528"/>
                    </a:cubicBezTo>
                    <a:cubicBezTo>
                      <a:pt x="42985" y="17528"/>
                      <a:pt x="34029" y="24269"/>
                      <a:pt x="34029" y="31011"/>
                    </a:cubicBezTo>
                    <a:cubicBezTo>
                      <a:pt x="34029" y="32359"/>
                      <a:pt x="34029" y="32359"/>
                      <a:pt x="34029" y="32359"/>
                    </a:cubicBezTo>
                    <a:cubicBezTo>
                      <a:pt x="34029" y="40449"/>
                      <a:pt x="41194" y="44494"/>
                      <a:pt x="69850" y="49887"/>
                    </a:cubicBezTo>
                    <a:cubicBezTo>
                      <a:pt x="103880" y="56629"/>
                      <a:pt x="120000" y="64719"/>
                      <a:pt x="120000" y="84943"/>
                    </a:cubicBezTo>
                    <a:cubicBezTo>
                      <a:pt x="120000" y="84943"/>
                      <a:pt x="120000" y="84943"/>
                      <a:pt x="120000" y="84943"/>
                    </a:cubicBezTo>
                    <a:cubicBezTo>
                      <a:pt x="120000" y="106516"/>
                      <a:pt x="96716" y="120000"/>
                      <a:pt x="64477" y="120000"/>
                    </a:cubicBezTo>
                    <a:cubicBezTo>
                      <a:pt x="41194" y="120000"/>
                      <a:pt x="17910" y="113258"/>
                      <a:pt x="0" y="10112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3" name="Shape 183"/>
              <p:cNvSpPr/>
              <p:nvPr/>
            </p:nvSpPr>
            <p:spPr>
              <a:xfrm>
                <a:off x="4094163" y="1343025"/>
                <a:ext cx="88900" cy="117475"/>
              </a:xfrm>
              <a:custGeom>
                <a:pathLst>
                  <a:path extrusionOk="0" h="120000" w="120000">
                    <a:moveTo>
                      <a:pt x="0" y="101123"/>
                    </a:moveTo>
                    <a:cubicBezTo>
                      <a:pt x="16119" y="86292"/>
                      <a:pt x="16119" y="86292"/>
                      <a:pt x="16119" y="86292"/>
                    </a:cubicBezTo>
                    <a:cubicBezTo>
                      <a:pt x="32238" y="95730"/>
                      <a:pt x="46567" y="101123"/>
                      <a:pt x="66268" y="101123"/>
                    </a:cubicBezTo>
                    <a:cubicBezTo>
                      <a:pt x="82388" y="101123"/>
                      <a:pt x="93134" y="95730"/>
                      <a:pt x="93134" y="86292"/>
                    </a:cubicBezTo>
                    <a:cubicBezTo>
                      <a:pt x="93134" y="86292"/>
                      <a:pt x="93134" y="86292"/>
                      <a:pt x="93134" y="86292"/>
                    </a:cubicBezTo>
                    <a:cubicBezTo>
                      <a:pt x="93134" y="78202"/>
                      <a:pt x="87761" y="74157"/>
                      <a:pt x="59104" y="68764"/>
                    </a:cubicBezTo>
                    <a:cubicBezTo>
                      <a:pt x="25074" y="62022"/>
                      <a:pt x="7164" y="55280"/>
                      <a:pt x="7164" y="33707"/>
                    </a:cubicBezTo>
                    <a:cubicBezTo>
                      <a:pt x="7164" y="33707"/>
                      <a:pt x="7164" y="33707"/>
                      <a:pt x="7164" y="33707"/>
                    </a:cubicBezTo>
                    <a:cubicBezTo>
                      <a:pt x="7164" y="13483"/>
                      <a:pt x="28656" y="0"/>
                      <a:pt x="59104" y="0"/>
                    </a:cubicBezTo>
                    <a:cubicBezTo>
                      <a:pt x="82388" y="0"/>
                      <a:pt x="100298" y="4044"/>
                      <a:pt x="116417" y="13483"/>
                    </a:cubicBezTo>
                    <a:cubicBezTo>
                      <a:pt x="102089" y="29662"/>
                      <a:pt x="102089" y="29662"/>
                      <a:pt x="102089" y="29662"/>
                    </a:cubicBezTo>
                    <a:cubicBezTo>
                      <a:pt x="87761" y="21573"/>
                      <a:pt x="73432" y="17528"/>
                      <a:pt x="59104" y="17528"/>
                    </a:cubicBezTo>
                    <a:cubicBezTo>
                      <a:pt x="42985" y="17528"/>
                      <a:pt x="34029" y="24269"/>
                      <a:pt x="34029" y="31011"/>
                    </a:cubicBezTo>
                    <a:cubicBezTo>
                      <a:pt x="34029" y="32359"/>
                      <a:pt x="34029" y="32359"/>
                      <a:pt x="34029" y="32359"/>
                    </a:cubicBezTo>
                    <a:cubicBezTo>
                      <a:pt x="34029" y="40449"/>
                      <a:pt x="41194" y="44494"/>
                      <a:pt x="71641" y="49887"/>
                    </a:cubicBezTo>
                    <a:cubicBezTo>
                      <a:pt x="103880" y="56629"/>
                      <a:pt x="120000" y="64719"/>
                      <a:pt x="120000" y="84943"/>
                    </a:cubicBezTo>
                    <a:cubicBezTo>
                      <a:pt x="120000" y="84943"/>
                      <a:pt x="120000" y="84943"/>
                      <a:pt x="120000" y="84943"/>
                    </a:cubicBezTo>
                    <a:cubicBezTo>
                      <a:pt x="120000" y="106516"/>
                      <a:pt x="98507" y="120000"/>
                      <a:pt x="64477" y="120000"/>
                    </a:cubicBezTo>
                    <a:cubicBezTo>
                      <a:pt x="41194" y="120000"/>
                      <a:pt x="19701" y="113258"/>
                      <a:pt x="0" y="10112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4" name="Shape 184"/>
              <p:cNvSpPr/>
              <p:nvPr/>
            </p:nvSpPr>
            <p:spPr>
              <a:xfrm>
                <a:off x="4256088" y="1344613"/>
                <a:ext cx="87313" cy="114300"/>
              </a:xfrm>
              <a:custGeom>
                <a:pathLst>
                  <a:path extrusionOk="0" h="120000" w="120000">
                    <a:moveTo>
                      <a:pt x="0" y="0"/>
                    </a:moveTo>
                    <a:cubicBezTo>
                      <a:pt x="60895" y="0"/>
                      <a:pt x="60895" y="0"/>
                      <a:pt x="60895" y="0"/>
                    </a:cubicBezTo>
                    <a:cubicBezTo>
                      <a:pt x="96716" y="0"/>
                      <a:pt x="120000" y="15172"/>
                      <a:pt x="120000" y="40000"/>
                    </a:cubicBezTo>
                    <a:cubicBezTo>
                      <a:pt x="120000" y="40000"/>
                      <a:pt x="120000" y="40000"/>
                      <a:pt x="120000" y="40000"/>
                    </a:cubicBezTo>
                    <a:cubicBezTo>
                      <a:pt x="120000" y="67586"/>
                      <a:pt x="91343" y="81379"/>
                      <a:pt x="57313" y="81379"/>
                    </a:cubicBezTo>
                    <a:cubicBezTo>
                      <a:pt x="26865" y="81379"/>
                      <a:pt x="26865" y="81379"/>
                      <a:pt x="26865" y="81379"/>
                    </a:cubicBezTo>
                    <a:cubicBezTo>
                      <a:pt x="26865" y="120000"/>
                      <a:pt x="26865" y="120000"/>
                      <a:pt x="26865" y="120000"/>
                    </a:cubicBezTo>
                    <a:cubicBezTo>
                      <a:pt x="0" y="120000"/>
                      <a:pt x="0" y="120000"/>
                      <a:pt x="0" y="120000"/>
                    </a:cubicBezTo>
                    <a:lnTo>
                      <a:pt x="0" y="0"/>
                    </a:lnTo>
                    <a:close/>
                    <a:moveTo>
                      <a:pt x="59104" y="62068"/>
                    </a:moveTo>
                    <a:cubicBezTo>
                      <a:pt x="78805" y="62068"/>
                      <a:pt x="91343" y="53793"/>
                      <a:pt x="91343" y="40000"/>
                    </a:cubicBezTo>
                    <a:cubicBezTo>
                      <a:pt x="91343" y="40000"/>
                      <a:pt x="91343" y="40000"/>
                      <a:pt x="91343" y="40000"/>
                    </a:cubicBezTo>
                    <a:cubicBezTo>
                      <a:pt x="91343" y="26206"/>
                      <a:pt x="78805" y="19310"/>
                      <a:pt x="59104" y="19310"/>
                    </a:cubicBezTo>
                    <a:cubicBezTo>
                      <a:pt x="26865" y="19310"/>
                      <a:pt x="26865" y="19310"/>
                      <a:pt x="26865" y="19310"/>
                    </a:cubicBezTo>
                    <a:cubicBezTo>
                      <a:pt x="26865" y="62068"/>
                      <a:pt x="26865" y="62068"/>
                      <a:pt x="26865" y="62068"/>
                    </a:cubicBezTo>
                    <a:lnTo>
                      <a:pt x="59104" y="6206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5" name="Shape 185"/>
              <p:cNvSpPr/>
              <p:nvPr/>
            </p:nvSpPr>
            <p:spPr>
              <a:xfrm>
                <a:off x="4364038" y="1344613"/>
                <a:ext cx="80963" cy="114300"/>
              </a:xfrm>
              <a:custGeom>
                <a:pathLst>
                  <a:path extrusionOk="0" h="120000" w="120000">
                    <a:moveTo>
                      <a:pt x="0" y="0"/>
                    </a:moveTo>
                    <a:lnTo>
                      <a:pt x="30588" y="0"/>
                    </a:lnTo>
                    <a:lnTo>
                      <a:pt x="30588" y="100000"/>
                    </a:lnTo>
                    <a:lnTo>
                      <a:pt x="120000" y="100000"/>
                    </a:lnTo>
                    <a:lnTo>
                      <a:pt x="120000" y="120000"/>
                    </a:lnTo>
                    <a:lnTo>
                      <a:pt x="0" y="120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6" name="Shape 186"/>
              <p:cNvSpPr/>
              <p:nvPr/>
            </p:nvSpPr>
            <p:spPr>
              <a:xfrm>
                <a:off x="4454525" y="1343025"/>
                <a:ext cx="119063" cy="115887"/>
              </a:xfrm>
              <a:custGeom>
                <a:pathLst>
                  <a:path extrusionOk="0" h="120000" w="120000">
                    <a:moveTo>
                      <a:pt x="51200" y="0"/>
                    </a:moveTo>
                    <a:lnTo>
                      <a:pt x="68800" y="0"/>
                    </a:lnTo>
                    <a:lnTo>
                      <a:pt x="120000" y="119999"/>
                    </a:lnTo>
                    <a:lnTo>
                      <a:pt x="99200" y="119999"/>
                    </a:lnTo>
                    <a:lnTo>
                      <a:pt x="88000" y="92054"/>
                    </a:lnTo>
                    <a:lnTo>
                      <a:pt x="33600" y="92054"/>
                    </a:lnTo>
                    <a:lnTo>
                      <a:pt x="22400" y="119999"/>
                    </a:lnTo>
                    <a:lnTo>
                      <a:pt x="0" y="119999"/>
                    </a:lnTo>
                    <a:lnTo>
                      <a:pt x="51200" y="0"/>
                    </a:lnTo>
                    <a:close/>
                    <a:moveTo>
                      <a:pt x="80000" y="72328"/>
                    </a:moveTo>
                    <a:lnTo>
                      <a:pt x="60800" y="24657"/>
                    </a:lnTo>
                    <a:lnTo>
                      <a:pt x="40000" y="72328"/>
                    </a:lnTo>
                    <a:lnTo>
                      <a:pt x="80000" y="7232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7" name="Shape 187"/>
              <p:cNvSpPr/>
              <p:nvPr/>
            </p:nvSpPr>
            <p:spPr>
              <a:xfrm>
                <a:off x="4570413" y="1344613"/>
                <a:ext cx="93663" cy="114300"/>
              </a:xfrm>
              <a:custGeom>
                <a:pathLst>
                  <a:path extrusionOk="0" h="120000" w="120000">
                    <a:moveTo>
                      <a:pt x="46779" y="20000"/>
                    </a:moveTo>
                    <a:lnTo>
                      <a:pt x="0" y="20000"/>
                    </a:lnTo>
                    <a:lnTo>
                      <a:pt x="0" y="0"/>
                    </a:lnTo>
                    <a:lnTo>
                      <a:pt x="120000" y="0"/>
                    </a:lnTo>
                    <a:lnTo>
                      <a:pt x="120000" y="20000"/>
                    </a:lnTo>
                    <a:lnTo>
                      <a:pt x="71186" y="20000"/>
                    </a:lnTo>
                    <a:lnTo>
                      <a:pt x="71186" y="120000"/>
                    </a:lnTo>
                    <a:lnTo>
                      <a:pt x="46779" y="120000"/>
                    </a:lnTo>
                    <a:lnTo>
                      <a:pt x="46779" y="2000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8" name="Shape 188"/>
              <p:cNvSpPr/>
              <p:nvPr/>
            </p:nvSpPr>
            <p:spPr>
              <a:xfrm>
                <a:off x="4684713" y="1344613"/>
                <a:ext cx="84138" cy="114300"/>
              </a:xfrm>
              <a:custGeom>
                <a:pathLst>
                  <a:path extrusionOk="0" h="120000" w="120000">
                    <a:moveTo>
                      <a:pt x="0" y="0"/>
                    </a:moveTo>
                    <a:lnTo>
                      <a:pt x="120000" y="0"/>
                    </a:lnTo>
                    <a:lnTo>
                      <a:pt x="120000" y="20000"/>
                    </a:lnTo>
                    <a:lnTo>
                      <a:pt x="27169" y="20000"/>
                    </a:lnTo>
                    <a:lnTo>
                      <a:pt x="27169" y="51666"/>
                    </a:lnTo>
                    <a:lnTo>
                      <a:pt x="110943" y="51666"/>
                    </a:lnTo>
                    <a:lnTo>
                      <a:pt x="110943" y="70000"/>
                    </a:lnTo>
                    <a:lnTo>
                      <a:pt x="27169" y="70000"/>
                    </a:lnTo>
                    <a:lnTo>
                      <a:pt x="27169" y="120000"/>
                    </a:lnTo>
                    <a:lnTo>
                      <a:pt x="0" y="120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9" name="Shape 189"/>
              <p:cNvSpPr/>
              <p:nvPr/>
            </p:nvSpPr>
            <p:spPr>
              <a:xfrm>
                <a:off x="4784725" y="1341438"/>
                <a:ext cx="119063" cy="119062"/>
              </a:xfrm>
              <a:custGeom>
                <a:pathLst>
                  <a:path extrusionOk="0" h="120000" w="120000">
                    <a:moveTo>
                      <a:pt x="0" y="60000"/>
                    </a:moveTo>
                    <a:cubicBezTo>
                      <a:pt x="0" y="60000"/>
                      <a:pt x="0" y="60000"/>
                      <a:pt x="0" y="60000"/>
                    </a:cubicBezTo>
                    <a:cubicBezTo>
                      <a:pt x="0" y="28000"/>
                      <a:pt x="25054" y="0"/>
                      <a:pt x="59340" y="0"/>
                    </a:cubicBezTo>
                    <a:cubicBezTo>
                      <a:pt x="94945" y="0"/>
                      <a:pt x="120000" y="28000"/>
                      <a:pt x="120000" y="60000"/>
                    </a:cubicBezTo>
                    <a:cubicBezTo>
                      <a:pt x="120000" y="60000"/>
                      <a:pt x="120000" y="60000"/>
                      <a:pt x="120000" y="60000"/>
                    </a:cubicBezTo>
                    <a:cubicBezTo>
                      <a:pt x="120000" y="93333"/>
                      <a:pt x="94945" y="120000"/>
                      <a:pt x="59340" y="120000"/>
                    </a:cubicBezTo>
                    <a:cubicBezTo>
                      <a:pt x="23736" y="120000"/>
                      <a:pt x="0" y="93333"/>
                      <a:pt x="0" y="60000"/>
                    </a:cubicBezTo>
                    <a:close/>
                    <a:moveTo>
                      <a:pt x="98901" y="60000"/>
                    </a:moveTo>
                    <a:cubicBezTo>
                      <a:pt x="98901" y="60000"/>
                      <a:pt x="98901" y="60000"/>
                      <a:pt x="98901" y="60000"/>
                    </a:cubicBezTo>
                    <a:cubicBezTo>
                      <a:pt x="98901" y="37333"/>
                      <a:pt x="81758" y="18666"/>
                      <a:pt x="59340" y="18666"/>
                    </a:cubicBezTo>
                    <a:cubicBezTo>
                      <a:pt x="36923" y="18666"/>
                      <a:pt x="21098" y="37333"/>
                      <a:pt x="21098" y="60000"/>
                    </a:cubicBezTo>
                    <a:cubicBezTo>
                      <a:pt x="21098" y="60000"/>
                      <a:pt x="21098" y="60000"/>
                      <a:pt x="21098" y="60000"/>
                    </a:cubicBezTo>
                    <a:cubicBezTo>
                      <a:pt x="21098" y="82666"/>
                      <a:pt x="36923" y="101333"/>
                      <a:pt x="59340" y="101333"/>
                    </a:cubicBezTo>
                    <a:cubicBezTo>
                      <a:pt x="83076" y="101333"/>
                      <a:pt x="98901" y="82666"/>
                      <a:pt x="98901" y="6000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0" name="Shape 190"/>
              <p:cNvSpPr/>
              <p:nvPr/>
            </p:nvSpPr>
            <p:spPr>
              <a:xfrm>
                <a:off x="4927600" y="1344613"/>
                <a:ext cx="96838" cy="114300"/>
              </a:xfrm>
              <a:custGeom>
                <a:pathLst>
                  <a:path extrusionOk="0" h="120000" w="120000">
                    <a:moveTo>
                      <a:pt x="0" y="0"/>
                    </a:moveTo>
                    <a:cubicBezTo>
                      <a:pt x="63243" y="0"/>
                      <a:pt x="63243" y="0"/>
                      <a:pt x="63243" y="0"/>
                    </a:cubicBezTo>
                    <a:cubicBezTo>
                      <a:pt x="81081" y="0"/>
                      <a:pt x="94054" y="4137"/>
                      <a:pt x="103783" y="11034"/>
                    </a:cubicBezTo>
                    <a:cubicBezTo>
                      <a:pt x="111891" y="17931"/>
                      <a:pt x="115135" y="27586"/>
                      <a:pt x="115135" y="37241"/>
                    </a:cubicBezTo>
                    <a:cubicBezTo>
                      <a:pt x="115135" y="37241"/>
                      <a:pt x="115135" y="37241"/>
                      <a:pt x="115135" y="37241"/>
                    </a:cubicBezTo>
                    <a:cubicBezTo>
                      <a:pt x="115135" y="57931"/>
                      <a:pt x="102162" y="68965"/>
                      <a:pt x="82702" y="74482"/>
                    </a:cubicBezTo>
                    <a:cubicBezTo>
                      <a:pt x="120000" y="120000"/>
                      <a:pt x="120000" y="120000"/>
                      <a:pt x="120000" y="120000"/>
                    </a:cubicBezTo>
                    <a:cubicBezTo>
                      <a:pt x="90810" y="120000"/>
                      <a:pt x="90810" y="120000"/>
                      <a:pt x="90810" y="120000"/>
                    </a:cubicBezTo>
                    <a:cubicBezTo>
                      <a:pt x="56756" y="77241"/>
                      <a:pt x="56756" y="77241"/>
                      <a:pt x="56756" y="77241"/>
                    </a:cubicBezTo>
                    <a:cubicBezTo>
                      <a:pt x="24324" y="77241"/>
                      <a:pt x="24324" y="77241"/>
                      <a:pt x="24324" y="77241"/>
                    </a:cubicBezTo>
                    <a:cubicBezTo>
                      <a:pt x="24324" y="120000"/>
                      <a:pt x="24324" y="120000"/>
                      <a:pt x="24324" y="120000"/>
                    </a:cubicBezTo>
                    <a:cubicBezTo>
                      <a:pt x="0" y="120000"/>
                      <a:pt x="0" y="120000"/>
                      <a:pt x="0" y="120000"/>
                    </a:cubicBezTo>
                    <a:lnTo>
                      <a:pt x="0" y="0"/>
                    </a:lnTo>
                    <a:close/>
                    <a:moveTo>
                      <a:pt x="61621" y="59310"/>
                    </a:moveTo>
                    <a:cubicBezTo>
                      <a:pt x="79459" y="59310"/>
                      <a:pt x="90810" y="51034"/>
                      <a:pt x="90810" y="38620"/>
                    </a:cubicBezTo>
                    <a:cubicBezTo>
                      <a:pt x="90810" y="38620"/>
                      <a:pt x="90810" y="38620"/>
                      <a:pt x="90810" y="38620"/>
                    </a:cubicBezTo>
                    <a:cubicBezTo>
                      <a:pt x="90810" y="26206"/>
                      <a:pt x="79459" y="19310"/>
                      <a:pt x="61621" y="19310"/>
                    </a:cubicBezTo>
                    <a:cubicBezTo>
                      <a:pt x="24324" y="19310"/>
                      <a:pt x="24324" y="19310"/>
                      <a:pt x="24324" y="19310"/>
                    </a:cubicBezTo>
                    <a:cubicBezTo>
                      <a:pt x="24324" y="59310"/>
                      <a:pt x="24324" y="59310"/>
                      <a:pt x="24324" y="59310"/>
                    </a:cubicBezTo>
                    <a:lnTo>
                      <a:pt x="61621" y="5931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1" name="Shape 191"/>
              <p:cNvSpPr/>
              <p:nvPr/>
            </p:nvSpPr>
            <p:spPr>
              <a:xfrm>
                <a:off x="5046663" y="1344613"/>
                <a:ext cx="111125" cy="114300"/>
              </a:xfrm>
              <a:custGeom>
                <a:pathLst>
                  <a:path extrusionOk="0" h="120000" w="120000">
                    <a:moveTo>
                      <a:pt x="0" y="0"/>
                    </a:moveTo>
                    <a:lnTo>
                      <a:pt x="22285" y="0"/>
                    </a:lnTo>
                    <a:lnTo>
                      <a:pt x="60000" y="56666"/>
                    </a:lnTo>
                    <a:lnTo>
                      <a:pt x="97714" y="0"/>
                    </a:lnTo>
                    <a:lnTo>
                      <a:pt x="120000" y="0"/>
                    </a:lnTo>
                    <a:lnTo>
                      <a:pt x="120000" y="120000"/>
                    </a:lnTo>
                    <a:lnTo>
                      <a:pt x="97714" y="120000"/>
                    </a:lnTo>
                    <a:lnTo>
                      <a:pt x="97714" y="33333"/>
                    </a:lnTo>
                    <a:lnTo>
                      <a:pt x="60000" y="90000"/>
                    </a:lnTo>
                    <a:lnTo>
                      <a:pt x="58285" y="90000"/>
                    </a:lnTo>
                    <a:lnTo>
                      <a:pt x="20571" y="35000"/>
                    </a:lnTo>
                    <a:lnTo>
                      <a:pt x="20571" y="120000"/>
                    </a:lnTo>
                    <a:lnTo>
                      <a:pt x="0" y="120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92" name="Shape 192"/>
            <p:cNvGrpSpPr/>
            <p:nvPr/>
          </p:nvGrpSpPr>
          <p:grpSpPr>
            <a:xfrm>
              <a:off x="338138" y="878332"/>
              <a:ext cx="1593294" cy="1115568"/>
              <a:chOff x="267" y="-340"/>
              <a:chExt cx="7144" cy="5002"/>
            </a:xfrm>
          </p:grpSpPr>
          <p:sp>
            <p:nvSpPr>
              <p:cNvPr id="193" name="Shape 193"/>
              <p:cNvSpPr/>
              <p:nvPr/>
            </p:nvSpPr>
            <p:spPr>
              <a:xfrm>
                <a:off x="267" y="-340"/>
                <a:ext cx="7144" cy="5002"/>
              </a:xfrm>
              <a:custGeom>
                <a:pathLst>
                  <a:path extrusionOk="0" h="120000" w="120000">
                    <a:moveTo>
                      <a:pt x="49930" y="13055"/>
                    </a:moveTo>
                    <a:cubicBezTo>
                      <a:pt x="53823" y="7322"/>
                      <a:pt x="59185" y="3746"/>
                      <a:pt x="65143" y="3746"/>
                    </a:cubicBezTo>
                    <a:cubicBezTo>
                      <a:pt x="73088" y="3746"/>
                      <a:pt x="80000" y="10047"/>
                      <a:pt x="83654" y="19413"/>
                    </a:cubicBezTo>
                    <a:cubicBezTo>
                      <a:pt x="86871" y="17369"/>
                      <a:pt x="90407" y="16234"/>
                      <a:pt x="94101" y="16234"/>
                    </a:cubicBezTo>
                    <a:cubicBezTo>
                      <a:pt x="108401" y="16234"/>
                      <a:pt x="119999" y="32923"/>
                      <a:pt x="119999" y="53528"/>
                    </a:cubicBezTo>
                    <a:cubicBezTo>
                      <a:pt x="119999" y="74134"/>
                      <a:pt x="108401" y="90823"/>
                      <a:pt x="94101" y="90823"/>
                    </a:cubicBezTo>
                    <a:cubicBezTo>
                      <a:pt x="92393" y="90823"/>
                      <a:pt x="90685" y="90539"/>
                      <a:pt x="89016" y="90085"/>
                    </a:cubicBezTo>
                    <a:cubicBezTo>
                      <a:pt x="85799" y="98372"/>
                      <a:pt x="79602" y="103935"/>
                      <a:pt x="72532" y="103935"/>
                    </a:cubicBezTo>
                    <a:cubicBezTo>
                      <a:pt x="69553" y="103935"/>
                      <a:pt x="66732" y="102970"/>
                      <a:pt x="64270" y="101210"/>
                    </a:cubicBezTo>
                    <a:cubicBezTo>
                      <a:pt x="60973" y="112223"/>
                      <a:pt x="53306" y="120000"/>
                      <a:pt x="44409" y="120000"/>
                    </a:cubicBezTo>
                    <a:cubicBezTo>
                      <a:pt x="35114" y="120000"/>
                      <a:pt x="27209" y="111598"/>
                      <a:pt x="24150" y="99791"/>
                    </a:cubicBezTo>
                    <a:cubicBezTo>
                      <a:pt x="22840" y="100189"/>
                      <a:pt x="21449" y="100416"/>
                      <a:pt x="20019" y="100416"/>
                    </a:cubicBezTo>
                    <a:cubicBezTo>
                      <a:pt x="8977" y="100416"/>
                      <a:pt x="0" y="87473"/>
                      <a:pt x="0" y="71523"/>
                    </a:cubicBezTo>
                    <a:cubicBezTo>
                      <a:pt x="0" y="60794"/>
                      <a:pt x="4051" y="51485"/>
                      <a:pt x="10009" y="46490"/>
                    </a:cubicBezTo>
                    <a:cubicBezTo>
                      <a:pt x="8778" y="42403"/>
                      <a:pt x="8103" y="37918"/>
                      <a:pt x="8103" y="33263"/>
                    </a:cubicBezTo>
                    <a:cubicBezTo>
                      <a:pt x="8103" y="14872"/>
                      <a:pt x="18550" y="0"/>
                      <a:pt x="31420" y="0"/>
                    </a:cubicBezTo>
                    <a:cubicBezTo>
                      <a:pt x="38967" y="0"/>
                      <a:pt x="45680" y="5108"/>
                      <a:pt x="49930" y="1305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4" name="Shape 194"/>
              <p:cNvSpPr/>
              <p:nvPr/>
            </p:nvSpPr>
            <p:spPr>
              <a:xfrm>
                <a:off x="1298" y="1671"/>
                <a:ext cx="499" cy="672"/>
              </a:xfrm>
              <a:custGeom>
                <a:pathLst>
                  <a:path extrusionOk="0" h="120000" w="120000">
                    <a:moveTo>
                      <a:pt x="1137" y="103943"/>
                    </a:moveTo>
                    <a:cubicBezTo>
                      <a:pt x="0" y="106056"/>
                      <a:pt x="1137" y="106478"/>
                      <a:pt x="1706" y="106901"/>
                    </a:cubicBezTo>
                    <a:cubicBezTo>
                      <a:pt x="5118" y="108591"/>
                      <a:pt x="8530" y="109859"/>
                      <a:pt x="11374" y="111126"/>
                    </a:cubicBezTo>
                    <a:cubicBezTo>
                      <a:pt x="29004" y="118309"/>
                      <a:pt x="45497" y="120000"/>
                      <a:pt x="63127" y="120000"/>
                    </a:cubicBezTo>
                    <a:cubicBezTo>
                      <a:pt x="98388" y="120000"/>
                      <a:pt x="120000" y="106478"/>
                      <a:pt x="120000" y="84084"/>
                    </a:cubicBezTo>
                    <a:cubicBezTo>
                      <a:pt x="120000" y="83239"/>
                      <a:pt x="120000" y="83239"/>
                      <a:pt x="120000" y="83239"/>
                    </a:cubicBezTo>
                    <a:cubicBezTo>
                      <a:pt x="120000" y="62535"/>
                      <a:pt x="95545" y="55352"/>
                      <a:pt x="72227" y="49859"/>
                    </a:cubicBezTo>
                    <a:cubicBezTo>
                      <a:pt x="69383" y="49014"/>
                      <a:pt x="69383" y="49014"/>
                      <a:pt x="69383" y="49014"/>
                    </a:cubicBezTo>
                    <a:cubicBezTo>
                      <a:pt x="51753" y="44788"/>
                      <a:pt x="36398" y="40985"/>
                      <a:pt x="36398" y="32535"/>
                    </a:cubicBezTo>
                    <a:cubicBezTo>
                      <a:pt x="36398" y="32112"/>
                      <a:pt x="36398" y="32112"/>
                      <a:pt x="36398" y="32112"/>
                    </a:cubicBezTo>
                    <a:cubicBezTo>
                      <a:pt x="36398" y="24929"/>
                      <a:pt x="45497" y="19436"/>
                      <a:pt x="59146" y="19436"/>
                    </a:cubicBezTo>
                    <a:cubicBezTo>
                      <a:pt x="74502" y="19436"/>
                      <a:pt x="92132" y="23239"/>
                      <a:pt x="104075" y="27887"/>
                    </a:cubicBezTo>
                    <a:cubicBezTo>
                      <a:pt x="104075" y="27887"/>
                      <a:pt x="107488" y="29577"/>
                      <a:pt x="108625" y="27042"/>
                    </a:cubicBezTo>
                    <a:cubicBezTo>
                      <a:pt x="109194" y="25774"/>
                      <a:pt x="114881" y="13943"/>
                      <a:pt x="115450" y="12676"/>
                    </a:cubicBezTo>
                    <a:cubicBezTo>
                      <a:pt x="116587" y="11408"/>
                      <a:pt x="115450" y="10563"/>
                      <a:pt x="113744" y="9718"/>
                    </a:cubicBezTo>
                    <a:cubicBezTo>
                      <a:pt x="100663" y="3802"/>
                      <a:pt x="82464" y="0"/>
                      <a:pt x="63696" y="0"/>
                    </a:cubicBezTo>
                    <a:cubicBezTo>
                      <a:pt x="59715" y="0"/>
                      <a:pt x="59715" y="0"/>
                      <a:pt x="59715" y="0"/>
                    </a:cubicBezTo>
                    <a:cubicBezTo>
                      <a:pt x="27867" y="0"/>
                      <a:pt x="5118" y="14366"/>
                      <a:pt x="5118" y="35070"/>
                    </a:cubicBezTo>
                    <a:cubicBezTo>
                      <a:pt x="5118" y="35492"/>
                      <a:pt x="5118" y="35492"/>
                      <a:pt x="5118" y="35492"/>
                    </a:cubicBezTo>
                    <a:cubicBezTo>
                      <a:pt x="5118" y="57464"/>
                      <a:pt x="30142" y="64647"/>
                      <a:pt x="53459" y="69295"/>
                    </a:cubicBezTo>
                    <a:cubicBezTo>
                      <a:pt x="56872" y="70140"/>
                      <a:pt x="56872" y="70140"/>
                      <a:pt x="56872" y="70140"/>
                    </a:cubicBezTo>
                    <a:cubicBezTo>
                      <a:pt x="73933" y="73943"/>
                      <a:pt x="88720" y="77323"/>
                      <a:pt x="88720" y="86197"/>
                    </a:cubicBezTo>
                    <a:cubicBezTo>
                      <a:pt x="88720" y="86619"/>
                      <a:pt x="88720" y="86619"/>
                      <a:pt x="88720" y="86619"/>
                    </a:cubicBezTo>
                    <a:cubicBezTo>
                      <a:pt x="88720" y="95070"/>
                      <a:pt x="79052" y="100985"/>
                      <a:pt x="63696" y="100985"/>
                    </a:cubicBezTo>
                    <a:cubicBezTo>
                      <a:pt x="58009" y="100985"/>
                      <a:pt x="38672" y="100985"/>
                      <a:pt x="18199" y="91267"/>
                    </a:cubicBezTo>
                    <a:cubicBezTo>
                      <a:pt x="15924" y="90000"/>
                      <a:pt x="14786" y="89154"/>
                      <a:pt x="12511" y="88309"/>
                    </a:cubicBezTo>
                    <a:cubicBezTo>
                      <a:pt x="11374" y="87887"/>
                      <a:pt x="9099" y="87042"/>
                      <a:pt x="7962" y="89577"/>
                    </a:cubicBezTo>
                    <a:lnTo>
                      <a:pt x="1137" y="10394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5" name="Shape 195"/>
              <p:cNvSpPr/>
              <p:nvPr/>
            </p:nvSpPr>
            <p:spPr>
              <a:xfrm>
                <a:off x="3443" y="1671"/>
                <a:ext cx="499" cy="672"/>
              </a:xfrm>
              <a:custGeom>
                <a:pathLst>
                  <a:path extrusionOk="0" h="120000" w="120000">
                    <a:moveTo>
                      <a:pt x="1137" y="103943"/>
                    </a:moveTo>
                    <a:cubicBezTo>
                      <a:pt x="0" y="106056"/>
                      <a:pt x="1137" y="106478"/>
                      <a:pt x="1706" y="106901"/>
                    </a:cubicBezTo>
                    <a:cubicBezTo>
                      <a:pt x="5118" y="108591"/>
                      <a:pt x="8530" y="109859"/>
                      <a:pt x="11374" y="111126"/>
                    </a:cubicBezTo>
                    <a:cubicBezTo>
                      <a:pt x="29004" y="118309"/>
                      <a:pt x="45497" y="120000"/>
                      <a:pt x="63127" y="120000"/>
                    </a:cubicBezTo>
                    <a:cubicBezTo>
                      <a:pt x="98388" y="120000"/>
                      <a:pt x="120000" y="106478"/>
                      <a:pt x="120000" y="84084"/>
                    </a:cubicBezTo>
                    <a:cubicBezTo>
                      <a:pt x="120000" y="83239"/>
                      <a:pt x="120000" y="83239"/>
                      <a:pt x="120000" y="83239"/>
                    </a:cubicBezTo>
                    <a:cubicBezTo>
                      <a:pt x="120000" y="62535"/>
                      <a:pt x="95545" y="55352"/>
                      <a:pt x="72227" y="49859"/>
                    </a:cubicBezTo>
                    <a:cubicBezTo>
                      <a:pt x="69383" y="49014"/>
                      <a:pt x="69383" y="49014"/>
                      <a:pt x="69383" y="49014"/>
                    </a:cubicBezTo>
                    <a:cubicBezTo>
                      <a:pt x="51753" y="44788"/>
                      <a:pt x="36398" y="40985"/>
                      <a:pt x="36398" y="32535"/>
                    </a:cubicBezTo>
                    <a:cubicBezTo>
                      <a:pt x="36398" y="32112"/>
                      <a:pt x="36398" y="32112"/>
                      <a:pt x="36398" y="32112"/>
                    </a:cubicBezTo>
                    <a:cubicBezTo>
                      <a:pt x="36398" y="24929"/>
                      <a:pt x="45497" y="19436"/>
                      <a:pt x="59146" y="19436"/>
                    </a:cubicBezTo>
                    <a:cubicBezTo>
                      <a:pt x="74502" y="19436"/>
                      <a:pt x="92132" y="23239"/>
                      <a:pt x="104075" y="27887"/>
                    </a:cubicBezTo>
                    <a:cubicBezTo>
                      <a:pt x="104075" y="27887"/>
                      <a:pt x="107488" y="29577"/>
                      <a:pt x="108625" y="27042"/>
                    </a:cubicBezTo>
                    <a:cubicBezTo>
                      <a:pt x="109194" y="25774"/>
                      <a:pt x="114881" y="13943"/>
                      <a:pt x="115450" y="12676"/>
                    </a:cubicBezTo>
                    <a:cubicBezTo>
                      <a:pt x="116587" y="11408"/>
                      <a:pt x="115450" y="10563"/>
                      <a:pt x="113744" y="9718"/>
                    </a:cubicBezTo>
                    <a:cubicBezTo>
                      <a:pt x="100663" y="3802"/>
                      <a:pt x="82464" y="0"/>
                      <a:pt x="63696" y="0"/>
                    </a:cubicBezTo>
                    <a:cubicBezTo>
                      <a:pt x="59715" y="0"/>
                      <a:pt x="59715" y="0"/>
                      <a:pt x="59715" y="0"/>
                    </a:cubicBezTo>
                    <a:cubicBezTo>
                      <a:pt x="27867" y="0"/>
                      <a:pt x="5118" y="14366"/>
                      <a:pt x="5118" y="35070"/>
                    </a:cubicBezTo>
                    <a:cubicBezTo>
                      <a:pt x="5118" y="35492"/>
                      <a:pt x="5118" y="35492"/>
                      <a:pt x="5118" y="35492"/>
                    </a:cubicBezTo>
                    <a:cubicBezTo>
                      <a:pt x="5118" y="57464"/>
                      <a:pt x="30142" y="64647"/>
                      <a:pt x="53459" y="69295"/>
                    </a:cubicBezTo>
                    <a:cubicBezTo>
                      <a:pt x="56872" y="70140"/>
                      <a:pt x="56872" y="70140"/>
                      <a:pt x="56872" y="70140"/>
                    </a:cubicBezTo>
                    <a:cubicBezTo>
                      <a:pt x="73933" y="73943"/>
                      <a:pt x="88720" y="77323"/>
                      <a:pt x="88720" y="86197"/>
                    </a:cubicBezTo>
                    <a:cubicBezTo>
                      <a:pt x="88720" y="86619"/>
                      <a:pt x="88720" y="86619"/>
                      <a:pt x="88720" y="86619"/>
                    </a:cubicBezTo>
                    <a:cubicBezTo>
                      <a:pt x="88720" y="95070"/>
                      <a:pt x="79052" y="100985"/>
                      <a:pt x="63696" y="100985"/>
                    </a:cubicBezTo>
                    <a:cubicBezTo>
                      <a:pt x="58009" y="100985"/>
                      <a:pt x="38672" y="100985"/>
                      <a:pt x="18199" y="91267"/>
                    </a:cubicBezTo>
                    <a:cubicBezTo>
                      <a:pt x="15924" y="90000"/>
                      <a:pt x="14218" y="89577"/>
                      <a:pt x="12511" y="88309"/>
                    </a:cubicBezTo>
                    <a:cubicBezTo>
                      <a:pt x="11943" y="88309"/>
                      <a:pt x="9099" y="87464"/>
                      <a:pt x="7962" y="89577"/>
                    </a:cubicBezTo>
                    <a:lnTo>
                      <a:pt x="1137" y="10394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6" name="Shape 196"/>
              <p:cNvSpPr/>
              <p:nvPr/>
            </p:nvSpPr>
            <p:spPr>
              <a:xfrm>
                <a:off x="4455" y="1671"/>
                <a:ext cx="596" cy="672"/>
              </a:xfrm>
              <a:custGeom>
                <a:pathLst>
                  <a:path extrusionOk="0" h="120000" w="120000">
                    <a:moveTo>
                      <a:pt x="116666" y="36760"/>
                    </a:moveTo>
                    <a:cubicBezTo>
                      <a:pt x="114285" y="29154"/>
                      <a:pt x="110476" y="22816"/>
                      <a:pt x="105238" y="17746"/>
                    </a:cubicBezTo>
                    <a:cubicBezTo>
                      <a:pt x="100476" y="12253"/>
                      <a:pt x="93809" y="8028"/>
                      <a:pt x="86190" y="5070"/>
                    </a:cubicBezTo>
                    <a:cubicBezTo>
                      <a:pt x="79047" y="1690"/>
                      <a:pt x="70000" y="0"/>
                      <a:pt x="60000" y="0"/>
                    </a:cubicBezTo>
                    <a:cubicBezTo>
                      <a:pt x="50000" y="0"/>
                      <a:pt x="40952" y="1690"/>
                      <a:pt x="33809" y="5070"/>
                    </a:cubicBezTo>
                    <a:cubicBezTo>
                      <a:pt x="26190" y="8028"/>
                      <a:pt x="19523" y="12253"/>
                      <a:pt x="14761" y="17746"/>
                    </a:cubicBezTo>
                    <a:cubicBezTo>
                      <a:pt x="9523" y="22816"/>
                      <a:pt x="5714" y="29154"/>
                      <a:pt x="3333" y="36760"/>
                    </a:cubicBezTo>
                    <a:cubicBezTo>
                      <a:pt x="952" y="43943"/>
                      <a:pt x="0" y="51549"/>
                      <a:pt x="0" y="60000"/>
                    </a:cubicBezTo>
                    <a:cubicBezTo>
                      <a:pt x="0" y="68450"/>
                      <a:pt x="952" y="76478"/>
                      <a:pt x="3333" y="83661"/>
                    </a:cubicBezTo>
                    <a:cubicBezTo>
                      <a:pt x="5714" y="90845"/>
                      <a:pt x="9523" y="97183"/>
                      <a:pt x="14761" y="102676"/>
                    </a:cubicBezTo>
                    <a:cubicBezTo>
                      <a:pt x="19523" y="107746"/>
                      <a:pt x="26190" y="111971"/>
                      <a:pt x="33809" y="115352"/>
                    </a:cubicBezTo>
                    <a:cubicBezTo>
                      <a:pt x="40952" y="118309"/>
                      <a:pt x="50000" y="120000"/>
                      <a:pt x="60000" y="120000"/>
                    </a:cubicBezTo>
                    <a:cubicBezTo>
                      <a:pt x="70000" y="120000"/>
                      <a:pt x="79047" y="118309"/>
                      <a:pt x="86190" y="115352"/>
                    </a:cubicBezTo>
                    <a:cubicBezTo>
                      <a:pt x="93809" y="111971"/>
                      <a:pt x="100476" y="107746"/>
                      <a:pt x="105238" y="102676"/>
                    </a:cubicBezTo>
                    <a:cubicBezTo>
                      <a:pt x="110476" y="97183"/>
                      <a:pt x="114285" y="90845"/>
                      <a:pt x="116666" y="83661"/>
                    </a:cubicBezTo>
                    <a:cubicBezTo>
                      <a:pt x="119047" y="76478"/>
                      <a:pt x="120000" y="68450"/>
                      <a:pt x="120000" y="60000"/>
                    </a:cubicBezTo>
                    <a:cubicBezTo>
                      <a:pt x="120000" y="51549"/>
                      <a:pt x="119047" y="43943"/>
                      <a:pt x="116666" y="36760"/>
                    </a:cubicBezTo>
                    <a:moveTo>
                      <a:pt x="91904" y="60000"/>
                    </a:moveTo>
                    <a:cubicBezTo>
                      <a:pt x="91904" y="72676"/>
                      <a:pt x="89047" y="82816"/>
                      <a:pt x="83809" y="90000"/>
                    </a:cubicBezTo>
                    <a:cubicBezTo>
                      <a:pt x="78571" y="96760"/>
                      <a:pt x="70952" y="100140"/>
                      <a:pt x="60000" y="100140"/>
                    </a:cubicBezTo>
                    <a:cubicBezTo>
                      <a:pt x="49047" y="100140"/>
                      <a:pt x="41428" y="96760"/>
                      <a:pt x="36190" y="90000"/>
                    </a:cubicBezTo>
                    <a:cubicBezTo>
                      <a:pt x="30952" y="82816"/>
                      <a:pt x="28571" y="72676"/>
                      <a:pt x="28571" y="60000"/>
                    </a:cubicBezTo>
                    <a:cubicBezTo>
                      <a:pt x="28571" y="47323"/>
                      <a:pt x="30952" y="37605"/>
                      <a:pt x="36190" y="30422"/>
                    </a:cubicBezTo>
                    <a:cubicBezTo>
                      <a:pt x="41428" y="23661"/>
                      <a:pt x="49047" y="20281"/>
                      <a:pt x="60000" y="20281"/>
                    </a:cubicBezTo>
                    <a:cubicBezTo>
                      <a:pt x="70952" y="20281"/>
                      <a:pt x="78571" y="23661"/>
                      <a:pt x="83809" y="30422"/>
                    </a:cubicBezTo>
                    <a:cubicBezTo>
                      <a:pt x="89047" y="37605"/>
                      <a:pt x="91904" y="47323"/>
                      <a:pt x="91904" y="6000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7" name="Shape 197"/>
              <p:cNvSpPr/>
              <p:nvPr/>
            </p:nvSpPr>
            <p:spPr>
              <a:xfrm>
                <a:off x="5566" y="1671"/>
                <a:ext cx="507" cy="670"/>
              </a:xfrm>
              <a:custGeom>
                <a:pathLst>
                  <a:path extrusionOk="0" h="120000" w="120000">
                    <a:moveTo>
                      <a:pt x="111588" y="97102"/>
                    </a:moveTo>
                    <a:cubicBezTo>
                      <a:pt x="111028" y="94982"/>
                      <a:pt x="108224" y="95830"/>
                      <a:pt x="108224" y="95830"/>
                    </a:cubicBezTo>
                    <a:cubicBezTo>
                      <a:pt x="103738" y="97102"/>
                      <a:pt x="99252" y="97950"/>
                      <a:pt x="94766" y="98798"/>
                    </a:cubicBezTo>
                    <a:cubicBezTo>
                      <a:pt x="89719" y="99222"/>
                      <a:pt x="84672" y="99646"/>
                      <a:pt x="78504" y="99646"/>
                    </a:cubicBezTo>
                    <a:cubicBezTo>
                      <a:pt x="64485" y="99646"/>
                      <a:pt x="53271" y="96254"/>
                      <a:pt x="45420" y="90318"/>
                    </a:cubicBezTo>
                    <a:cubicBezTo>
                      <a:pt x="37570" y="83957"/>
                      <a:pt x="33084" y="73780"/>
                      <a:pt x="33084" y="60212"/>
                    </a:cubicBezTo>
                    <a:cubicBezTo>
                      <a:pt x="33084" y="47915"/>
                      <a:pt x="37009" y="38586"/>
                      <a:pt x="44299" y="31378"/>
                    </a:cubicBezTo>
                    <a:cubicBezTo>
                      <a:pt x="51028" y="24169"/>
                      <a:pt x="62242" y="20777"/>
                      <a:pt x="76261" y="20777"/>
                    </a:cubicBezTo>
                    <a:cubicBezTo>
                      <a:pt x="88598" y="20777"/>
                      <a:pt x="97570" y="21625"/>
                      <a:pt x="107102" y="23745"/>
                    </a:cubicBezTo>
                    <a:cubicBezTo>
                      <a:pt x="107102" y="23745"/>
                      <a:pt x="109345" y="24593"/>
                      <a:pt x="110467" y="22473"/>
                    </a:cubicBezTo>
                    <a:cubicBezTo>
                      <a:pt x="112710" y="16961"/>
                      <a:pt x="114953" y="13144"/>
                      <a:pt x="117757" y="7632"/>
                    </a:cubicBezTo>
                    <a:cubicBezTo>
                      <a:pt x="118317" y="5936"/>
                      <a:pt x="116635" y="5088"/>
                      <a:pt x="115514" y="4664"/>
                    </a:cubicBezTo>
                    <a:cubicBezTo>
                      <a:pt x="112149" y="3816"/>
                      <a:pt x="103177" y="2120"/>
                      <a:pt x="96448" y="1272"/>
                    </a:cubicBezTo>
                    <a:cubicBezTo>
                      <a:pt x="90280" y="424"/>
                      <a:pt x="82990" y="0"/>
                      <a:pt x="74579" y="0"/>
                    </a:cubicBezTo>
                    <a:cubicBezTo>
                      <a:pt x="62242" y="0"/>
                      <a:pt x="51588" y="1696"/>
                      <a:pt x="42056" y="4664"/>
                    </a:cubicBezTo>
                    <a:cubicBezTo>
                      <a:pt x="33084" y="8056"/>
                      <a:pt x="25233" y="12296"/>
                      <a:pt x="19065" y="17385"/>
                    </a:cubicBezTo>
                    <a:cubicBezTo>
                      <a:pt x="12897" y="22897"/>
                      <a:pt x="7850" y="29257"/>
                      <a:pt x="5046" y="36466"/>
                    </a:cubicBezTo>
                    <a:cubicBezTo>
                      <a:pt x="1682" y="43674"/>
                      <a:pt x="0" y="51731"/>
                      <a:pt x="0" y="60212"/>
                    </a:cubicBezTo>
                    <a:cubicBezTo>
                      <a:pt x="0" y="78445"/>
                      <a:pt x="6728" y="93286"/>
                      <a:pt x="19626" y="103886"/>
                    </a:cubicBezTo>
                    <a:cubicBezTo>
                      <a:pt x="32523" y="114487"/>
                      <a:pt x="51588" y="120000"/>
                      <a:pt x="76822" y="120000"/>
                    </a:cubicBezTo>
                    <a:cubicBezTo>
                      <a:pt x="91401" y="120000"/>
                      <a:pt x="106542" y="117879"/>
                      <a:pt x="117757" y="114487"/>
                    </a:cubicBezTo>
                    <a:cubicBezTo>
                      <a:pt x="117757" y="114487"/>
                      <a:pt x="120000" y="113639"/>
                      <a:pt x="118878" y="111943"/>
                    </a:cubicBezTo>
                    <a:lnTo>
                      <a:pt x="111588" y="9710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8" name="Shape 198"/>
              <p:cNvSpPr/>
              <p:nvPr/>
            </p:nvSpPr>
            <p:spPr>
              <a:xfrm>
                <a:off x="6108" y="1671"/>
                <a:ext cx="582" cy="672"/>
              </a:xfrm>
              <a:custGeom>
                <a:pathLst>
                  <a:path extrusionOk="0" h="120000" w="120000">
                    <a:moveTo>
                      <a:pt x="114634" y="32535"/>
                    </a:moveTo>
                    <a:cubicBezTo>
                      <a:pt x="112682" y="25352"/>
                      <a:pt x="107317" y="18591"/>
                      <a:pt x="103902" y="15211"/>
                    </a:cubicBezTo>
                    <a:cubicBezTo>
                      <a:pt x="98048" y="10140"/>
                      <a:pt x="92682" y="6338"/>
                      <a:pt x="87317" y="4647"/>
                    </a:cubicBezTo>
                    <a:cubicBezTo>
                      <a:pt x="80487" y="1690"/>
                      <a:pt x="72195" y="0"/>
                      <a:pt x="62926" y="0"/>
                    </a:cubicBezTo>
                    <a:cubicBezTo>
                      <a:pt x="52195" y="0"/>
                      <a:pt x="42439" y="1690"/>
                      <a:pt x="34634" y="5070"/>
                    </a:cubicBezTo>
                    <a:cubicBezTo>
                      <a:pt x="26829" y="8028"/>
                      <a:pt x="20487" y="12676"/>
                      <a:pt x="15121" y="17746"/>
                    </a:cubicBezTo>
                    <a:cubicBezTo>
                      <a:pt x="9756" y="23239"/>
                      <a:pt x="5853" y="30000"/>
                      <a:pt x="3414" y="37183"/>
                    </a:cubicBezTo>
                    <a:cubicBezTo>
                      <a:pt x="975" y="44366"/>
                      <a:pt x="0" y="52394"/>
                      <a:pt x="0" y="60845"/>
                    </a:cubicBezTo>
                    <a:cubicBezTo>
                      <a:pt x="0" y="69295"/>
                      <a:pt x="975" y="77323"/>
                      <a:pt x="3902" y="84507"/>
                    </a:cubicBezTo>
                    <a:cubicBezTo>
                      <a:pt x="6341" y="91690"/>
                      <a:pt x="10243" y="98028"/>
                      <a:pt x="16097" y="103098"/>
                    </a:cubicBezTo>
                    <a:cubicBezTo>
                      <a:pt x="21463" y="108591"/>
                      <a:pt x="28780" y="112394"/>
                      <a:pt x="37560" y="115352"/>
                    </a:cubicBezTo>
                    <a:cubicBezTo>
                      <a:pt x="46341" y="118309"/>
                      <a:pt x="56585" y="120000"/>
                      <a:pt x="68780" y="120000"/>
                    </a:cubicBezTo>
                    <a:cubicBezTo>
                      <a:pt x="93170" y="119577"/>
                      <a:pt x="106341" y="114929"/>
                      <a:pt x="111707" y="112394"/>
                    </a:cubicBezTo>
                    <a:cubicBezTo>
                      <a:pt x="112682" y="111971"/>
                      <a:pt x="113170" y="111126"/>
                      <a:pt x="112195" y="109014"/>
                    </a:cubicBezTo>
                    <a:cubicBezTo>
                      <a:pt x="106829" y="95492"/>
                      <a:pt x="106829" y="95492"/>
                      <a:pt x="106829" y="95492"/>
                    </a:cubicBezTo>
                    <a:cubicBezTo>
                      <a:pt x="105853" y="93380"/>
                      <a:pt x="103414" y="94225"/>
                      <a:pt x="103414" y="94225"/>
                    </a:cubicBezTo>
                    <a:cubicBezTo>
                      <a:pt x="97560" y="95915"/>
                      <a:pt x="88780" y="99718"/>
                      <a:pt x="68292" y="99718"/>
                    </a:cubicBezTo>
                    <a:cubicBezTo>
                      <a:pt x="55121" y="99295"/>
                      <a:pt x="45365" y="95915"/>
                      <a:pt x="39024" y="90845"/>
                    </a:cubicBezTo>
                    <a:cubicBezTo>
                      <a:pt x="32682" y="85352"/>
                      <a:pt x="29756" y="77323"/>
                      <a:pt x="29268" y="66338"/>
                    </a:cubicBezTo>
                    <a:cubicBezTo>
                      <a:pt x="114634" y="66338"/>
                      <a:pt x="114634" y="66338"/>
                      <a:pt x="114634" y="66338"/>
                    </a:cubicBezTo>
                    <a:cubicBezTo>
                      <a:pt x="114634" y="66338"/>
                      <a:pt x="117073" y="66338"/>
                      <a:pt x="117073" y="64225"/>
                    </a:cubicBezTo>
                    <a:cubicBezTo>
                      <a:pt x="117073" y="63380"/>
                      <a:pt x="120000" y="49014"/>
                      <a:pt x="114634" y="32535"/>
                    </a:cubicBezTo>
                    <a:close/>
                    <a:moveTo>
                      <a:pt x="29756" y="47746"/>
                    </a:moveTo>
                    <a:cubicBezTo>
                      <a:pt x="30731" y="40985"/>
                      <a:pt x="33170" y="35070"/>
                      <a:pt x="36585" y="30422"/>
                    </a:cubicBezTo>
                    <a:cubicBezTo>
                      <a:pt x="41951" y="23661"/>
                      <a:pt x="49756" y="19859"/>
                      <a:pt x="60975" y="19859"/>
                    </a:cubicBezTo>
                    <a:cubicBezTo>
                      <a:pt x="72195" y="19859"/>
                      <a:pt x="79512" y="23661"/>
                      <a:pt x="84878" y="30422"/>
                    </a:cubicBezTo>
                    <a:cubicBezTo>
                      <a:pt x="88292" y="35070"/>
                      <a:pt x="89756" y="40985"/>
                      <a:pt x="90731" y="47746"/>
                    </a:cubicBezTo>
                    <a:lnTo>
                      <a:pt x="29756" y="4774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9" name="Shape 199"/>
              <p:cNvSpPr/>
              <p:nvPr/>
            </p:nvSpPr>
            <p:spPr>
              <a:xfrm>
                <a:off x="2793" y="1671"/>
                <a:ext cx="581" cy="672"/>
              </a:xfrm>
              <a:custGeom>
                <a:pathLst>
                  <a:path extrusionOk="0" h="120000" w="120000">
                    <a:moveTo>
                      <a:pt x="114634" y="32535"/>
                    </a:moveTo>
                    <a:cubicBezTo>
                      <a:pt x="112682" y="25352"/>
                      <a:pt x="107317" y="18591"/>
                      <a:pt x="103902" y="15211"/>
                    </a:cubicBezTo>
                    <a:cubicBezTo>
                      <a:pt x="98048" y="10140"/>
                      <a:pt x="92682" y="6338"/>
                      <a:pt x="87317" y="4647"/>
                    </a:cubicBezTo>
                    <a:cubicBezTo>
                      <a:pt x="80487" y="1690"/>
                      <a:pt x="72195" y="0"/>
                      <a:pt x="62926" y="0"/>
                    </a:cubicBezTo>
                    <a:cubicBezTo>
                      <a:pt x="52195" y="0"/>
                      <a:pt x="42439" y="1690"/>
                      <a:pt x="34634" y="5070"/>
                    </a:cubicBezTo>
                    <a:cubicBezTo>
                      <a:pt x="26829" y="8028"/>
                      <a:pt x="20487" y="12676"/>
                      <a:pt x="15121" y="17746"/>
                    </a:cubicBezTo>
                    <a:cubicBezTo>
                      <a:pt x="9756" y="23239"/>
                      <a:pt x="5853" y="30000"/>
                      <a:pt x="3414" y="37183"/>
                    </a:cubicBezTo>
                    <a:cubicBezTo>
                      <a:pt x="975" y="44366"/>
                      <a:pt x="0" y="52394"/>
                      <a:pt x="0" y="60845"/>
                    </a:cubicBezTo>
                    <a:cubicBezTo>
                      <a:pt x="0" y="69295"/>
                      <a:pt x="975" y="77323"/>
                      <a:pt x="3902" y="84507"/>
                    </a:cubicBezTo>
                    <a:cubicBezTo>
                      <a:pt x="6341" y="91690"/>
                      <a:pt x="10243" y="98028"/>
                      <a:pt x="16097" y="103098"/>
                    </a:cubicBezTo>
                    <a:cubicBezTo>
                      <a:pt x="21463" y="108591"/>
                      <a:pt x="28780" y="112394"/>
                      <a:pt x="37560" y="115352"/>
                    </a:cubicBezTo>
                    <a:cubicBezTo>
                      <a:pt x="46341" y="118309"/>
                      <a:pt x="56585" y="120000"/>
                      <a:pt x="68780" y="120000"/>
                    </a:cubicBezTo>
                    <a:cubicBezTo>
                      <a:pt x="93170" y="119577"/>
                      <a:pt x="106341" y="114929"/>
                      <a:pt x="111707" y="112394"/>
                    </a:cubicBezTo>
                    <a:cubicBezTo>
                      <a:pt x="112682" y="111971"/>
                      <a:pt x="113170" y="111126"/>
                      <a:pt x="112195" y="109014"/>
                    </a:cubicBezTo>
                    <a:cubicBezTo>
                      <a:pt x="106829" y="95492"/>
                      <a:pt x="106829" y="95492"/>
                      <a:pt x="106829" y="95492"/>
                    </a:cubicBezTo>
                    <a:cubicBezTo>
                      <a:pt x="105853" y="93380"/>
                      <a:pt x="103414" y="94225"/>
                      <a:pt x="103414" y="94225"/>
                    </a:cubicBezTo>
                    <a:cubicBezTo>
                      <a:pt x="97560" y="95915"/>
                      <a:pt x="88780" y="99718"/>
                      <a:pt x="68292" y="99718"/>
                    </a:cubicBezTo>
                    <a:cubicBezTo>
                      <a:pt x="55121" y="99295"/>
                      <a:pt x="45365" y="95915"/>
                      <a:pt x="39024" y="90845"/>
                    </a:cubicBezTo>
                    <a:cubicBezTo>
                      <a:pt x="32682" y="85352"/>
                      <a:pt x="29756" y="77323"/>
                      <a:pt x="29268" y="66338"/>
                    </a:cubicBezTo>
                    <a:cubicBezTo>
                      <a:pt x="114634" y="66338"/>
                      <a:pt x="114634" y="66338"/>
                      <a:pt x="114634" y="66338"/>
                    </a:cubicBezTo>
                    <a:cubicBezTo>
                      <a:pt x="114634" y="66338"/>
                      <a:pt x="117073" y="66338"/>
                      <a:pt x="117073" y="64225"/>
                    </a:cubicBezTo>
                    <a:cubicBezTo>
                      <a:pt x="117073" y="63380"/>
                      <a:pt x="120000" y="49014"/>
                      <a:pt x="114634" y="32535"/>
                    </a:cubicBezTo>
                    <a:close/>
                    <a:moveTo>
                      <a:pt x="29756" y="47746"/>
                    </a:moveTo>
                    <a:cubicBezTo>
                      <a:pt x="30731" y="40985"/>
                      <a:pt x="33170" y="35070"/>
                      <a:pt x="36585" y="30422"/>
                    </a:cubicBezTo>
                    <a:cubicBezTo>
                      <a:pt x="41951" y="23661"/>
                      <a:pt x="49756" y="19859"/>
                      <a:pt x="60975" y="19859"/>
                    </a:cubicBezTo>
                    <a:cubicBezTo>
                      <a:pt x="72195" y="19859"/>
                      <a:pt x="79512" y="23661"/>
                      <a:pt x="84878" y="30422"/>
                    </a:cubicBezTo>
                    <a:cubicBezTo>
                      <a:pt x="88292" y="35070"/>
                      <a:pt x="89756" y="40985"/>
                      <a:pt x="90731" y="47746"/>
                    </a:cubicBezTo>
                    <a:lnTo>
                      <a:pt x="29756" y="4774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0" name="Shape 200"/>
              <p:cNvSpPr/>
              <p:nvPr/>
            </p:nvSpPr>
            <p:spPr>
              <a:xfrm>
                <a:off x="1870" y="1671"/>
                <a:ext cx="537" cy="672"/>
              </a:xfrm>
              <a:custGeom>
                <a:pathLst>
                  <a:path extrusionOk="0" h="120000" w="120000">
                    <a:moveTo>
                      <a:pt x="75066" y="44366"/>
                    </a:moveTo>
                    <a:cubicBezTo>
                      <a:pt x="71365" y="44366"/>
                      <a:pt x="66607" y="43943"/>
                      <a:pt x="60792" y="43943"/>
                    </a:cubicBezTo>
                    <a:cubicBezTo>
                      <a:pt x="52863" y="43943"/>
                      <a:pt x="44933" y="44788"/>
                      <a:pt x="38061" y="46478"/>
                    </a:cubicBezTo>
                    <a:cubicBezTo>
                      <a:pt x="30660" y="48169"/>
                      <a:pt x="24317" y="50281"/>
                      <a:pt x="18502" y="53661"/>
                    </a:cubicBezTo>
                    <a:cubicBezTo>
                      <a:pt x="12687" y="56619"/>
                      <a:pt x="8458" y="60845"/>
                      <a:pt x="5286" y="65915"/>
                    </a:cubicBezTo>
                    <a:cubicBezTo>
                      <a:pt x="2114" y="70563"/>
                      <a:pt x="0" y="76478"/>
                      <a:pt x="0" y="82816"/>
                    </a:cubicBezTo>
                    <a:cubicBezTo>
                      <a:pt x="0" y="89577"/>
                      <a:pt x="1585" y="95070"/>
                      <a:pt x="4229" y="99718"/>
                    </a:cubicBezTo>
                    <a:cubicBezTo>
                      <a:pt x="7400" y="104366"/>
                      <a:pt x="11101" y="108169"/>
                      <a:pt x="16387" y="111126"/>
                    </a:cubicBezTo>
                    <a:cubicBezTo>
                      <a:pt x="21674" y="114084"/>
                      <a:pt x="28017" y="116619"/>
                      <a:pt x="35418" y="117887"/>
                    </a:cubicBezTo>
                    <a:cubicBezTo>
                      <a:pt x="42819" y="119154"/>
                      <a:pt x="50748" y="120000"/>
                      <a:pt x="59735" y="120000"/>
                    </a:cubicBezTo>
                    <a:cubicBezTo>
                      <a:pt x="69251" y="120000"/>
                      <a:pt x="78766" y="119154"/>
                      <a:pt x="87753" y="117887"/>
                    </a:cubicBezTo>
                    <a:cubicBezTo>
                      <a:pt x="97268" y="116619"/>
                      <a:pt x="108370" y="114929"/>
                      <a:pt x="111013" y="114507"/>
                    </a:cubicBezTo>
                    <a:cubicBezTo>
                      <a:pt x="114185" y="113661"/>
                      <a:pt x="117885" y="112816"/>
                      <a:pt x="117885" y="112816"/>
                    </a:cubicBezTo>
                    <a:cubicBezTo>
                      <a:pt x="120000" y="112394"/>
                      <a:pt x="120000" y="110704"/>
                      <a:pt x="120000" y="110704"/>
                    </a:cubicBezTo>
                    <a:cubicBezTo>
                      <a:pt x="120000" y="43098"/>
                      <a:pt x="120000" y="43098"/>
                      <a:pt x="120000" y="43098"/>
                    </a:cubicBezTo>
                    <a:cubicBezTo>
                      <a:pt x="120000" y="28309"/>
                      <a:pt x="114713" y="16901"/>
                      <a:pt x="105198" y="10140"/>
                    </a:cubicBezTo>
                    <a:cubicBezTo>
                      <a:pt x="95154" y="3380"/>
                      <a:pt x="80881" y="0"/>
                      <a:pt x="62378" y="0"/>
                    </a:cubicBezTo>
                    <a:cubicBezTo>
                      <a:pt x="55506" y="0"/>
                      <a:pt x="44405" y="845"/>
                      <a:pt x="38061" y="1690"/>
                    </a:cubicBezTo>
                    <a:cubicBezTo>
                      <a:pt x="38061" y="1690"/>
                      <a:pt x="17444" y="5070"/>
                      <a:pt x="9515" y="10140"/>
                    </a:cubicBezTo>
                    <a:cubicBezTo>
                      <a:pt x="9515" y="10140"/>
                      <a:pt x="7400" y="10985"/>
                      <a:pt x="8458" y="13098"/>
                    </a:cubicBezTo>
                    <a:cubicBezTo>
                      <a:pt x="14801" y="27042"/>
                      <a:pt x="14801" y="27042"/>
                      <a:pt x="14801" y="27042"/>
                    </a:cubicBezTo>
                    <a:cubicBezTo>
                      <a:pt x="15859" y="29154"/>
                      <a:pt x="17973" y="28309"/>
                      <a:pt x="17973" y="28309"/>
                    </a:cubicBezTo>
                    <a:cubicBezTo>
                      <a:pt x="17973" y="28309"/>
                      <a:pt x="18502" y="28309"/>
                      <a:pt x="19559" y="27887"/>
                    </a:cubicBezTo>
                    <a:cubicBezTo>
                      <a:pt x="37533" y="20281"/>
                      <a:pt x="59735" y="20281"/>
                      <a:pt x="59735" y="20281"/>
                    </a:cubicBezTo>
                    <a:cubicBezTo>
                      <a:pt x="69779" y="20281"/>
                      <a:pt x="77709" y="21971"/>
                      <a:pt x="82995" y="24929"/>
                    </a:cubicBezTo>
                    <a:cubicBezTo>
                      <a:pt x="87753" y="28309"/>
                      <a:pt x="90396" y="32957"/>
                      <a:pt x="90396" y="42676"/>
                    </a:cubicBezTo>
                    <a:cubicBezTo>
                      <a:pt x="90396" y="46056"/>
                      <a:pt x="90396" y="46056"/>
                      <a:pt x="90396" y="46056"/>
                    </a:cubicBezTo>
                    <a:cubicBezTo>
                      <a:pt x="82466" y="44788"/>
                      <a:pt x="75066" y="44366"/>
                      <a:pt x="75066" y="44366"/>
                    </a:cubicBezTo>
                    <a:close/>
                    <a:moveTo>
                      <a:pt x="38061" y="96338"/>
                    </a:moveTo>
                    <a:cubicBezTo>
                      <a:pt x="34889" y="94225"/>
                      <a:pt x="34361" y="93380"/>
                      <a:pt x="32775" y="92112"/>
                    </a:cubicBezTo>
                    <a:cubicBezTo>
                      <a:pt x="31189" y="89577"/>
                      <a:pt x="30132" y="86619"/>
                      <a:pt x="30132" y="82394"/>
                    </a:cubicBezTo>
                    <a:cubicBezTo>
                      <a:pt x="30132" y="76056"/>
                      <a:pt x="32775" y="71408"/>
                      <a:pt x="38590" y="68028"/>
                    </a:cubicBezTo>
                    <a:cubicBezTo>
                      <a:pt x="38590" y="68028"/>
                      <a:pt x="46519" y="62535"/>
                      <a:pt x="65022" y="62535"/>
                    </a:cubicBezTo>
                    <a:cubicBezTo>
                      <a:pt x="78766" y="62957"/>
                      <a:pt x="90396" y="64225"/>
                      <a:pt x="90396" y="64225"/>
                    </a:cubicBezTo>
                    <a:cubicBezTo>
                      <a:pt x="90396" y="98028"/>
                      <a:pt x="90396" y="98028"/>
                      <a:pt x="90396" y="98028"/>
                    </a:cubicBezTo>
                    <a:cubicBezTo>
                      <a:pt x="90396" y="98028"/>
                      <a:pt x="90396" y="98028"/>
                      <a:pt x="90396" y="98028"/>
                    </a:cubicBezTo>
                    <a:cubicBezTo>
                      <a:pt x="90396" y="98028"/>
                      <a:pt x="78766" y="100140"/>
                      <a:pt x="65550" y="100563"/>
                    </a:cubicBezTo>
                    <a:cubicBezTo>
                      <a:pt x="46519" y="101408"/>
                      <a:pt x="38061" y="96338"/>
                      <a:pt x="38061" y="9633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1" name="Shape 201"/>
              <p:cNvSpPr/>
              <p:nvPr/>
            </p:nvSpPr>
            <p:spPr>
              <a:xfrm>
                <a:off x="5162" y="1676"/>
                <a:ext cx="386" cy="653"/>
              </a:xfrm>
              <a:custGeom>
                <a:pathLst>
                  <a:path extrusionOk="0" h="120000" w="120000">
                    <a:moveTo>
                      <a:pt x="119263" y="5652"/>
                    </a:moveTo>
                    <a:cubicBezTo>
                      <a:pt x="120000" y="3913"/>
                      <a:pt x="118527" y="3043"/>
                      <a:pt x="117055" y="3043"/>
                    </a:cubicBezTo>
                    <a:cubicBezTo>
                      <a:pt x="114846" y="2173"/>
                      <a:pt x="104539" y="869"/>
                      <a:pt x="95705" y="869"/>
                    </a:cubicBezTo>
                    <a:cubicBezTo>
                      <a:pt x="79509" y="0"/>
                      <a:pt x="70674" y="1739"/>
                      <a:pt x="62576" y="3913"/>
                    </a:cubicBezTo>
                    <a:cubicBezTo>
                      <a:pt x="54478" y="6086"/>
                      <a:pt x="45644" y="9565"/>
                      <a:pt x="40490" y="13478"/>
                    </a:cubicBezTo>
                    <a:cubicBezTo>
                      <a:pt x="40490" y="3913"/>
                      <a:pt x="40490" y="3913"/>
                      <a:pt x="40490" y="3913"/>
                    </a:cubicBezTo>
                    <a:cubicBezTo>
                      <a:pt x="40490" y="2608"/>
                      <a:pt x="39018" y="1739"/>
                      <a:pt x="36809" y="1739"/>
                    </a:cubicBezTo>
                    <a:cubicBezTo>
                      <a:pt x="3680" y="1739"/>
                      <a:pt x="3680" y="1739"/>
                      <a:pt x="3680" y="1739"/>
                    </a:cubicBezTo>
                    <a:cubicBezTo>
                      <a:pt x="2208" y="1739"/>
                      <a:pt x="0" y="2608"/>
                      <a:pt x="0" y="3913"/>
                    </a:cubicBezTo>
                    <a:cubicBezTo>
                      <a:pt x="0" y="117391"/>
                      <a:pt x="0" y="117391"/>
                      <a:pt x="0" y="117391"/>
                    </a:cubicBezTo>
                    <a:cubicBezTo>
                      <a:pt x="0" y="118695"/>
                      <a:pt x="2208" y="120000"/>
                      <a:pt x="4417" y="120000"/>
                    </a:cubicBezTo>
                    <a:cubicBezTo>
                      <a:pt x="38282" y="120000"/>
                      <a:pt x="38282" y="120000"/>
                      <a:pt x="38282" y="120000"/>
                    </a:cubicBezTo>
                    <a:cubicBezTo>
                      <a:pt x="40490" y="120000"/>
                      <a:pt x="41963" y="118695"/>
                      <a:pt x="41963" y="117391"/>
                    </a:cubicBezTo>
                    <a:cubicBezTo>
                      <a:pt x="41963" y="60869"/>
                      <a:pt x="41963" y="60869"/>
                      <a:pt x="41963" y="60869"/>
                    </a:cubicBezTo>
                    <a:cubicBezTo>
                      <a:pt x="41963" y="53478"/>
                      <a:pt x="43435" y="45652"/>
                      <a:pt x="46380" y="40869"/>
                    </a:cubicBezTo>
                    <a:cubicBezTo>
                      <a:pt x="49325" y="36086"/>
                      <a:pt x="53006" y="32608"/>
                      <a:pt x="57423" y="29565"/>
                    </a:cubicBezTo>
                    <a:cubicBezTo>
                      <a:pt x="62576" y="26956"/>
                      <a:pt x="67730" y="25217"/>
                      <a:pt x="73619" y="23913"/>
                    </a:cubicBezTo>
                    <a:cubicBezTo>
                      <a:pt x="79509" y="23043"/>
                      <a:pt x="86134" y="22608"/>
                      <a:pt x="90552" y="22608"/>
                    </a:cubicBezTo>
                    <a:cubicBezTo>
                      <a:pt x="97177" y="22608"/>
                      <a:pt x="104539" y="23478"/>
                      <a:pt x="104539" y="23478"/>
                    </a:cubicBezTo>
                    <a:cubicBezTo>
                      <a:pt x="107484" y="23913"/>
                      <a:pt x="108957" y="23043"/>
                      <a:pt x="109693" y="21739"/>
                    </a:cubicBezTo>
                    <a:cubicBezTo>
                      <a:pt x="111901" y="18260"/>
                      <a:pt x="117791" y="7826"/>
                      <a:pt x="119263" y="565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2" name="Shape 202"/>
              <p:cNvSpPr/>
              <p:nvPr/>
            </p:nvSpPr>
            <p:spPr>
              <a:xfrm>
                <a:off x="3807" y="1406"/>
                <a:ext cx="728" cy="1219"/>
              </a:xfrm>
              <a:custGeom>
                <a:pathLst>
                  <a:path extrusionOk="0" h="120000" w="120000">
                    <a:moveTo>
                      <a:pt x="118051" y="1398"/>
                    </a:moveTo>
                    <a:cubicBezTo>
                      <a:pt x="116103" y="932"/>
                      <a:pt x="114155" y="699"/>
                      <a:pt x="111428" y="466"/>
                    </a:cubicBezTo>
                    <a:cubicBezTo>
                      <a:pt x="108701" y="233"/>
                      <a:pt x="105584" y="0"/>
                      <a:pt x="102077" y="0"/>
                    </a:cubicBezTo>
                    <a:cubicBezTo>
                      <a:pt x="90000" y="0"/>
                      <a:pt x="80259" y="2097"/>
                      <a:pt x="73246" y="6291"/>
                    </a:cubicBezTo>
                    <a:cubicBezTo>
                      <a:pt x="66623" y="10252"/>
                      <a:pt x="61948" y="16543"/>
                      <a:pt x="59610" y="24699"/>
                    </a:cubicBezTo>
                    <a:cubicBezTo>
                      <a:pt x="58831" y="27495"/>
                      <a:pt x="58831" y="27495"/>
                      <a:pt x="58831" y="27495"/>
                    </a:cubicBezTo>
                    <a:cubicBezTo>
                      <a:pt x="43246" y="27495"/>
                      <a:pt x="43246" y="27495"/>
                      <a:pt x="43246" y="27495"/>
                    </a:cubicBezTo>
                    <a:cubicBezTo>
                      <a:pt x="43246" y="27495"/>
                      <a:pt x="41298" y="27495"/>
                      <a:pt x="40909" y="28660"/>
                    </a:cubicBezTo>
                    <a:cubicBezTo>
                      <a:pt x="38571" y="37048"/>
                      <a:pt x="38571" y="37048"/>
                      <a:pt x="38571" y="37048"/>
                    </a:cubicBezTo>
                    <a:cubicBezTo>
                      <a:pt x="38181" y="37980"/>
                      <a:pt x="38961" y="38446"/>
                      <a:pt x="40519" y="38446"/>
                    </a:cubicBezTo>
                    <a:cubicBezTo>
                      <a:pt x="55714" y="38446"/>
                      <a:pt x="55714" y="38446"/>
                      <a:pt x="55714" y="38446"/>
                    </a:cubicBezTo>
                    <a:cubicBezTo>
                      <a:pt x="40519" y="89475"/>
                      <a:pt x="40519" y="89475"/>
                      <a:pt x="40519" y="89475"/>
                    </a:cubicBezTo>
                    <a:cubicBezTo>
                      <a:pt x="39350" y="93669"/>
                      <a:pt x="37792" y="96932"/>
                      <a:pt x="36233" y="99495"/>
                    </a:cubicBezTo>
                    <a:cubicBezTo>
                      <a:pt x="34675" y="102058"/>
                      <a:pt x="33506" y="103922"/>
                      <a:pt x="31558" y="105320"/>
                    </a:cubicBezTo>
                    <a:cubicBezTo>
                      <a:pt x="30000" y="106718"/>
                      <a:pt x="28051" y="107650"/>
                      <a:pt x="25324" y="108116"/>
                    </a:cubicBezTo>
                    <a:cubicBezTo>
                      <a:pt x="22987" y="108582"/>
                      <a:pt x="20259" y="108815"/>
                      <a:pt x="17142" y="108815"/>
                    </a:cubicBezTo>
                    <a:cubicBezTo>
                      <a:pt x="15584" y="108815"/>
                      <a:pt x="13636" y="108815"/>
                      <a:pt x="11688" y="108582"/>
                    </a:cubicBezTo>
                    <a:cubicBezTo>
                      <a:pt x="10129" y="108349"/>
                      <a:pt x="9350" y="108116"/>
                      <a:pt x="8181" y="107883"/>
                    </a:cubicBezTo>
                    <a:cubicBezTo>
                      <a:pt x="8181" y="107883"/>
                      <a:pt x="6233" y="107417"/>
                      <a:pt x="5844" y="108582"/>
                    </a:cubicBezTo>
                    <a:cubicBezTo>
                      <a:pt x="5064" y="109281"/>
                      <a:pt x="1168" y="116038"/>
                      <a:pt x="779" y="116737"/>
                    </a:cubicBezTo>
                    <a:cubicBezTo>
                      <a:pt x="0" y="117669"/>
                      <a:pt x="779" y="118135"/>
                      <a:pt x="1558" y="118368"/>
                    </a:cubicBezTo>
                    <a:cubicBezTo>
                      <a:pt x="3896" y="118834"/>
                      <a:pt x="5064" y="119067"/>
                      <a:pt x="7792" y="119533"/>
                    </a:cubicBezTo>
                    <a:cubicBezTo>
                      <a:pt x="11688" y="120000"/>
                      <a:pt x="14805" y="120000"/>
                      <a:pt x="17922" y="120000"/>
                    </a:cubicBezTo>
                    <a:cubicBezTo>
                      <a:pt x="24155" y="120000"/>
                      <a:pt x="30000" y="119533"/>
                      <a:pt x="34675" y="118601"/>
                    </a:cubicBezTo>
                    <a:cubicBezTo>
                      <a:pt x="39350" y="117436"/>
                      <a:pt x="43636" y="115572"/>
                      <a:pt x="47142" y="113242"/>
                    </a:cubicBezTo>
                    <a:cubicBezTo>
                      <a:pt x="51428" y="110679"/>
                      <a:pt x="53766" y="107883"/>
                      <a:pt x="56103" y="104155"/>
                    </a:cubicBezTo>
                    <a:cubicBezTo>
                      <a:pt x="58441" y="100427"/>
                      <a:pt x="60389" y="95766"/>
                      <a:pt x="61948" y="90407"/>
                    </a:cubicBezTo>
                    <a:cubicBezTo>
                      <a:pt x="77532" y="38446"/>
                      <a:pt x="77532" y="38446"/>
                      <a:pt x="77532" y="38446"/>
                    </a:cubicBezTo>
                    <a:cubicBezTo>
                      <a:pt x="100129" y="38446"/>
                      <a:pt x="100129" y="38446"/>
                      <a:pt x="100129" y="38446"/>
                    </a:cubicBezTo>
                    <a:cubicBezTo>
                      <a:pt x="100129" y="38446"/>
                      <a:pt x="101688" y="38446"/>
                      <a:pt x="102077" y="37281"/>
                    </a:cubicBezTo>
                    <a:cubicBezTo>
                      <a:pt x="104805" y="28660"/>
                      <a:pt x="104805" y="28660"/>
                      <a:pt x="104805" y="28660"/>
                    </a:cubicBezTo>
                    <a:cubicBezTo>
                      <a:pt x="104805" y="27961"/>
                      <a:pt x="104415" y="27495"/>
                      <a:pt x="102467" y="27495"/>
                    </a:cubicBezTo>
                    <a:cubicBezTo>
                      <a:pt x="80649" y="27495"/>
                      <a:pt x="80649" y="27495"/>
                      <a:pt x="80649" y="27495"/>
                    </a:cubicBezTo>
                    <a:cubicBezTo>
                      <a:pt x="81038" y="27262"/>
                      <a:pt x="81818" y="22601"/>
                      <a:pt x="84545" y="18174"/>
                    </a:cubicBezTo>
                    <a:cubicBezTo>
                      <a:pt x="85324" y="16310"/>
                      <a:pt x="87272" y="14912"/>
                      <a:pt x="89220" y="13980"/>
                    </a:cubicBezTo>
                    <a:cubicBezTo>
                      <a:pt x="90779" y="12815"/>
                      <a:pt x="92727" y="12116"/>
                      <a:pt x="94675" y="11883"/>
                    </a:cubicBezTo>
                    <a:cubicBezTo>
                      <a:pt x="97012" y="11417"/>
                      <a:pt x="99350" y="11184"/>
                      <a:pt x="102077" y="11184"/>
                    </a:cubicBezTo>
                    <a:cubicBezTo>
                      <a:pt x="104025" y="11184"/>
                      <a:pt x="106363" y="11184"/>
                      <a:pt x="107922" y="11417"/>
                    </a:cubicBezTo>
                    <a:cubicBezTo>
                      <a:pt x="109870" y="11650"/>
                      <a:pt x="110649" y="11883"/>
                      <a:pt x="111428" y="11883"/>
                    </a:cubicBezTo>
                    <a:cubicBezTo>
                      <a:pt x="113376" y="12349"/>
                      <a:pt x="113766" y="12116"/>
                      <a:pt x="114155" y="11417"/>
                    </a:cubicBezTo>
                    <a:cubicBezTo>
                      <a:pt x="119610" y="2796"/>
                      <a:pt x="119610" y="2796"/>
                      <a:pt x="119610" y="2796"/>
                    </a:cubicBezTo>
                    <a:cubicBezTo>
                      <a:pt x="120000" y="1864"/>
                      <a:pt x="118831" y="1398"/>
                      <a:pt x="118051" y="139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3" name="Shape 203"/>
              <p:cNvSpPr/>
              <p:nvPr/>
            </p:nvSpPr>
            <p:spPr>
              <a:xfrm>
                <a:off x="2542" y="1421"/>
                <a:ext cx="132" cy="908"/>
              </a:xfrm>
              <a:custGeom>
                <a:pathLst>
                  <a:path extrusionOk="0" h="120000" w="120000">
                    <a:moveTo>
                      <a:pt x="119999" y="118125"/>
                    </a:moveTo>
                    <a:cubicBezTo>
                      <a:pt x="119999" y="119062"/>
                      <a:pt x="115714" y="120000"/>
                      <a:pt x="109285" y="120000"/>
                    </a:cubicBezTo>
                    <a:cubicBezTo>
                      <a:pt x="10714" y="120000"/>
                      <a:pt x="10714" y="120000"/>
                      <a:pt x="10714" y="120000"/>
                    </a:cubicBezTo>
                    <a:cubicBezTo>
                      <a:pt x="4285" y="120000"/>
                      <a:pt x="0" y="119062"/>
                      <a:pt x="0" y="118125"/>
                    </a:cubicBezTo>
                    <a:cubicBezTo>
                      <a:pt x="0" y="1562"/>
                      <a:pt x="0" y="1562"/>
                      <a:pt x="0" y="1562"/>
                    </a:cubicBezTo>
                    <a:cubicBezTo>
                      <a:pt x="0" y="625"/>
                      <a:pt x="4285" y="0"/>
                      <a:pt x="10714" y="0"/>
                    </a:cubicBezTo>
                    <a:cubicBezTo>
                      <a:pt x="109285" y="0"/>
                      <a:pt x="109285" y="0"/>
                      <a:pt x="109285" y="0"/>
                    </a:cubicBezTo>
                    <a:cubicBezTo>
                      <a:pt x="115714" y="0"/>
                      <a:pt x="119999" y="625"/>
                      <a:pt x="119999" y="1562"/>
                    </a:cubicBezTo>
                    <a:lnTo>
                      <a:pt x="119999" y="11812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pic>
        <p:nvPicPr>
          <p:cNvPr id="204" name="Shape 204"/>
          <p:cNvPicPr preferRelativeResize="0"/>
          <p:nvPr/>
        </p:nvPicPr>
        <p:blipFill rotWithShape="1">
          <a:blip r:embed="rId3">
            <a:alphaModFix/>
          </a:blip>
          <a:srcRect b="0" l="0" r="0" t="0"/>
          <a:stretch/>
        </p:blipFill>
        <p:spPr>
          <a:xfrm>
            <a:off x="6448416" y="3786261"/>
            <a:ext cx="2578124" cy="2634171"/>
          </a:xfrm>
          <a:prstGeom prst="rect">
            <a:avLst/>
          </a:prstGeom>
          <a:noFill/>
          <a:ln>
            <a:noFill/>
          </a:ln>
        </p:spPr>
      </p:pic>
      <p:pic>
        <p:nvPicPr>
          <p:cNvPr id="205" name="Shape 205"/>
          <p:cNvPicPr preferRelativeResize="0"/>
          <p:nvPr/>
        </p:nvPicPr>
        <p:blipFill rotWithShape="1">
          <a:blip r:embed="rId4">
            <a:alphaModFix/>
          </a:blip>
          <a:srcRect b="0" l="0" r="0" t="0"/>
          <a:stretch/>
        </p:blipFill>
        <p:spPr>
          <a:xfrm>
            <a:off x="7319818" y="622585"/>
            <a:ext cx="1972649" cy="1972649"/>
          </a:xfrm>
          <a:prstGeom prst="rect">
            <a:avLst/>
          </a:prstGeom>
          <a:noFill/>
          <a:ln>
            <a:noFill/>
          </a:ln>
        </p:spPr>
      </p:pic>
      <p:grpSp>
        <p:nvGrpSpPr>
          <p:cNvPr id="206" name="Shape 206"/>
          <p:cNvGrpSpPr/>
          <p:nvPr/>
        </p:nvGrpSpPr>
        <p:grpSpPr>
          <a:xfrm>
            <a:off x="8686801" y="5026741"/>
            <a:ext cx="1104364" cy="966038"/>
            <a:chOff x="9356933" y="5612937"/>
            <a:chExt cx="434231" cy="379842"/>
          </a:xfrm>
        </p:grpSpPr>
        <p:sp>
          <p:nvSpPr>
            <p:cNvPr id="207" name="Shape 207"/>
            <p:cNvSpPr/>
            <p:nvPr/>
          </p:nvSpPr>
          <p:spPr>
            <a:xfrm>
              <a:off x="9356933" y="5612937"/>
              <a:ext cx="338651" cy="338651"/>
            </a:xfrm>
            <a:prstGeom prst="ellipse">
              <a:avLst/>
            </a:prstGeom>
            <a:solidFill>
              <a:srgbClr val="FFFFF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208" name="Shape 208"/>
            <p:cNvSpPr/>
            <p:nvPr/>
          </p:nvSpPr>
          <p:spPr>
            <a:xfrm>
              <a:off x="9600004" y="5801619"/>
              <a:ext cx="191160" cy="191160"/>
            </a:xfrm>
            <a:prstGeom prst="ellipse">
              <a:avLst/>
            </a:prstGeom>
            <a:solidFill>
              <a:srgbClr val="FFFFFF">
                <a:alpha val="196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grpSp>
      <p:pic>
        <p:nvPicPr>
          <p:cNvPr id="209" name="Shape 209"/>
          <p:cNvPicPr preferRelativeResize="0"/>
          <p:nvPr/>
        </p:nvPicPr>
        <p:blipFill rotWithShape="1">
          <a:blip r:embed="rId5">
            <a:alphaModFix amt="58000"/>
          </a:blip>
          <a:srcRect b="0" l="0" r="0" t="0"/>
          <a:stretch/>
        </p:blipFill>
        <p:spPr>
          <a:xfrm>
            <a:off x="101573" y="-100315"/>
            <a:ext cx="473510" cy="473510"/>
          </a:xfrm>
          <a:prstGeom prst="rect">
            <a:avLst/>
          </a:prstGeom>
          <a:noFill/>
          <a:ln>
            <a:noFill/>
          </a:ln>
        </p:spPr>
      </p:pic>
      <p:sp>
        <p:nvSpPr>
          <p:cNvPr id="210" name="Shape 210"/>
          <p:cNvSpPr/>
          <p:nvPr/>
        </p:nvSpPr>
        <p:spPr>
          <a:xfrm>
            <a:off x="0" y="-61544"/>
            <a:ext cx="300229" cy="1084518"/>
          </a:xfrm>
          <a:custGeom>
            <a:pathLst>
              <a:path extrusionOk="0" h="120000" w="120000">
                <a:moveTo>
                  <a:pt x="0" y="0"/>
                </a:moveTo>
                <a:lnTo>
                  <a:pt x="6692" y="1005"/>
                </a:lnTo>
                <a:cubicBezTo>
                  <a:pt x="75054" y="13790"/>
                  <a:pt x="120000" y="35442"/>
                  <a:pt x="120000" y="60000"/>
                </a:cubicBezTo>
                <a:cubicBezTo>
                  <a:pt x="120000" y="84557"/>
                  <a:pt x="75054" y="106209"/>
                  <a:pt x="6692" y="118994"/>
                </a:cubicBezTo>
                <a:lnTo>
                  <a:pt x="0" y="120000"/>
                </a:lnTo>
                <a:close/>
              </a:path>
            </a:pathLst>
          </a:custGeom>
          <a:solidFill>
            <a:srgbClr val="FFFFFF">
              <a:alpha val="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pic>
        <p:nvPicPr>
          <p:cNvPr id="211" name="Shape 211"/>
          <p:cNvPicPr preferRelativeResize="0"/>
          <p:nvPr/>
        </p:nvPicPr>
        <p:blipFill rotWithShape="1">
          <a:blip r:embed="rId6">
            <a:alphaModFix amt="81000"/>
          </a:blip>
          <a:srcRect b="43937" l="35634" r="0" t="0"/>
          <a:stretch/>
        </p:blipFill>
        <p:spPr>
          <a:xfrm>
            <a:off x="0" y="5683249"/>
            <a:ext cx="1348702" cy="1174751"/>
          </a:xfrm>
          <a:prstGeom prst="rect">
            <a:avLst/>
          </a:prstGeom>
          <a:noFill/>
          <a:ln>
            <a:noFill/>
          </a:ln>
        </p:spPr>
      </p:pic>
      <p:sp>
        <p:nvSpPr>
          <p:cNvPr id="212" name="Shape 212"/>
          <p:cNvSpPr/>
          <p:nvPr>
            <p:ph idx="2" type="pic"/>
          </p:nvPr>
        </p:nvSpPr>
        <p:spPr>
          <a:xfrm>
            <a:off x="7954695" y="-18288"/>
            <a:ext cx="4234130" cy="6894576"/>
          </a:xfrm>
          <a:prstGeom prst="rect">
            <a:avLst/>
          </a:prstGeom>
          <a:solidFill>
            <a:srgbClr val="BFBFBF"/>
          </a:solidFill>
          <a:ln>
            <a:noFill/>
          </a:ln>
        </p:spPr>
        <p:txBody>
          <a:bodyPr anchorCtr="0" anchor="ctr" bIns="91425" lIns="91425" spcFirstLastPara="1" rIns="91425" wrap="square" tIns="91425"/>
          <a:lstStyle>
            <a:lvl1pPr indent="0" lvl="0" marL="0" marR="0" rtl="0" algn="ctr">
              <a:lnSpc>
                <a:spcPct val="90000"/>
              </a:lnSpc>
              <a:spcBef>
                <a:spcPts val="400"/>
              </a:spcBef>
              <a:spcAft>
                <a:spcPts val="0"/>
              </a:spcAft>
              <a:buClr>
                <a:srgbClr val="7F7F7F"/>
              </a:buClr>
              <a:buSzPts val="1600"/>
              <a:buFont typeface="Arial"/>
              <a:buNone/>
              <a:defRPr b="0" i="0" sz="1600" u="none" cap="none" strike="noStrike">
                <a:solidFill>
                  <a:schemeClr val="lt1"/>
                </a:solidFill>
                <a:latin typeface="Arial"/>
                <a:ea typeface="Arial"/>
                <a:cs typeface="Arial"/>
                <a:sym typeface="Arial"/>
              </a:defRPr>
            </a:lvl1pPr>
            <a:lvl2pPr indent="-231775" lvl="1" marL="231775"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171450" lvl="2" marL="5207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1587" lvl="3" marL="5207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171450" lvl="4" marL="5207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228600" lvl="5" marL="25146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13" name="Shape 213"/>
          <p:cNvSpPr txBox="1"/>
          <p:nvPr>
            <p:ph idx="3" type="body"/>
          </p:nvPr>
        </p:nvSpPr>
        <p:spPr>
          <a:xfrm>
            <a:off x="360362" y="5510127"/>
            <a:ext cx="7289872" cy="43882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0"/>
              </a:spcBef>
              <a:spcAft>
                <a:spcPts val="0"/>
              </a:spcAft>
              <a:buClr>
                <a:srgbClr val="7F7F7F"/>
              </a:buClr>
              <a:buSzPts val="1600"/>
              <a:buFont typeface="Arial"/>
              <a:buNone/>
              <a:defRPr b="0" i="0" sz="1600" u="none" cap="none" strike="noStrike">
                <a:solidFill>
                  <a:srgbClr val="D9E0E2"/>
                </a:solidFill>
                <a:latin typeface="Arial"/>
                <a:ea typeface="Arial"/>
                <a:cs typeface="Arial"/>
                <a:sym typeface="Arial"/>
              </a:defRPr>
            </a:lvl1pPr>
            <a:lvl2pPr indent="-342900" lvl="1" marL="914400" marR="0" rtl="0" algn="l">
              <a:lnSpc>
                <a:spcPct val="90000"/>
              </a:lnSpc>
              <a:spcBef>
                <a:spcPts val="3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p:cSld name="Basic">
    <p:spTree>
      <p:nvGrpSpPr>
        <p:cNvPr id="214" name="Shape 214"/>
        <p:cNvGrpSpPr/>
        <p:nvPr/>
      </p:nvGrpSpPr>
      <p:grpSpPr>
        <a:xfrm>
          <a:off x="0" y="0"/>
          <a:ext cx="0" cy="0"/>
          <a:chOff x="0" y="0"/>
          <a:chExt cx="0" cy="0"/>
        </a:xfrm>
      </p:grpSpPr>
      <p:sp>
        <p:nvSpPr>
          <p:cNvPr id="215" name="Shape 215"/>
          <p:cNvSpPr txBox="1"/>
          <p:nvPr>
            <p:ph idx="1" type="body"/>
          </p:nvPr>
        </p:nvSpPr>
        <p:spPr>
          <a:xfrm>
            <a:off x="338327" y="1599480"/>
            <a:ext cx="11515535" cy="4622864"/>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400"/>
              </a:spcBef>
              <a:spcAft>
                <a:spcPts val="0"/>
              </a:spcAft>
              <a:buClr>
                <a:srgbClr val="7F7F7F"/>
              </a:buClr>
              <a:buSzPts val="2000"/>
              <a:buFont typeface="Arial"/>
              <a:buChar char="​"/>
              <a:defRPr b="0" i="0" sz="2000" u="none" cap="none" strike="noStrike">
                <a:solidFill>
                  <a:srgbClr val="7C868D"/>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16" name="Shape 216"/>
          <p:cNvSpPr txBox="1"/>
          <p:nvPr>
            <p:ph idx="2" type="body"/>
          </p:nvPr>
        </p:nvSpPr>
        <p:spPr>
          <a:xfrm>
            <a:off x="338328" y="1021080"/>
            <a:ext cx="11484864" cy="338554"/>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400"/>
              </a:spcBef>
              <a:spcAft>
                <a:spcPts val="0"/>
              </a:spcAft>
              <a:buClr>
                <a:srgbClr val="7F7F7F"/>
              </a:buClr>
              <a:buSzPts val="2400"/>
              <a:buFont typeface="Arial"/>
              <a:buNone/>
              <a:defRPr b="0" i="0" sz="2400" u="none" cap="none" strike="noStrike">
                <a:solidFill>
                  <a:schemeClr val="accent2"/>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17" name="Shape 217"/>
          <p:cNvSpPr txBox="1"/>
          <p:nvPr>
            <p:ph type="title"/>
          </p:nvPr>
        </p:nvSpPr>
        <p:spPr>
          <a:xfrm>
            <a:off x="338327" y="90720"/>
            <a:ext cx="11515535" cy="908043"/>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accent1"/>
              </a:buClr>
              <a:buSzPts val="3200"/>
              <a:buFont typeface="Arial"/>
              <a:buNone/>
              <a:defRPr b="0" i="0" sz="3200" u="none" cap="none" strike="noStrike">
                <a:solidFill>
                  <a:schemeClr val="accen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18" name="Shape 218"/>
          <p:cNvSpPr txBox="1"/>
          <p:nvPr>
            <p:ph idx="11" type="ftr"/>
          </p:nvPr>
        </p:nvSpPr>
        <p:spPr>
          <a:xfrm>
            <a:off x="333728" y="6270900"/>
            <a:ext cx="10736917" cy="428383"/>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000">
                <a:solidFill>
                  <a:srgbClr val="8B8B8B"/>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2">
  <p:cSld name="Basic 2">
    <p:spTree>
      <p:nvGrpSpPr>
        <p:cNvPr id="219" name="Shape 219"/>
        <p:cNvGrpSpPr/>
        <p:nvPr/>
      </p:nvGrpSpPr>
      <p:grpSpPr>
        <a:xfrm>
          <a:off x="0" y="0"/>
          <a:ext cx="0" cy="0"/>
          <a:chOff x="0" y="0"/>
          <a:chExt cx="0" cy="0"/>
        </a:xfrm>
      </p:grpSpPr>
      <p:sp>
        <p:nvSpPr>
          <p:cNvPr id="220" name="Shape 220"/>
          <p:cNvSpPr txBox="1"/>
          <p:nvPr>
            <p:ph type="title"/>
          </p:nvPr>
        </p:nvSpPr>
        <p:spPr>
          <a:xfrm>
            <a:off x="338327" y="90720"/>
            <a:ext cx="11515535" cy="908043"/>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accent1"/>
              </a:buClr>
              <a:buSzPts val="3200"/>
              <a:buFont typeface="Arial"/>
              <a:buNone/>
              <a:defRPr b="0" i="0" sz="3200" u="none" cap="none" strike="noStrike">
                <a:solidFill>
                  <a:schemeClr val="accen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21" name="Shape 221"/>
          <p:cNvSpPr txBox="1"/>
          <p:nvPr>
            <p:ph idx="1" type="body"/>
          </p:nvPr>
        </p:nvSpPr>
        <p:spPr>
          <a:xfrm>
            <a:off x="338328" y="1021080"/>
            <a:ext cx="11484864" cy="338554"/>
          </a:xfrm>
          <a:prstGeom prst="rect">
            <a:avLst/>
          </a:prstGeom>
          <a:noFill/>
          <a:ln>
            <a:noFill/>
          </a:ln>
        </p:spPr>
        <p:txBody>
          <a:bodyPr anchorCtr="0" anchor="t" bIns="91425" lIns="91425" spcFirstLastPara="1" rIns="91425" wrap="square" tIns="91425"/>
          <a:lstStyle>
            <a:lvl1pPr indent="-381000" lvl="0" marL="457200" marR="0" rtl="0" algn="l">
              <a:lnSpc>
                <a:spcPct val="90000"/>
              </a:lnSpc>
              <a:spcBef>
                <a:spcPts val="400"/>
              </a:spcBef>
              <a:spcAft>
                <a:spcPts val="0"/>
              </a:spcAft>
              <a:buClr>
                <a:srgbClr val="7F7F7F"/>
              </a:buClr>
              <a:buSzPts val="2400"/>
              <a:buFont typeface="Arial"/>
              <a:buChar char="​"/>
              <a:defRPr b="0" i="0" sz="2400" u="none" cap="none" strike="noStrike">
                <a:solidFill>
                  <a:schemeClr val="accent2"/>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22" name="Shape 222"/>
          <p:cNvSpPr txBox="1"/>
          <p:nvPr>
            <p:ph idx="11" type="ftr"/>
          </p:nvPr>
        </p:nvSpPr>
        <p:spPr>
          <a:xfrm>
            <a:off x="333728" y="6270900"/>
            <a:ext cx="10736917" cy="428383"/>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000">
                <a:solidFill>
                  <a:srgbClr val="8B8B8B"/>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column">
  <p:cSld name="2-column">
    <p:spTree>
      <p:nvGrpSpPr>
        <p:cNvPr id="223" name="Shape 223"/>
        <p:cNvGrpSpPr/>
        <p:nvPr/>
      </p:nvGrpSpPr>
      <p:grpSpPr>
        <a:xfrm>
          <a:off x="0" y="0"/>
          <a:ext cx="0" cy="0"/>
          <a:chOff x="0" y="0"/>
          <a:chExt cx="0" cy="0"/>
        </a:xfrm>
      </p:grpSpPr>
      <p:sp>
        <p:nvSpPr>
          <p:cNvPr id="224" name="Shape 224"/>
          <p:cNvSpPr txBox="1"/>
          <p:nvPr>
            <p:ph idx="1" type="body"/>
          </p:nvPr>
        </p:nvSpPr>
        <p:spPr>
          <a:xfrm>
            <a:off x="338328" y="1599480"/>
            <a:ext cx="5687845" cy="4351338"/>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400"/>
              </a:spcBef>
              <a:spcAft>
                <a:spcPts val="0"/>
              </a:spcAft>
              <a:buClr>
                <a:srgbClr val="7F7F7F"/>
              </a:buClr>
              <a:buSzPts val="2000"/>
              <a:buFont typeface="Arial"/>
              <a:buChar char="​"/>
              <a:defRPr b="0" i="0" sz="2000" u="none" cap="none" strike="noStrike">
                <a:solidFill>
                  <a:srgbClr val="7C868D"/>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25" name="Shape 225"/>
          <p:cNvSpPr txBox="1"/>
          <p:nvPr>
            <p:ph idx="2" type="body"/>
          </p:nvPr>
        </p:nvSpPr>
        <p:spPr>
          <a:xfrm>
            <a:off x="6153636" y="1599480"/>
            <a:ext cx="5700226" cy="4351338"/>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400"/>
              </a:spcBef>
              <a:spcAft>
                <a:spcPts val="0"/>
              </a:spcAft>
              <a:buClr>
                <a:srgbClr val="7F7F7F"/>
              </a:buClr>
              <a:buSzPts val="2000"/>
              <a:buFont typeface="Arial"/>
              <a:buChar char="​"/>
              <a:defRPr b="0" i="0" sz="2000" u="none" cap="none" strike="noStrike">
                <a:solidFill>
                  <a:srgbClr val="7C868D"/>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26" name="Shape 226"/>
          <p:cNvSpPr txBox="1"/>
          <p:nvPr>
            <p:ph type="title"/>
          </p:nvPr>
        </p:nvSpPr>
        <p:spPr>
          <a:xfrm>
            <a:off x="338327" y="90720"/>
            <a:ext cx="11515535" cy="908043"/>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accent1"/>
              </a:buClr>
              <a:buSzPts val="3200"/>
              <a:buFont typeface="Arial"/>
              <a:buNone/>
              <a:defRPr b="0" i="0" sz="3200" u="none" cap="none" strike="noStrike">
                <a:solidFill>
                  <a:schemeClr val="accen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27" name="Shape 227"/>
          <p:cNvSpPr txBox="1"/>
          <p:nvPr>
            <p:ph idx="3" type="body"/>
          </p:nvPr>
        </p:nvSpPr>
        <p:spPr>
          <a:xfrm>
            <a:off x="338328" y="1021080"/>
            <a:ext cx="11484864" cy="338554"/>
          </a:xfrm>
          <a:prstGeom prst="rect">
            <a:avLst/>
          </a:prstGeom>
          <a:noFill/>
          <a:ln>
            <a:noFill/>
          </a:ln>
        </p:spPr>
        <p:txBody>
          <a:bodyPr anchorCtr="0" anchor="t" bIns="91425" lIns="91425" spcFirstLastPara="1" rIns="91425" wrap="square" tIns="91425"/>
          <a:lstStyle>
            <a:lvl1pPr indent="-381000" lvl="0" marL="457200" marR="0" rtl="0" algn="l">
              <a:lnSpc>
                <a:spcPct val="90000"/>
              </a:lnSpc>
              <a:spcBef>
                <a:spcPts val="400"/>
              </a:spcBef>
              <a:spcAft>
                <a:spcPts val="0"/>
              </a:spcAft>
              <a:buClr>
                <a:srgbClr val="7F7F7F"/>
              </a:buClr>
              <a:buSzPts val="2400"/>
              <a:buFont typeface="Arial"/>
              <a:buChar char="​"/>
              <a:defRPr b="0" i="0" sz="2400" u="none" cap="none" strike="noStrike">
                <a:solidFill>
                  <a:schemeClr val="accent2"/>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28" name="Shape 228"/>
          <p:cNvSpPr txBox="1"/>
          <p:nvPr>
            <p:ph idx="11" type="ftr"/>
          </p:nvPr>
        </p:nvSpPr>
        <p:spPr>
          <a:xfrm>
            <a:off x="333728" y="6270900"/>
            <a:ext cx="10736917" cy="428383"/>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000">
                <a:solidFill>
                  <a:srgbClr val="8B8B8B"/>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column">
  <p:cSld name="3_column">
    <p:spTree>
      <p:nvGrpSpPr>
        <p:cNvPr id="229" name="Shape 229"/>
        <p:cNvGrpSpPr/>
        <p:nvPr/>
      </p:nvGrpSpPr>
      <p:grpSpPr>
        <a:xfrm>
          <a:off x="0" y="0"/>
          <a:ext cx="0" cy="0"/>
          <a:chOff x="0" y="0"/>
          <a:chExt cx="0" cy="0"/>
        </a:xfrm>
      </p:grpSpPr>
      <p:sp>
        <p:nvSpPr>
          <p:cNvPr id="230" name="Shape 230"/>
          <p:cNvSpPr txBox="1"/>
          <p:nvPr>
            <p:ph idx="1" type="body"/>
          </p:nvPr>
        </p:nvSpPr>
        <p:spPr>
          <a:xfrm>
            <a:off x="338328" y="1599480"/>
            <a:ext cx="3749040" cy="4622865"/>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400"/>
              </a:spcBef>
              <a:spcAft>
                <a:spcPts val="0"/>
              </a:spcAft>
              <a:buClr>
                <a:srgbClr val="7F7F7F"/>
              </a:buClr>
              <a:buSzPts val="2000"/>
              <a:buFont typeface="Arial"/>
              <a:buChar char="​"/>
              <a:defRPr b="0" i="0" sz="2000" u="none" cap="none" strike="noStrike">
                <a:solidFill>
                  <a:srgbClr val="7C868D"/>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31" name="Shape 231"/>
          <p:cNvSpPr txBox="1"/>
          <p:nvPr>
            <p:ph idx="2" type="body"/>
          </p:nvPr>
        </p:nvSpPr>
        <p:spPr>
          <a:xfrm>
            <a:off x="4235127" y="1599480"/>
            <a:ext cx="3728166" cy="4622864"/>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400"/>
              </a:spcBef>
              <a:spcAft>
                <a:spcPts val="0"/>
              </a:spcAft>
              <a:buClr>
                <a:srgbClr val="7F7F7F"/>
              </a:buClr>
              <a:buSzPts val="2000"/>
              <a:buFont typeface="Arial"/>
              <a:buChar char="​"/>
              <a:defRPr b="0" i="0" sz="2000" u="none" cap="none" strike="noStrike">
                <a:solidFill>
                  <a:srgbClr val="7C868D"/>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32" name="Shape 232"/>
          <p:cNvSpPr txBox="1"/>
          <p:nvPr>
            <p:ph idx="3" type="body"/>
          </p:nvPr>
        </p:nvSpPr>
        <p:spPr>
          <a:xfrm>
            <a:off x="8090178" y="1599480"/>
            <a:ext cx="3749040" cy="4622864"/>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400"/>
              </a:spcBef>
              <a:spcAft>
                <a:spcPts val="0"/>
              </a:spcAft>
              <a:buClr>
                <a:srgbClr val="7F7F7F"/>
              </a:buClr>
              <a:buSzPts val="2000"/>
              <a:buFont typeface="Arial"/>
              <a:buChar char="​"/>
              <a:defRPr b="0" i="0" sz="2000" u="none" cap="none" strike="noStrike">
                <a:solidFill>
                  <a:srgbClr val="7C868D"/>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33" name="Shape 233"/>
          <p:cNvSpPr txBox="1"/>
          <p:nvPr>
            <p:ph idx="4" type="body"/>
          </p:nvPr>
        </p:nvSpPr>
        <p:spPr>
          <a:xfrm>
            <a:off x="338328" y="1021080"/>
            <a:ext cx="11484864" cy="338554"/>
          </a:xfrm>
          <a:prstGeom prst="rect">
            <a:avLst/>
          </a:prstGeom>
          <a:noFill/>
          <a:ln>
            <a:noFill/>
          </a:ln>
        </p:spPr>
        <p:txBody>
          <a:bodyPr anchorCtr="0" anchor="t" bIns="91425" lIns="91425" spcFirstLastPara="1" rIns="91425" wrap="square" tIns="91425"/>
          <a:lstStyle>
            <a:lvl1pPr indent="-381000" lvl="0" marL="457200" marR="0" rtl="0" algn="l">
              <a:lnSpc>
                <a:spcPct val="90000"/>
              </a:lnSpc>
              <a:spcBef>
                <a:spcPts val="400"/>
              </a:spcBef>
              <a:spcAft>
                <a:spcPts val="0"/>
              </a:spcAft>
              <a:buClr>
                <a:srgbClr val="7F7F7F"/>
              </a:buClr>
              <a:buSzPts val="2400"/>
              <a:buFont typeface="Arial"/>
              <a:buChar char="​"/>
              <a:defRPr b="0" i="0" sz="2400" u="none" cap="none" strike="noStrike">
                <a:solidFill>
                  <a:schemeClr val="accent2"/>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34" name="Shape 234"/>
          <p:cNvSpPr txBox="1"/>
          <p:nvPr>
            <p:ph type="title"/>
          </p:nvPr>
        </p:nvSpPr>
        <p:spPr>
          <a:xfrm>
            <a:off x="338327" y="90720"/>
            <a:ext cx="11515535" cy="908043"/>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accent1"/>
              </a:buClr>
              <a:buSzPts val="3200"/>
              <a:buFont typeface="Arial"/>
              <a:buNone/>
              <a:defRPr b="0" i="0" sz="3200" u="none" cap="none" strike="noStrike">
                <a:solidFill>
                  <a:schemeClr val="accen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35" name="Shape 235"/>
          <p:cNvSpPr txBox="1"/>
          <p:nvPr>
            <p:ph idx="11" type="ftr"/>
          </p:nvPr>
        </p:nvSpPr>
        <p:spPr>
          <a:xfrm>
            <a:off x="333728" y="6270900"/>
            <a:ext cx="10736917" cy="428383"/>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000">
                <a:solidFill>
                  <a:srgbClr val="8B8B8B"/>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8.xml"/><Relationship Id="rId22" Type="http://schemas.openxmlformats.org/officeDocument/2006/relationships/slideLayout" Target="../slideLayouts/slideLayout20.xml"/><Relationship Id="rId21" Type="http://schemas.openxmlformats.org/officeDocument/2006/relationships/slideLayout" Target="../slideLayouts/slideLayout19.xml"/><Relationship Id="rId24" Type="http://schemas.openxmlformats.org/officeDocument/2006/relationships/slideLayout" Target="../slideLayouts/slideLayout22.xml"/><Relationship Id="rId23" Type="http://schemas.openxmlformats.org/officeDocument/2006/relationships/slideLayout" Target="../slideLayouts/slideLayout21.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26" Type="http://schemas.openxmlformats.org/officeDocument/2006/relationships/slideLayout" Target="../slideLayouts/slideLayout24.xml"/><Relationship Id="rId25" Type="http://schemas.openxmlformats.org/officeDocument/2006/relationships/slideLayout" Target="../slideLayouts/slideLayout23.xml"/><Relationship Id="rId28" Type="http://schemas.openxmlformats.org/officeDocument/2006/relationships/slideLayout" Target="../slideLayouts/slideLayout26.xml"/><Relationship Id="rId27" Type="http://schemas.openxmlformats.org/officeDocument/2006/relationships/slideLayout" Target="../slideLayouts/slideLayout25.xml"/><Relationship Id="rId5" Type="http://schemas.openxmlformats.org/officeDocument/2006/relationships/slideLayout" Target="../slideLayouts/slideLayout3.xml"/><Relationship Id="rId6" Type="http://schemas.openxmlformats.org/officeDocument/2006/relationships/slideLayout" Target="../slideLayouts/slideLayout4.xml"/><Relationship Id="rId29" Type="http://schemas.openxmlformats.org/officeDocument/2006/relationships/slideLayout" Target="../slideLayouts/slideLayout27.xml"/><Relationship Id="rId7" Type="http://schemas.openxmlformats.org/officeDocument/2006/relationships/slideLayout" Target="../slideLayouts/slideLayout5.xml"/><Relationship Id="rId8" Type="http://schemas.openxmlformats.org/officeDocument/2006/relationships/slideLayout" Target="../slideLayouts/slideLayout6.xml"/><Relationship Id="rId31" Type="http://schemas.openxmlformats.org/officeDocument/2006/relationships/slideLayout" Target="../slideLayouts/slideLayout29.xml"/><Relationship Id="rId30" Type="http://schemas.openxmlformats.org/officeDocument/2006/relationships/slideLayout" Target="../slideLayouts/slideLayout28.xml"/><Relationship Id="rId11" Type="http://schemas.openxmlformats.org/officeDocument/2006/relationships/slideLayout" Target="../slideLayouts/slideLayout9.xml"/><Relationship Id="rId33" Type="http://schemas.openxmlformats.org/officeDocument/2006/relationships/slideLayout" Target="../slideLayouts/slideLayout31.xml"/><Relationship Id="rId10" Type="http://schemas.openxmlformats.org/officeDocument/2006/relationships/slideLayout" Target="../slideLayouts/slideLayout8.xml"/><Relationship Id="rId32" Type="http://schemas.openxmlformats.org/officeDocument/2006/relationships/slideLayout" Target="../slideLayouts/slideLayout30.xml"/><Relationship Id="rId13" Type="http://schemas.openxmlformats.org/officeDocument/2006/relationships/slideLayout" Target="../slideLayouts/slideLayout11.xml"/><Relationship Id="rId35" Type="http://schemas.openxmlformats.org/officeDocument/2006/relationships/slideLayout" Target="../slideLayouts/slideLayout33.xml"/><Relationship Id="rId12" Type="http://schemas.openxmlformats.org/officeDocument/2006/relationships/slideLayout" Target="../slideLayouts/slideLayout10.xml"/><Relationship Id="rId34" Type="http://schemas.openxmlformats.org/officeDocument/2006/relationships/slideLayout" Target="../slideLayouts/slideLayout32.xml"/><Relationship Id="rId15" Type="http://schemas.openxmlformats.org/officeDocument/2006/relationships/slideLayout" Target="../slideLayouts/slideLayout13.xml"/><Relationship Id="rId37" Type="http://schemas.openxmlformats.org/officeDocument/2006/relationships/slideLayout" Target="../slideLayouts/slideLayout35.xml"/><Relationship Id="rId14" Type="http://schemas.openxmlformats.org/officeDocument/2006/relationships/slideLayout" Target="../slideLayouts/slideLayout12.xml"/><Relationship Id="rId36" Type="http://schemas.openxmlformats.org/officeDocument/2006/relationships/slideLayout" Target="../slideLayouts/slideLayout34.xml"/><Relationship Id="rId17" Type="http://schemas.openxmlformats.org/officeDocument/2006/relationships/slideLayout" Target="../slideLayouts/slideLayout15.xml"/><Relationship Id="rId39" Type="http://schemas.openxmlformats.org/officeDocument/2006/relationships/theme" Target="../theme/theme1.xml"/><Relationship Id="rId16" Type="http://schemas.openxmlformats.org/officeDocument/2006/relationships/slideLayout" Target="../slideLayouts/slideLayout14.xml"/><Relationship Id="rId38" Type="http://schemas.openxmlformats.org/officeDocument/2006/relationships/slideLayout" Target="../slideLayouts/slideLayout36.xml"/><Relationship Id="rId19" Type="http://schemas.openxmlformats.org/officeDocument/2006/relationships/slideLayout" Target="../slideLayouts/slideLayout17.xml"/><Relationship Id="rId1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 name="Shape 22"/>
        <p:cNvGrpSpPr/>
        <p:nvPr/>
      </p:nvGrpSpPr>
      <p:grpSpPr>
        <a:xfrm>
          <a:off x="0" y="0"/>
          <a:ext cx="0" cy="0"/>
          <a:chOff x="0" y="0"/>
          <a:chExt cx="0" cy="0"/>
        </a:xfrm>
      </p:grpSpPr>
      <p:grpSp>
        <p:nvGrpSpPr>
          <p:cNvPr id="23" name="Shape 23"/>
          <p:cNvGrpSpPr/>
          <p:nvPr/>
        </p:nvGrpSpPr>
        <p:grpSpPr>
          <a:xfrm>
            <a:off x="0" y="1151067"/>
            <a:ext cx="12204187" cy="5706933"/>
            <a:chOff x="-7681" y="1151067"/>
            <a:chExt cx="12204187" cy="5706933"/>
          </a:xfrm>
        </p:grpSpPr>
        <p:sp>
          <p:nvSpPr>
            <p:cNvPr id="24" name="Shape 24"/>
            <p:cNvSpPr/>
            <p:nvPr/>
          </p:nvSpPr>
          <p:spPr>
            <a:xfrm rot="10800000">
              <a:off x="-7681" y="4045788"/>
              <a:ext cx="12196496" cy="2812209"/>
            </a:xfrm>
            <a:prstGeom prst="rect">
              <a:avLst/>
            </a:prstGeom>
            <a:gradFill>
              <a:gsLst>
                <a:gs pos="0">
                  <a:srgbClr val="00A1E0">
                    <a:alpha val="57647"/>
                  </a:srgbClr>
                </a:gs>
                <a:gs pos="38000">
                  <a:srgbClr val="19325C">
                    <a:alpha val="0"/>
                  </a:srgbClr>
                </a:gs>
                <a:gs pos="100000">
                  <a:srgbClr val="19325C">
                    <a:alpha val="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C:\Users\andrew\Desktop\dryfgudf.png" id="25" name="Shape 25"/>
            <p:cNvPicPr preferRelativeResize="0"/>
            <p:nvPr/>
          </p:nvPicPr>
          <p:blipFill rotWithShape="1">
            <a:blip r:embed="rId1">
              <a:alphaModFix/>
            </a:blip>
            <a:srcRect b="9538" l="10980" r="16207" t="5554"/>
            <a:stretch/>
          </p:blipFill>
          <p:spPr>
            <a:xfrm>
              <a:off x="0" y="1151067"/>
              <a:ext cx="12196507" cy="5706933"/>
            </a:xfrm>
            <a:prstGeom prst="rect">
              <a:avLst/>
            </a:prstGeom>
            <a:noFill/>
            <a:ln>
              <a:noFill/>
            </a:ln>
          </p:spPr>
        </p:pic>
      </p:grpSp>
      <p:sp>
        <p:nvSpPr>
          <p:cNvPr id="26" name="Shape 26"/>
          <p:cNvSpPr txBox="1"/>
          <p:nvPr>
            <p:ph type="title"/>
          </p:nvPr>
        </p:nvSpPr>
        <p:spPr>
          <a:xfrm>
            <a:off x="338327" y="90720"/>
            <a:ext cx="11515535" cy="908043"/>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accent1"/>
              </a:buClr>
              <a:buSzPts val="3200"/>
              <a:buFont typeface="Arial"/>
              <a:buNone/>
              <a:defRPr b="0" i="0" sz="3200" u="none" cap="none" strike="noStrike">
                <a:solidFill>
                  <a:schemeClr val="accen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7" name="Shape 27"/>
          <p:cNvSpPr txBox="1"/>
          <p:nvPr>
            <p:ph idx="1" type="body"/>
          </p:nvPr>
        </p:nvSpPr>
        <p:spPr>
          <a:xfrm>
            <a:off x="338327" y="1599480"/>
            <a:ext cx="11515535" cy="4622864"/>
          </a:xfrm>
          <a:prstGeom prst="rect">
            <a:avLst/>
          </a:prstGeom>
          <a:noFill/>
          <a:ln>
            <a:noFill/>
          </a:ln>
        </p:spPr>
        <p:txBody>
          <a:bodyPr anchorCtr="0" anchor="t" bIns="91425" lIns="91425" spcFirstLastPara="1" rIns="91425" wrap="square" tIns="91425"/>
          <a:lstStyle>
            <a:lvl1pPr indent="-355600" lvl="0" marL="457200" marR="0" rtl="0" algn="l">
              <a:lnSpc>
                <a:spcPct val="90000"/>
              </a:lnSpc>
              <a:spcBef>
                <a:spcPts val="400"/>
              </a:spcBef>
              <a:spcAft>
                <a:spcPts val="0"/>
              </a:spcAft>
              <a:buClr>
                <a:srgbClr val="7F7F7F"/>
              </a:buClr>
              <a:buSzPts val="2000"/>
              <a:buFont typeface="Arial"/>
              <a:buChar char="​"/>
              <a:defRPr b="0" i="0" sz="2000" u="none" cap="none" strike="noStrike">
                <a:solidFill>
                  <a:srgbClr val="7C868D"/>
                </a:solidFill>
                <a:latin typeface="Arial"/>
                <a:ea typeface="Arial"/>
                <a:cs typeface="Arial"/>
                <a:sym typeface="Arial"/>
              </a:defRPr>
            </a:lvl1pPr>
            <a:lvl2pPr indent="-342900" lvl="1" marL="914400" marR="0" rtl="0" algn="l">
              <a:lnSpc>
                <a:spcPct val="90000"/>
              </a:lnSpc>
              <a:spcBef>
                <a:spcPts val="600"/>
              </a:spcBef>
              <a:spcAft>
                <a:spcPts val="0"/>
              </a:spcAft>
              <a:buClr>
                <a:srgbClr val="BFBFBF"/>
              </a:buClr>
              <a:buSzPts val="1800"/>
              <a:buFont typeface="Arial"/>
              <a:buChar char="•"/>
              <a:defRPr b="0" i="0" sz="1800" u="none" cap="none" strike="noStrike">
                <a:solidFill>
                  <a:srgbClr val="7C868D"/>
                </a:solidFill>
                <a:latin typeface="Arial"/>
                <a:ea typeface="Arial"/>
                <a:cs typeface="Arial"/>
                <a:sym typeface="Arial"/>
              </a:defRPr>
            </a:lvl2pPr>
            <a:lvl3pPr indent="-330200" lvl="2" marL="1371600" marR="0" rtl="0" algn="l">
              <a:lnSpc>
                <a:spcPct val="90000"/>
              </a:lnSpc>
              <a:spcBef>
                <a:spcPts val="600"/>
              </a:spcBef>
              <a:spcAft>
                <a:spcPts val="0"/>
              </a:spcAft>
              <a:buClr>
                <a:srgbClr val="BFBFBF"/>
              </a:buClr>
              <a:buSzPts val="1600"/>
              <a:buFont typeface="Arial"/>
              <a:buChar char="•"/>
              <a:defRPr b="0" i="0" sz="1600" u="none" cap="none" strike="noStrike">
                <a:solidFill>
                  <a:srgbClr val="7C868D"/>
                </a:solidFill>
                <a:latin typeface="Arial"/>
                <a:ea typeface="Arial"/>
                <a:cs typeface="Arial"/>
                <a:sym typeface="Arial"/>
              </a:defRPr>
            </a:lvl3pPr>
            <a:lvl4pPr indent="-330200" lvl="3" marL="1828800" marR="0" rtl="0" algn="l">
              <a:lnSpc>
                <a:spcPct val="90000"/>
              </a:lnSpc>
              <a:spcBef>
                <a:spcPts val="600"/>
              </a:spcBef>
              <a:spcAft>
                <a:spcPts val="0"/>
              </a:spcAft>
              <a:buClr>
                <a:srgbClr val="7F7F7F"/>
              </a:buClr>
              <a:buSzPts val="1600"/>
              <a:buFont typeface="Arial"/>
              <a:buChar char="​"/>
              <a:defRPr b="0" i="0" sz="1600" u="none" cap="none" strike="noStrike">
                <a:solidFill>
                  <a:srgbClr val="0079A8"/>
                </a:solidFill>
                <a:latin typeface="Arial"/>
                <a:ea typeface="Arial"/>
                <a:cs typeface="Arial"/>
                <a:sym typeface="Arial"/>
              </a:defRPr>
            </a:lvl4pPr>
            <a:lvl5pPr indent="-292100" lvl="4" marL="2286000" marR="0" rtl="0" algn="l">
              <a:lnSpc>
                <a:spcPct val="90000"/>
              </a:lnSpc>
              <a:spcBef>
                <a:spcPts val="600"/>
              </a:spcBef>
              <a:spcAft>
                <a:spcPts val="0"/>
              </a:spcAft>
              <a:buClr>
                <a:srgbClr val="7F7F7F"/>
              </a:buClr>
              <a:buSzPts val="1000"/>
              <a:buFont typeface="Arial"/>
              <a:buChar char="​"/>
              <a:defRPr b="0" i="0" sz="1000" u="none" cap="none" strike="noStrike">
                <a:solidFill>
                  <a:srgbClr val="7C868D"/>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8" name="Shape 28"/>
          <p:cNvSpPr/>
          <p:nvPr/>
        </p:nvSpPr>
        <p:spPr>
          <a:xfrm flipH="1">
            <a:off x="336549" y="0"/>
            <a:ext cx="11868912" cy="891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 name="Shape 29"/>
          <p:cNvSpPr txBox="1"/>
          <p:nvPr>
            <p:ph idx="11" type="ftr"/>
          </p:nvPr>
        </p:nvSpPr>
        <p:spPr>
          <a:xfrm>
            <a:off x="333728" y="6270900"/>
            <a:ext cx="10736917" cy="428383"/>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000">
                <a:solidFill>
                  <a:srgbClr val="8B8B8B"/>
                </a:solidFill>
                <a:latin typeface="Arial"/>
                <a:ea typeface="Arial"/>
                <a:cs typeface="Arial"/>
                <a:sym typeface="Arial"/>
              </a:defRPr>
            </a:lvl1pPr>
            <a:lvl2pPr indent="0" lvl="1" marL="457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pic>
        <p:nvPicPr>
          <p:cNvPr descr="Salesforce Logo.png" id="30" name="Shape 30"/>
          <p:cNvPicPr preferRelativeResize="0"/>
          <p:nvPr/>
        </p:nvPicPr>
        <p:blipFill rotWithShape="1">
          <a:blip r:embed="rId2">
            <a:alphaModFix/>
          </a:blip>
          <a:srcRect b="0" l="0" r="0" t="0"/>
          <a:stretch/>
        </p:blipFill>
        <p:spPr>
          <a:xfrm>
            <a:off x="11239255" y="6264065"/>
            <a:ext cx="614087" cy="42986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 id="2147483672" r:id="rId27"/>
    <p:sldLayoutId id="2147483673" r:id="rId28"/>
    <p:sldLayoutId id="2147483674" r:id="rId29"/>
    <p:sldLayoutId id="2147483675" r:id="rId30"/>
    <p:sldLayoutId id="2147483676" r:id="rId31"/>
    <p:sldLayoutId id="2147483677" r:id="rId32"/>
    <p:sldLayoutId id="2147483678" r:id="rId33"/>
    <p:sldLayoutId id="2147483679" r:id="rId34"/>
    <p:sldLayoutId id="2147483680" r:id="rId35"/>
    <p:sldLayoutId id="2147483681" r:id="rId36"/>
    <p:sldLayoutId id="2147483682" r:id="rId37"/>
    <p:sldLayoutId id="2147483683" r:id="rId38"/>
  </p:sldLayoutIdLst>
  <p:transition spd="med">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20.png"/><Relationship Id="rId6"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24.png"/><Relationship Id="rId5"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6.png"/><Relationship Id="rId4" Type="http://schemas.openxmlformats.org/officeDocument/2006/relationships/image" Target="../media/image22.png"/><Relationship Id="rId5" Type="http://schemas.openxmlformats.org/officeDocument/2006/relationships/image" Target="../media/image28.png"/><Relationship Id="rId6"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0" name="Shape 650"/>
        <p:cNvGrpSpPr/>
        <p:nvPr/>
      </p:nvGrpSpPr>
      <p:grpSpPr>
        <a:xfrm>
          <a:off x="0" y="0"/>
          <a:ext cx="0" cy="0"/>
          <a:chOff x="0" y="0"/>
          <a:chExt cx="0" cy="0"/>
        </a:xfrm>
      </p:grpSpPr>
      <p:sp>
        <p:nvSpPr>
          <p:cNvPr id="651" name="Shape 651"/>
          <p:cNvSpPr/>
          <p:nvPr/>
        </p:nvSpPr>
        <p:spPr>
          <a:xfrm>
            <a:off x="406294" y="1518411"/>
            <a:ext cx="6614622" cy="248523"/>
          </a:xfrm>
          <a:prstGeom prst="roundRect">
            <a:avLst>
              <a:gd fmla="val 35417" name="adj"/>
            </a:avLst>
          </a:prstGeom>
          <a:solidFill>
            <a:srgbClr val="009DD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652" name="Shape 652"/>
          <p:cNvSpPr/>
          <p:nvPr/>
        </p:nvSpPr>
        <p:spPr>
          <a:xfrm>
            <a:off x="369511" y="2869808"/>
            <a:ext cx="11486275" cy="266700"/>
          </a:xfrm>
          <a:prstGeom prst="roundRect">
            <a:avLst>
              <a:gd fmla="val 25597" name="adj"/>
            </a:avLst>
          </a:prstGeom>
          <a:solidFill>
            <a:srgbClr val="009DD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653" name="Shape 653"/>
          <p:cNvSpPr txBox="1"/>
          <p:nvPr>
            <p:ph type="title"/>
          </p:nvPr>
        </p:nvSpPr>
        <p:spPr>
          <a:xfrm>
            <a:off x="406294" y="92075"/>
            <a:ext cx="6602280" cy="873125"/>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accent1"/>
              </a:buClr>
              <a:buSzPts val="2800"/>
              <a:buFont typeface="Arial"/>
              <a:buNone/>
            </a:pPr>
            <a:r>
              <a:rPr b="0" i="0" lang="en-US" sz="2800" u="none" cap="none" strike="noStrike">
                <a:solidFill>
                  <a:schemeClr val="accent1"/>
                </a:solidFill>
                <a:latin typeface="Arial"/>
                <a:ea typeface="Arial"/>
                <a:cs typeface="Arial"/>
                <a:sym typeface="Arial"/>
              </a:rPr>
              <a:t>Logistics optimization through Salesforce</a:t>
            </a:r>
            <a:endParaRPr b="0" i="0" sz="1600" u="none" cap="none" strike="noStrike">
              <a:solidFill>
                <a:schemeClr val="accent2"/>
              </a:solidFill>
              <a:latin typeface="Arial"/>
              <a:ea typeface="Arial"/>
              <a:cs typeface="Arial"/>
              <a:sym typeface="Arial"/>
            </a:endParaRPr>
          </a:p>
        </p:txBody>
      </p:sp>
      <p:sp>
        <p:nvSpPr>
          <p:cNvPr id="654" name="Shape 654"/>
          <p:cNvSpPr txBox="1"/>
          <p:nvPr/>
        </p:nvSpPr>
        <p:spPr>
          <a:xfrm>
            <a:off x="4367662" y="6354766"/>
            <a:ext cx="3148780" cy="27463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1200">
                <a:solidFill>
                  <a:srgbClr val="777777"/>
                </a:solidFill>
                <a:latin typeface="Arial"/>
                <a:ea typeface="Arial"/>
                <a:cs typeface="Arial"/>
                <a:sym typeface="Arial"/>
              </a:rPr>
              <a:t>Salesforce Confidential</a:t>
            </a:r>
            <a:endParaRPr/>
          </a:p>
        </p:txBody>
      </p:sp>
      <p:sp>
        <p:nvSpPr>
          <p:cNvPr id="655" name="Shape 655"/>
          <p:cNvSpPr/>
          <p:nvPr/>
        </p:nvSpPr>
        <p:spPr>
          <a:xfrm>
            <a:off x="1704644" y="2892591"/>
            <a:ext cx="982961"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
                <a:solidFill>
                  <a:srgbClr val="FFFFFF"/>
                </a:solidFill>
                <a:latin typeface="Arial"/>
                <a:ea typeface="Arial"/>
                <a:cs typeface="Arial"/>
                <a:sym typeface="Arial"/>
              </a:rPr>
              <a:t>CHALLENGE</a:t>
            </a:r>
            <a:endParaRPr/>
          </a:p>
        </p:txBody>
      </p:sp>
      <p:sp>
        <p:nvSpPr>
          <p:cNvPr id="656" name="Shape 656"/>
          <p:cNvSpPr/>
          <p:nvPr/>
        </p:nvSpPr>
        <p:spPr>
          <a:xfrm>
            <a:off x="5518698" y="2891172"/>
            <a:ext cx="846707"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
                <a:solidFill>
                  <a:srgbClr val="FFFFFF"/>
                </a:solidFill>
                <a:latin typeface="Arial"/>
                <a:ea typeface="Arial"/>
                <a:cs typeface="Arial"/>
                <a:sym typeface="Arial"/>
              </a:rPr>
              <a:t>SOLUTION</a:t>
            </a:r>
            <a:endParaRPr/>
          </a:p>
        </p:txBody>
      </p:sp>
      <p:sp>
        <p:nvSpPr>
          <p:cNvPr id="657" name="Shape 657"/>
          <p:cNvSpPr/>
          <p:nvPr/>
        </p:nvSpPr>
        <p:spPr>
          <a:xfrm>
            <a:off x="9463884" y="2908689"/>
            <a:ext cx="773644"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
                <a:solidFill>
                  <a:srgbClr val="FFFFFF"/>
                </a:solidFill>
                <a:latin typeface="Arial"/>
                <a:ea typeface="Arial"/>
                <a:cs typeface="Arial"/>
                <a:sym typeface="Arial"/>
              </a:rPr>
              <a:t>RESULTS</a:t>
            </a:r>
            <a:endParaRPr/>
          </a:p>
        </p:txBody>
      </p:sp>
      <p:sp>
        <p:nvSpPr>
          <p:cNvPr id="658" name="Shape 658"/>
          <p:cNvSpPr/>
          <p:nvPr/>
        </p:nvSpPr>
        <p:spPr>
          <a:xfrm>
            <a:off x="427455" y="1534798"/>
            <a:ext cx="1564852"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
                <a:solidFill>
                  <a:srgbClr val="FFFFFF"/>
                </a:solidFill>
                <a:latin typeface="Arial"/>
                <a:ea typeface="Arial"/>
                <a:cs typeface="Arial"/>
                <a:sym typeface="Arial"/>
              </a:rPr>
              <a:t>COMPANY OVERVIEW</a:t>
            </a:r>
            <a:endParaRPr/>
          </a:p>
        </p:txBody>
      </p:sp>
      <p:graphicFrame>
        <p:nvGraphicFramePr>
          <p:cNvPr id="659" name="Shape 659"/>
          <p:cNvGraphicFramePr/>
          <p:nvPr/>
        </p:nvGraphicFramePr>
        <p:xfrm>
          <a:off x="416877" y="1834518"/>
          <a:ext cx="3000000" cy="3000000"/>
        </p:xfrm>
        <a:graphic>
          <a:graphicData uri="http://schemas.openxmlformats.org/drawingml/2006/table">
            <a:tbl>
              <a:tblPr>
                <a:noFill/>
                <a:tableStyleId>{0831AEE0-637A-486E-A558-01D26DB4BCBE}</a:tableStyleId>
              </a:tblPr>
              <a:tblGrid>
                <a:gridCol w="6570550"/>
              </a:tblGrid>
              <a:tr h="953800">
                <a:tc>
                  <a:txBody>
                    <a:bodyPr>
                      <a:noAutofit/>
                    </a:bodyPr>
                    <a:lstStyle/>
                    <a:p>
                      <a:pPr indent="0" lvl="0" marL="0" marR="0" rtl="0" algn="l">
                        <a:lnSpc>
                          <a:spcPct val="90000"/>
                        </a:lnSpc>
                        <a:spcBef>
                          <a:spcPts val="0"/>
                        </a:spcBef>
                        <a:spcAft>
                          <a:spcPts val="0"/>
                        </a:spcAft>
                        <a:buClr>
                          <a:schemeClr val="lt2"/>
                        </a:buClr>
                        <a:buSzPts val="1100"/>
                        <a:buFont typeface="Noto Sans Symbols"/>
                        <a:buNone/>
                      </a:pPr>
                      <a:r>
                        <a:rPr b="0" i="0" lang="en-US" sz="1100" u="none" cap="none" strike="noStrike">
                          <a:solidFill>
                            <a:schemeClr val="dk1"/>
                          </a:solidFill>
                          <a:latin typeface="Arial"/>
                          <a:ea typeface="Arial"/>
                          <a:cs typeface="Arial"/>
                          <a:sym typeface="Arial"/>
                        </a:rPr>
                        <a:t>DriverDo is the real-time driver accountability and support service.</a:t>
                      </a:r>
                      <a:endParaRPr/>
                    </a:p>
                    <a:p>
                      <a:pPr indent="0" lvl="0" marL="0" marR="0" rtl="0" algn="l">
                        <a:lnSpc>
                          <a:spcPct val="90000"/>
                        </a:lnSpc>
                        <a:spcBef>
                          <a:spcPts val="220"/>
                        </a:spcBef>
                        <a:spcAft>
                          <a:spcPts val="0"/>
                        </a:spcAft>
                        <a:buClr>
                          <a:schemeClr val="lt2"/>
                        </a:buClr>
                        <a:buSzPts val="1100"/>
                        <a:buFont typeface="Noto Sans Symbols"/>
                        <a:buNone/>
                      </a:pPr>
                      <a:r>
                        <a:rPr b="0" i="0" lang="en-US" sz="1100" u="none" cap="none" strike="noStrike">
                          <a:solidFill>
                            <a:schemeClr val="dk1"/>
                          </a:solidFill>
                          <a:latin typeface="Arial"/>
                          <a:ea typeface="Arial"/>
                          <a:cs typeface="Arial"/>
                          <a:sym typeface="Arial"/>
                        </a:rPr>
                        <a:t>DriverDo streamlines management by connecting automotive businesses to transport services and independent contract drivers, simplifying employment with quick and direct access to jobs and drivers, GPS routing and tracking, as well as providing digital documentation and payment options. An all-in-one Solution that provides you with the tools to better address the ever-present logistic need.</a:t>
                      </a:r>
                      <a:endParaRPr b="0" i="0" sz="800" u="none" cap="none" strike="noStrike">
                        <a:solidFill>
                          <a:srgbClr val="5B5B5B"/>
                        </a:solidFill>
                        <a:latin typeface="Arial"/>
                        <a:ea typeface="Arial"/>
                        <a:cs typeface="Arial"/>
                        <a:sym typeface="Arial"/>
                      </a:endParaRPr>
                    </a:p>
                  </a:txBody>
                  <a:tcPr marT="45725" marB="45725" marR="121900" marL="121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bl>
          </a:graphicData>
        </a:graphic>
      </p:graphicFrame>
      <p:graphicFrame>
        <p:nvGraphicFramePr>
          <p:cNvPr id="660" name="Shape 660"/>
          <p:cNvGraphicFramePr/>
          <p:nvPr/>
        </p:nvGraphicFramePr>
        <p:xfrm>
          <a:off x="7188446" y="1078232"/>
          <a:ext cx="3000000" cy="3000000"/>
        </p:xfrm>
        <a:graphic>
          <a:graphicData uri="http://schemas.openxmlformats.org/drawingml/2006/table">
            <a:tbl>
              <a:tblPr>
                <a:noFill/>
                <a:tableStyleId>{0831AEE0-637A-486E-A558-01D26DB4BCBE}</a:tableStyleId>
              </a:tblPr>
              <a:tblGrid>
                <a:gridCol w="1242900"/>
                <a:gridCol w="3473150"/>
              </a:tblGrid>
              <a:tr h="274500">
                <a:tc>
                  <a:txBody>
                    <a:bodyPr>
                      <a:noAutofit/>
                    </a:bodyPr>
                    <a:lstStyle/>
                    <a:p>
                      <a:pPr indent="0" lvl="0" marL="0" marR="0" rtl="0" algn="r">
                        <a:lnSpc>
                          <a:spcPct val="110000"/>
                        </a:lnSpc>
                        <a:spcBef>
                          <a:spcPts val="0"/>
                        </a:spcBef>
                        <a:spcAft>
                          <a:spcPts val="0"/>
                        </a:spcAft>
                        <a:buClr>
                          <a:schemeClr val="lt2"/>
                        </a:buClr>
                        <a:buSzPts val="800"/>
                        <a:buFont typeface="Noto Sans Symbols"/>
                        <a:buNone/>
                      </a:pPr>
                      <a:r>
                        <a:rPr b="0" i="0" lang="en-US" sz="800" u="none" cap="none" strike="noStrike">
                          <a:solidFill>
                            <a:srgbClr val="5B5B5B"/>
                          </a:solidFill>
                          <a:latin typeface="Arial"/>
                          <a:ea typeface="Arial"/>
                          <a:cs typeface="Arial"/>
                          <a:sym typeface="Arial"/>
                        </a:rPr>
                        <a:t>LOCATION</a:t>
                      </a:r>
                      <a:endParaRPr/>
                    </a:p>
                  </a:txBody>
                  <a:tcPr marT="45725" marB="45725" marR="60950" marL="60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noAutofit/>
                    </a:bodyPr>
                    <a:lstStyle/>
                    <a:p>
                      <a:pPr indent="0" lvl="0" marL="0" marR="0" rtl="0" algn="l">
                        <a:lnSpc>
                          <a:spcPct val="110000"/>
                        </a:lnSpc>
                        <a:spcBef>
                          <a:spcPts val="0"/>
                        </a:spcBef>
                        <a:spcAft>
                          <a:spcPts val="0"/>
                        </a:spcAft>
                        <a:buClr>
                          <a:schemeClr val="lt2"/>
                        </a:buClr>
                        <a:buSzPts val="800"/>
                        <a:buFont typeface="Noto Sans Symbols"/>
                        <a:buNone/>
                      </a:pPr>
                      <a:r>
                        <a:rPr b="0" i="1" lang="en-US" sz="800" u="none" cap="none" strike="noStrike">
                          <a:solidFill>
                            <a:srgbClr val="5B5B5B"/>
                          </a:solidFill>
                          <a:latin typeface="Arial"/>
                          <a:ea typeface="Arial"/>
                          <a:cs typeface="Arial"/>
                          <a:sym typeface="Arial"/>
                        </a:rPr>
                        <a:t>Kansas, USA</a:t>
                      </a:r>
                      <a:endParaRPr/>
                    </a:p>
                  </a:txBody>
                  <a:tcPr marT="45725" marB="45725" marR="60950" marL="60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274500">
                <a:tc>
                  <a:txBody>
                    <a:bodyPr>
                      <a:noAutofit/>
                    </a:bodyPr>
                    <a:lstStyle/>
                    <a:p>
                      <a:pPr indent="0" lvl="0" marL="0" marR="0" rtl="0" algn="r">
                        <a:lnSpc>
                          <a:spcPct val="110000"/>
                        </a:lnSpc>
                        <a:spcBef>
                          <a:spcPts val="0"/>
                        </a:spcBef>
                        <a:spcAft>
                          <a:spcPts val="0"/>
                        </a:spcAft>
                        <a:buClr>
                          <a:schemeClr val="lt2"/>
                        </a:buClr>
                        <a:buSzPts val="800"/>
                        <a:buFont typeface="Noto Sans Symbols"/>
                        <a:buNone/>
                      </a:pPr>
                      <a:r>
                        <a:rPr b="0" i="0" lang="en-US" sz="800" u="none" cap="none" strike="noStrike">
                          <a:solidFill>
                            <a:srgbClr val="5B5B5B"/>
                          </a:solidFill>
                          <a:latin typeface="Arial"/>
                          <a:ea typeface="Arial"/>
                          <a:cs typeface="Arial"/>
                          <a:sym typeface="Arial"/>
                        </a:rPr>
                        <a:t>EMPLOYEES</a:t>
                      </a:r>
                      <a:endParaRPr/>
                    </a:p>
                  </a:txBody>
                  <a:tcPr marT="45725" marB="45725" marR="60950" marL="60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noAutofit/>
                    </a:bodyPr>
                    <a:lstStyle/>
                    <a:p>
                      <a:pPr indent="0" lvl="0" marL="0" marR="0" rtl="0" algn="l">
                        <a:lnSpc>
                          <a:spcPct val="110000"/>
                        </a:lnSpc>
                        <a:spcBef>
                          <a:spcPts val="0"/>
                        </a:spcBef>
                        <a:spcAft>
                          <a:spcPts val="0"/>
                        </a:spcAft>
                        <a:buClr>
                          <a:schemeClr val="lt2"/>
                        </a:buClr>
                        <a:buSzPts val="800"/>
                        <a:buFont typeface="Noto Sans Symbols"/>
                        <a:buNone/>
                      </a:pPr>
                      <a:r>
                        <a:rPr b="0" i="1" lang="en-US" sz="800" u="none" cap="none" strike="noStrike">
                          <a:solidFill>
                            <a:srgbClr val="5B5B5B"/>
                          </a:solidFill>
                          <a:latin typeface="Arial"/>
                          <a:ea typeface="Arial"/>
                          <a:cs typeface="Arial"/>
                          <a:sym typeface="Arial"/>
                        </a:rPr>
                        <a:t>12 Employees</a:t>
                      </a:r>
                      <a:endParaRPr/>
                    </a:p>
                  </a:txBody>
                  <a:tcPr marT="45725" marB="45725" marR="60950" marL="60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275850">
                <a:tc>
                  <a:txBody>
                    <a:bodyPr>
                      <a:noAutofit/>
                    </a:bodyPr>
                    <a:lstStyle/>
                    <a:p>
                      <a:pPr indent="0" lvl="0" marL="0" marR="0" rtl="0" algn="r">
                        <a:lnSpc>
                          <a:spcPct val="110000"/>
                        </a:lnSpc>
                        <a:spcBef>
                          <a:spcPts val="0"/>
                        </a:spcBef>
                        <a:spcAft>
                          <a:spcPts val="0"/>
                        </a:spcAft>
                        <a:buClr>
                          <a:schemeClr val="lt2"/>
                        </a:buClr>
                        <a:buSzPts val="800"/>
                        <a:buFont typeface="Noto Sans Symbols"/>
                        <a:buNone/>
                      </a:pPr>
                      <a:r>
                        <a:rPr b="0" i="0" lang="en-US" sz="800" u="none" cap="none" strike="noStrike">
                          <a:solidFill>
                            <a:srgbClr val="5B5B5B"/>
                          </a:solidFill>
                          <a:latin typeface="Arial"/>
                          <a:ea typeface="Arial"/>
                          <a:cs typeface="Arial"/>
                          <a:sym typeface="Arial"/>
                        </a:rPr>
                        <a:t>INDUSTRY</a:t>
                      </a:r>
                      <a:endParaRPr/>
                    </a:p>
                  </a:txBody>
                  <a:tcPr marT="45725" marB="45725" marR="60950" marL="60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noAutofit/>
                    </a:bodyPr>
                    <a:lstStyle/>
                    <a:p>
                      <a:pPr indent="0" lvl="0" marL="0" marR="0" rtl="0" algn="l">
                        <a:lnSpc>
                          <a:spcPct val="110000"/>
                        </a:lnSpc>
                        <a:spcBef>
                          <a:spcPts val="0"/>
                        </a:spcBef>
                        <a:spcAft>
                          <a:spcPts val="0"/>
                        </a:spcAft>
                        <a:buClr>
                          <a:schemeClr val="lt2"/>
                        </a:buClr>
                        <a:buSzPts val="800"/>
                        <a:buFont typeface="Noto Sans Symbols"/>
                        <a:buNone/>
                      </a:pPr>
                      <a:r>
                        <a:rPr b="0" i="1" lang="en-US" sz="800" u="none" cap="none" strike="noStrike">
                          <a:solidFill>
                            <a:srgbClr val="5B5B5B"/>
                          </a:solidFill>
                          <a:latin typeface="Arial"/>
                          <a:ea typeface="Arial"/>
                          <a:cs typeface="Arial"/>
                          <a:sym typeface="Arial"/>
                        </a:rPr>
                        <a:t>Internet</a:t>
                      </a:r>
                      <a:endParaRPr/>
                    </a:p>
                  </a:txBody>
                  <a:tcPr marT="45725" marB="45725" marR="60950" marL="60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274150">
                <a:tc>
                  <a:txBody>
                    <a:bodyPr>
                      <a:noAutofit/>
                    </a:bodyPr>
                    <a:lstStyle/>
                    <a:p>
                      <a:pPr indent="0" lvl="0" marL="0" marR="0" rtl="0" algn="r">
                        <a:lnSpc>
                          <a:spcPct val="110000"/>
                        </a:lnSpc>
                        <a:spcBef>
                          <a:spcPts val="0"/>
                        </a:spcBef>
                        <a:spcAft>
                          <a:spcPts val="0"/>
                        </a:spcAft>
                        <a:buClr>
                          <a:schemeClr val="lt2"/>
                        </a:buClr>
                        <a:buSzPts val="800"/>
                        <a:buFont typeface="Noto Sans Symbols"/>
                        <a:buNone/>
                      </a:pPr>
                      <a:r>
                        <a:rPr b="0" i="0" lang="en-US" sz="800" u="none" cap="none" strike="noStrike">
                          <a:solidFill>
                            <a:srgbClr val="5B5B5B"/>
                          </a:solidFill>
                          <a:latin typeface="Arial"/>
                          <a:ea typeface="Arial"/>
                          <a:cs typeface="Arial"/>
                          <a:sym typeface="Arial"/>
                        </a:rPr>
                        <a:t>COMPETITOR</a:t>
                      </a:r>
                      <a:endParaRPr/>
                    </a:p>
                  </a:txBody>
                  <a:tcPr marT="45725" marB="45725" marR="60950" marL="60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noAutofit/>
                    </a:bodyPr>
                    <a:lstStyle/>
                    <a:p>
                      <a:pPr indent="0" lvl="0" marL="0" marR="0" rtl="0" algn="l">
                        <a:lnSpc>
                          <a:spcPct val="110000"/>
                        </a:lnSpc>
                        <a:spcBef>
                          <a:spcPts val="0"/>
                        </a:spcBef>
                        <a:spcAft>
                          <a:spcPts val="0"/>
                        </a:spcAft>
                        <a:buClr>
                          <a:schemeClr val="lt2"/>
                        </a:buClr>
                        <a:buSzPts val="800"/>
                        <a:buFont typeface="Noto Sans Symbols"/>
                        <a:buNone/>
                      </a:pPr>
                      <a:r>
                        <a:rPr b="0" i="1" lang="en-US" sz="800" u="none" cap="none" strike="noStrike">
                          <a:solidFill>
                            <a:srgbClr val="5B5B5B"/>
                          </a:solidFill>
                          <a:latin typeface="Arial"/>
                          <a:ea typeface="Arial"/>
                          <a:cs typeface="Arial"/>
                          <a:sym typeface="Arial"/>
                        </a:rPr>
                        <a:t>Arkus, Pracedo</a:t>
                      </a:r>
                      <a:endParaRPr b="0" i="1" sz="800" u="none" cap="none" strike="noStrike">
                        <a:solidFill>
                          <a:srgbClr val="5B5B5B"/>
                        </a:solidFill>
                        <a:latin typeface="Arial"/>
                        <a:ea typeface="Arial"/>
                        <a:cs typeface="Arial"/>
                        <a:sym typeface="Arial"/>
                      </a:endParaRPr>
                    </a:p>
                  </a:txBody>
                  <a:tcPr marT="45725" marB="45725" marR="60950" marL="60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274500">
                <a:tc>
                  <a:txBody>
                    <a:bodyPr>
                      <a:noAutofit/>
                    </a:bodyPr>
                    <a:lstStyle/>
                    <a:p>
                      <a:pPr indent="0" lvl="0" marL="0" marR="0" rtl="0" algn="r">
                        <a:lnSpc>
                          <a:spcPct val="110000"/>
                        </a:lnSpc>
                        <a:spcBef>
                          <a:spcPts val="0"/>
                        </a:spcBef>
                        <a:spcAft>
                          <a:spcPts val="0"/>
                        </a:spcAft>
                        <a:buClr>
                          <a:schemeClr val="lt2"/>
                        </a:buClr>
                        <a:buSzPts val="800"/>
                        <a:buFont typeface="Noto Sans Symbols"/>
                        <a:buNone/>
                      </a:pPr>
                      <a:r>
                        <a:rPr b="0" i="0" lang="en-US" sz="800" u="none" cap="none" strike="noStrike">
                          <a:solidFill>
                            <a:srgbClr val="5B5B5B"/>
                          </a:solidFill>
                          <a:latin typeface="Arial"/>
                          <a:ea typeface="Arial"/>
                          <a:cs typeface="Arial"/>
                          <a:sym typeface="Arial"/>
                        </a:rPr>
                        <a:t>SOLUTION(S)</a:t>
                      </a:r>
                      <a:endParaRPr/>
                    </a:p>
                  </a:txBody>
                  <a:tcPr marT="45725" marB="45725" marR="60950" marL="60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noAutofit/>
                    </a:bodyPr>
                    <a:lstStyle/>
                    <a:p>
                      <a:pPr indent="0" lvl="0" marL="0" marR="0" rtl="0" algn="l">
                        <a:lnSpc>
                          <a:spcPct val="110000"/>
                        </a:lnSpc>
                        <a:spcBef>
                          <a:spcPts val="0"/>
                        </a:spcBef>
                        <a:spcAft>
                          <a:spcPts val="0"/>
                        </a:spcAft>
                        <a:buClr>
                          <a:schemeClr val="lt2"/>
                        </a:buClr>
                        <a:buSzPts val="800"/>
                        <a:buFont typeface="Noto Sans Symbols"/>
                        <a:buNone/>
                      </a:pPr>
                      <a:r>
                        <a:rPr b="0" i="1" lang="en-US" sz="800" u="none" cap="none" strike="noStrike">
                          <a:solidFill>
                            <a:srgbClr val="5B5B5B"/>
                          </a:solidFill>
                          <a:latin typeface="Arial"/>
                          <a:ea typeface="Arial"/>
                          <a:cs typeface="Arial"/>
                          <a:sym typeface="Arial"/>
                        </a:rPr>
                        <a:t>Sales Cloud, Community Cloud, Chatter, Android and IOS Applications</a:t>
                      </a:r>
                      <a:endParaRPr/>
                    </a:p>
                  </a:txBody>
                  <a:tcPr marT="45725" marB="45725" marR="60950" marL="60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274500">
                <a:tc>
                  <a:txBody>
                    <a:bodyPr>
                      <a:noAutofit/>
                    </a:bodyPr>
                    <a:lstStyle/>
                    <a:p>
                      <a:pPr indent="0" lvl="0" marL="0" marR="0" rtl="0" algn="r">
                        <a:lnSpc>
                          <a:spcPct val="110000"/>
                        </a:lnSpc>
                        <a:spcBef>
                          <a:spcPts val="0"/>
                        </a:spcBef>
                        <a:spcAft>
                          <a:spcPts val="0"/>
                        </a:spcAft>
                        <a:buClr>
                          <a:schemeClr val="lt2"/>
                        </a:buClr>
                        <a:buSzPts val="800"/>
                        <a:buFont typeface="Noto Sans Symbols"/>
                        <a:buNone/>
                      </a:pPr>
                      <a:r>
                        <a:rPr b="0" i="0" lang="en-US" sz="800" u="none" cap="none" strike="noStrike">
                          <a:solidFill>
                            <a:srgbClr val="5B5B5B"/>
                          </a:solidFill>
                          <a:latin typeface="Arial"/>
                          <a:ea typeface="Arial"/>
                          <a:cs typeface="Arial"/>
                          <a:sym typeface="Arial"/>
                        </a:rPr>
                        <a:t>GO LIVE DATE:</a:t>
                      </a:r>
                      <a:endParaRPr/>
                    </a:p>
                  </a:txBody>
                  <a:tcPr marT="45725" marB="45725" marR="60950" marL="60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noAutofit/>
                    </a:bodyPr>
                    <a:lstStyle/>
                    <a:p>
                      <a:pPr indent="0" lvl="0" marL="0" marR="0" rtl="0" algn="l">
                        <a:lnSpc>
                          <a:spcPct val="110000"/>
                        </a:lnSpc>
                        <a:spcBef>
                          <a:spcPts val="0"/>
                        </a:spcBef>
                        <a:spcAft>
                          <a:spcPts val="0"/>
                        </a:spcAft>
                        <a:buClr>
                          <a:schemeClr val="lt2"/>
                        </a:buClr>
                        <a:buSzPts val="800"/>
                        <a:buFont typeface="Noto Sans Symbols"/>
                        <a:buNone/>
                      </a:pPr>
                      <a:r>
                        <a:rPr b="0" i="1" lang="en-US" sz="800" u="none" cap="none" strike="noStrike">
                          <a:solidFill>
                            <a:srgbClr val="5B5B5B"/>
                          </a:solidFill>
                          <a:latin typeface="Arial"/>
                          <a:ea typeface="Arial"/>
                          <a:cs typeface="Arial"/>
                          <a:sym typeface="Arial"/>
                        </a:rPr>
                        <a:t>01/01/2015</a:t>
                      </a:r>
                      <a:endParaRPr/>
                    </a:p>
                  </a:txBody>
                  <a:tcPr marT="45725" marB="45725" marR="60950" marL="609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bl>
          </a:graphicData>
        </a:graphic>
      </p:graphicFrame>
      <p:sp>
        <p:nvSpPr>
          <p:cNvPr id="661" name="Shape 661"/>
          <p:cNvSpPr/>
          <p:nvPr/>
        </p:nvSpPr>
        <p:spPr>
          <a:xfrm>
            <a:off x="9784920" y="1159193"/>
            <a:ext cx="1857949" cy="457200"/>
          </a:xfrm>
          <a:prstGeom prst="roundRect">
            <a:avLst>
              <a:gd fmla="val 16667" name="adj"/>
            </a:avLst>
          </a:prstGeom>
          <a:solidFill>
            <a:srgbClr val="E1E1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000">
              <a:solidFill>
                <a:srgbClr val="000000"/>
              </a:solidFill>
              <a:latin typeface="Arial"/>
              <a:ea typeface="Arial"/>
              <a:cs typeface="Arial"/>
              <a:sym typeface="Arial"/>
            </a:endParaRPr>
          </a:p>
        </p:txBody>
      </p:sp>
      <p:sp>
        <p:nvSpPr>
          <p:cNvPr id="662" name="Shape 662"/>
          <p:cNvSpPr/>
          <p:nvPr/>
        </p:nvSpPr>
        <p:spPr>
          <a:xfrm>
            <a:off x="7188445" y="771525"/>
            <a:ext cx="4685080" cy="266700"/>
          </a:xfrm>
          <a:prstGeom prst="roundRect">
            <a:avLst>
              <a:gd fmla="val 35417" name="adj"/>
            </a:avLst>
          </a:prstGeom>
          <a:solidFill>
            <a:srgbClr val="009DD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663" name="Shape 663"/>
          <p:cNvSpPr/>
          <p:nvPr/>
        </p:nvSpPr>
        <p:spPr>
          <a:xfrm>
            <a:off x="7192678" y="792165"/>
            <a:ext cx="1430200"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
                <a:solidFill>
                  <a:srgbClr val="FFFFFF"/>
                </a:solidFill>
                <a:latin typeface="Arial"/>
                <a:ea typeface="Arial"/>
                <a:cs typeface="Arial"/>
                <a:sym typeface="Arial"/>
              </a:rPr>
              <a:t>COMPANY PROFILE</a:t>
            </a:r>
            <a:endParaRPr/>
          </a:p>
        </p:txBody>
      </p:sp>
      <p:sp>
        <p:nvSpPr>
          <p:cNvPr id="664" name="Shape 664"/>
          <p:cNvSpPr/>
          <p:nvPr/>
        </p:nvSpPr>
        <p:spPr>
          <a:xfrm>
            <a:off x="8316334" y="6202363"/>
            <a:ext cx="1862182" cy="457200"/>
          </a:xfrm>
          <a:prstGeom prst="roundRect">
            <a:avLst>
              <a:gd fmla="val 16667" name="adj"/>
            </a:avLst>
          </a:prstGeom>
          <a:solidFill>
            <a:srgbClr val="E1E1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000000"/>
              </a:solidFill>
              <a:latin typeface="Arial"/>
              <a:ea typeface="Arial"/>
              <a:cs typeface="Arial"/>
              <a:sym typeface="Arial"/>
            </a:endParaRPr>
          </a:p>
        </p:txBody>
      </p:sp>
      <p:graphicFrame>
        <p:nvGraphicFramePr>
          <p:cNvPr id="665" name="Shape 665"/>
          <p:cNvGraphicFramePr/>
          <p:nvPr/>
        </p:nvGraphicFramePr>
        <p:xfrm>
          <a:off x="435922" y="3159760"/>
          <a:ext cx="3000000" cy="3000000"/>
        </p:xfrm>
        <a:graphic>
          <a:graphicData uri="http://schemas.openxmlformats.org/drawingml/2006/table">
            <a:tbl>
              <a:tblPr bandRow="1" firstRow="1">
                <a:noFill/>
                <a:tableStyleId>{71C93B57-DE8E-4734-AB13-53115256EC54}</a:tableStyleId>
              </a:tblPr>
              <a:tblGrid>
                <a:gridCol w="3784475"/>
                <a:gridCol w="3784475"/>
                <a:gridCol w="3784475"/>
              </a:tblGrid>
              <a:tr h="3045050">
                <a:tc>
                  <a:txBody>
                    <a:bodyPr>
                      <a:noAutofit/>
                    </a:bodyPr>
                    <a:lstStyle/>
                    <a:p>
                      <a:pPr indent="0" lvl="0" marL="0" marR="0" rtl="0" algn="l">
                        <a:spcBef>
                          <a:spcPts val="0"/>
                        </a:spcBef>
                        <a:spcAft>
                          <a:spcPts val="0"/>
                        </a:spcAft>
                        <a:buClr>
                          <a:srgbClr val="5C5C5C"/>
                        </a:buClr>
                        <a:buSzPts val="1100"/>
                        <a:buFont typeface="Noto Sans Symbols"/>
                        <a:buChar char="▪"/>
                      </a:pPr>
                      <a:r>
                        <a:rPr b="0" lang="en-US" sz="1100" u="none" cap="none" strike="noStrike">
                          <a:solidFill>
                            <a:srgbClr val="5C5C5C"/>
                          </a:solidFill>
                          <a:latin typeface="Arial"/>
                          <a:ea typeface="Arial"/>
                          <a:cs typeface="Arial"/>
                          <a:sym typeface="Arial"/>
                        </a:rPr>
                        <a:t> DriverDo has to maintain a dynamic database of drivers complete with information on location, availability, miles driven, rating. This is usually done with personnel supervision using multiple spreadsheets </a:t>
                      </a:r>
                      <a:endParaRPr/>
                    </a:p>
                    <a:p>
                      <a:pPr indent="0" lvl="0" marL="0" marR="0" rtl="0" algn="l">
                        <a:spcBef>
                          <a:spcPts val="0"/>
                        </a:spcBef>
                        <a:spcAft>
                          <a:spcPts val="0"/>
                        </a:spcAft>
                        <a:buClr>
                          <a:srgbClr val="5C5C5C"/>
                        </a:buClr>
                        <a:buSzPts val="1100"/>
                        <a:buFont typeface="Noto Sans Symbols"/>
                        <a:buChar char="▪"/>
                      </a:pPr>
                      <a:r>
                        <a:rPr b="0" lang="en-US" sz="1100" u="none" cap="none" strike="noStrike">
                          <a:solidFill>
                            <a:srgbClr val="5C5C5C"/>
                          </a:solidFill>
                          <a:latin typeface="Arial"/>
                          <a:ea typeface="Arial"/>
                          <a:cs typeface="Arial"/>
                          <a:sym typeface="Arial"/>
                        </a:rPr>
                        <a:t> New drivers require easy vetting and on-boarding, which requires communication with MVD and the local PD. Concern for privacy of the applicant is paramount.</a:t>
                      </a:r>
                      <a:endParaRPr/>
                    </a:p>
                    <a:p>
                      <a:pPr indent="0" lvl="0" marL="0" marR="0" rtl="0" algn="l">
                        <a:spcBef>
                          <a:spcPts val="0"/>
                        </a:spcBef>
                        <a:spcAft>
                          <a:spcPts val="0"/>
                        </a:spcAft>
                        <a:buClr>
                          <a:srgbClr val="5C5C5C"/>
                        </a:buClr>
                        <a:buSzPts val="1100"/>
                        <a:buFont typeface="Noto Sans Symbols"/>
                        <a:buChar char="▪"/>
                      </a:pPr>
                      <a:r>
                        <a:rPr b="0" lang="en-US" sz="1100" u="none" cap="none" strike="noStrike">
                          <a:solidFill>
                            <a:srgbClr val="5C5C5C"/>
                          </a:solidFill>
                          <a:latin typeface="Arial"/>
                          <a:ea typeface="Arial"/>
                          <a:cs typeface="Arial"/>
                          <a:sym typeface="Arial"/>
                        </a:rPr>
                        <a:t> Job creation, assignment and tracking needs to be done real time to provide clarity and seamlessness demanded of a facilitating platform</a:t>
                      </a:r>
                      <a:endParaRPr b="0" sz="1100" u="none" cap="none" strike="noStrike">
                        <a:solidFill>
                          <a:srgbClr val="5C5C5C"/>
                        </a:solidFill>
                        <a:latin typeface="Arial"/>
                        <a:ea typeface="Arial"/>
                        <a:cs typeface="Arial"/>
                        <a:sym typeface="Arial"/>
                      </a:endParaRPr>
                    </a:p>
                    <a:p>
                      <a:pPr indent="0" lvl="0" marL="0" marR="0" rtl="0" algn="l">
                        <a:spcBef>
                          <a:spcPts val="0"/>
                        </a:spcBef>
                        <a:spcAft>
                          <a:spcPts val="0"/>
                        </a:spcAft>
                        <a:buClr>
                          <a:srgbClr val="5C5C5C"/>
                        </a:buClr>
                        <a:buSzPts val="1100"/>
                        <a:buFont typeface="Noto Sans Symbols"/>
                        <a:buChar char="▪"/>
                      </a:pPr>
                      <a:r>
                        <a:rPr b="0" lang="en-US" sz="1100" u="none" cap="none" strike="noStrike">
                          <a:solidFill>
                            <a:srgbClr val="5C5C5C"/>
                          </a:solidFill>
                          <a:latin typeface="Arial"/>
                          <a:ea typeface="Arial"/>
                          <a:cs typeface="Arial"/>
                          <a:sym typeface="Arial"/>
                        </a:rPr>
                        <a:t> Dealerships and drivers have the additional task of raising and clearing invoices for the trip</a:t>
                      </a:r>
                      <a:endParaRPr/>
                    </a:p>
                  </a:txBody>
                  <a:tcPr marT="45725" marB="45725" marR="121900" marL="121900">
                    <a:lnR cap="flat" cmpd="sng" w="28575">
                      <a:solidFill>
                        <a:srgbClr val="FFFFFF"/>
                      </a:solidFill>
                      <a:prstDash val="solid"/>
                      <a:round/>
                      <a:headEnd len="sm" w="sm" type="none"/>
                      <a:tailEnd len="sm" w="sm" type="none"/>
                    </a:lnR>
                    <a:solidFill>
                      <a:srgbClr val="F2F2F2"/>
                    </a:solidFill>
                  </a:tcPr>
                </a:tc>
                <a:tc>
                  <a:txBody>
                    <a:bodyPr>
                      <a:noAutofit/>
                    </a:bodyPr>
                    <a:lstStyle/>
                    <a:p>
                      <a:pPr indent="0" lvl="0" marL="0" marR="0" rtl="0" algn="l">
                        <a:spcBef>
                          <a:spcPts val="0"/>
                        </a:spcBef>
                        <a:spcAft>
                          <a:spcPts val="0"/>
                        </a:spcAft>
                        <a:buClr>
                          <a:srgbClr val="5C5C5C"/>
                        </a:buClr>
                        <a:buSzPts val="1100"/>
                        <a:buFont typeface="Noto Sans Symbols"/>
                        <a:buChar char="▪"/>
                      </a:pPr>
                      <a:r>
                        <a:rPr b="0" lang="en-US" sz="1100" u="none" cap="none" strike="noStrike">
                          <a:solidFill>
                            <a:srgbClr val="5C5C5C"/>
                          </a:solidFill>
                          <a:latin typeface="Arial"/>
                          <a:ea typeface="Arial"/>
                          <a:cs typeface="Arial"/>
                          <a:sym typeface="Arial"/>
                        </a:rPr>
                        <a:t> Database maintenance is automated. Data is sourced from multiple channels and maintained with salesforce enabling seamless operation</a:t>
                      </a:r>
                      <a:endParaRPr b="0" sz="1100" u="none" cap="none" strike="noStrike">
                        <a:solidFill>
                          <a:srgbClr val="5C5C5C"/>
                        </a:solidFill>
                        <a:latin typeface="Arial"/>
                        <a:ea typeface="Arial"/>
                        <a:cs typeface="Arial"/>
                        <a:sym typeface="Arial"/>
                      </a:endParaRPr>
                    </a:p>
                    <a:p>
                      <a:pPr indent="0" lvl="0" marL="0" marR="0" rtl="0" algn="l">
                        <a:spcBef>
                          <a:spcPts val="0"/>
                        </a:spcBef>
                        <a:spcAft>
                          <a:spcPts val="0"/>
                        </a:spcAft>
                        <a:buClr>
                          <a:srgbClr val="5C5C5C"/>
                        </a:buClr>
                        <a:buSzPts val="1100"/>
                        <a:buFont typeface="Noto Sans Symbols"/>
                        <a:buChar char="▪"/>
                      </a:pPr>
                      <a:r>
                        <a:rPr b="0" lang="en-US" sz="1100" u="none" cap="none" strike="noStrike">
                          <a:solidFill>
                            <a:srgbClr val="5C5C5C"/>
                          </a:solidFill>
                          <a:latin typeface="Arial"/>
                          <a:ea typeface="Arial"/>
                          <a:cs typeface="Arial"/>
                          <a:sym typeface="Arial"/>
                        </a:rPr>
                        <a:t> Driver on-boarding and vetting process is automated which looks up their motor vehicles record and criminal record maintaining the strictest standards of privacy</a:t>
                      </a:r>
                      <a:endParaRPr/>
                    </a:p>
                    <a:p>
                      <a:pPr indent="0" lvl="0" marL="0" marR="0" rtl="0" algn="l">
                        <a:spcBef>
                          <a:spcPts val="0"/>
                        </a:spcBef>
                        <a:spcAft>
                          <a:spcPts val="0"/>
                        </a:spcAft>
                        <a:buClr>
                          <a:srgbClr val="5C5C5C"/>
                        </a:buClr>
                        <a:buSzPts val="1100"/>
                        <a:buFont typeface="Noto Sans Symbols"/>
                        <a:buChar char="▪"/>
                      </a:pPr>
                      <a:r>
                        <a:rPr b="0" lang="en-US" sz="1100" u="none" cap="none" strike="noStrike">
                          <a:solidFill>
                            <a:srgbClr val="5C5C5C"/>
                          </a:solidFill>
                          <a:latin typeface="Arial"/>
                          <a:ea typeface="Arial"/>
                          <a:cs typeface="Arial"/>
                          <a:sym typeface="Arial"/>
                        </a:rPr>
                        <a:t> A platform was created on the dealership end to facilitate trip itinerary creation, efficient routing, issue reporting and tracking for real time driver accountability.</a:t>
                      </a:r>
                      <a:endParaRPr/>
                    </a:p>
                    <a:p>
                      <a:pPr indent="0" lvl="0" marL="0" marR="0" rtl="0" algn="l">
                        <a:spcBef>
                          <a:spcPts val="0"/>
                        </a:spcBef>
                        <a:spcAft>
                          <a:spcPts val="0"/>
                        </a:spcAft>
                        <a:buClr>
                          <a:srgbClr val="5C5C5C"/>
                        </a:buClr>
                        <a:buSzPts val="1100"/>
                        <a:buFont typeface="Noto Sans Symbols"/>
                        <a:buChar char="▪"/>
                      </a:pPr>
                      <a:r>
                        <a:rPr b="0" lang="en-US" sz="1100" u="none" cap="none" strike="noStrike">
                          <a:solidFill>
                            <a:srgbClr val="5C5C5C"/>
                          </a:solidFill>
                          <a:latin typeface="Arial"/>
                          <a:ea typeface="Arial"/>
                          <a:cs typeface="Arial"/>
                          <a:sym typeface="Arial"/>
                        </a:rPr>
                        <a:t> Drivers use IOS and android based applications to receive and update information including  real time location, incurred extra-charges and payments</a:t>
                      </a:r>
                      <a:endParaRPr/>
                    </a:p>
                    <a:p>
                      <a:pPr indent="0" lvl="0" marL="0" marR="0" rtl="0" algn="l">
                        <a:spcBef>
                          <a:spcPts val="0"/>
                        </a:spcBef>
                        <a:spcAft>
                          <a:spcPts val="0"/>
                        </a:spcAft>
                        <a:buClr>
                          <a:srgbClr val="5C5C5C"/>
                        </a:buClr>
                        <a:buSzPts val="1100"/>
                        <a:buFont typeface="Noto Sans Symbols"/>
                        <a:buChar char="▪"/>
                      </a:pPr>
                      <a:r>
                        <a:rPr b="0" lang="en-US" sz="1100" u="none" cap="none" strike="noStrike">
                          <a:solidFill>
                            <a:srgbClr val="5C5C5C"/>
                          </a:solidFill>
                          <a:latin typeface="Arial"/>
                          <a:ea typeface="Arial"/>
                          <a:cs typeface="Arial"/>
                          <a:sym typeface="Arial"/>
                        </a:rPr>
                        <a:t> Drivers can raise the invoice through the mobile application and dealerships can clear payments using Online Payment Gateways</a:t>
                      </a:r>
                      <a:endParaRPr/>
                    </a:p>
                  </a:txBody>
                  <a:tcPr marT="45725" marB="45725" marR="121900" marL="12190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solidFill>
                      <a:srgbClr val="F2F2F2"/>
                    </a:solidFill>
                  </a:tcPr>
                </a:tc>
                <a:tc>
                  <a:txBody>
                    <a:bodyPr>
                      <a:noAutofit/>
                    </a:bodyPr>
                    <a:lstStyle/>
                    <a:p>
                      <a:pPr indent="0" lvl="0" marL="0" marR="0" rtl="0" algn="l">
                        <a:spcBef>
                          <a:spcPts val="0"/>
                        </a:spcBef>
                        <a:spcAft>
                          <a:spcPts val="0"/>
                        </a:spcAft>
                        <a:buClr>
                          <a:srgbClr val="5C5C5C"/>
                        </a:buClr>
                        <a:buSzPts val="1100"/>
                        <a:buFont typeface="Noto Sans Symbols"/>
                        <a:buChar char="▪"/>
                      </a:pPr>
                      <a:r>
                        <a:rPr b="0" lang="en-US" sz="1100" u="none" cap="none" strike="noStrike">
                          <a:solidFill>
                            <a:srgbClr val="5C5C5C"/>
                          </a:solidFill>
                          <a:latin typeface="Arial"/>
                          <a:ea typeface="Arial"/>
                          <a:cs typeface="Arial"/>
                          <a:sym typeface="Arial"/>
                        </a:rPr>
                        <a:t> Automation drastically reduced operational costs, increased reliability, reduced cycle time.</a:t>
                      </a:r>
                      <a:endParaRPr b="0" sz="1100" u="none" cap="none" strike="noStrike">
                        <a:solidFill>
                          <a:srgbClr val="5C5C5C"/>
                        </a:solidFill>
                        <a:latin typeface="Arial"/>
                        <a:ea typeface="Arial"/>
                        <a:cs typeface="Arial"/>
                        <a:sym typeface="Arial"/>
                      </a:endParaRPr>
                    </a:p>
                    <a:p>
                      <a:pPr indent="0" lvl="0" marL="0" marR="0" rtl="0" algn="l">
                        <a:spcBef>
                          <a:spcPts val="0"/>
                        </a:spcBef>
                        <a:spcAft>
                          <a:spcPts val="0"/>
                        </a:spcAft>
                        <a:buClr>
                          <a:srgbClr val="5C5C5C"/>
                        </a:buClr>
                        <a:buSzPts val="1100"/>
                        <a:buFont typeface="Noto Sans Symbols"/>
                        <a:buChar char="▪"/>
                      </a:pPr>
                      <a:r>
                        <a:rPr b="0" lang="en-US" sz="1100" u="none" cap="none" strike="noStrike">
                          <a:solidFill>
                            <a:srgbClr val="5C5C5C"/>
                          </a:solidFill>
                          <a:latin typeface="Arial"/>
                          <a:ea typeface="Arial"/>
                          <a:cs typeface="Arial"/>
                          <a:sym typeface="Arial"/>
                        </a:rPr>
                        <a:t>Driver on-boarding time was drastically reduced because the traditional institution visits were replaced by API callouts made to  government databases</a:t>
                      </a:r>
                      <a:endParaRPr/>
                    </a:p>
                    <a:p>
                      <a:pPr indent="0" lvl="0" marL="0" marR="0" rtl="0" algn="l">
                        <a:spcBef>
                          <a:spcPts val="0"/>
                        </a:spcBef>
                        <a:spcAft>
                          <a:spcPts val="0"/>
                        </a:spcAft>
                        <a:buClr>
                          <a:srgbClr val="5C5C5C"/>
                        </a:buClr>
                        <a:buSzPts val="1100"/>
                        <a:buFont typeface="Noto Sans Symbols"/>
                        <a:buChar char="▪"/>
                      </a:pPr>
                      <a:r>
                        <a:rPr b="0" lang="en-US" sz="1100" u="none" cap="none" strike="noStrike">
                          <a:solidFill>
                            <a:srgbClr val="5C5C5C"/>
                          </a:solidFill>
                          <a:latin typeface="Arial"/>
                          <a:ea typeface="Arial"/>
                          <a:cs typeface="Arial"/>
                          <a:sym typeface="Arial"/>
                        </a:rPr>
                        <a:t> Data collection enabled dealerships to have a 360 degree view of their entire process. Custom reports keep track of imiles driven, fuel consumption, etc. and their relationship with the driver on job.</a:t>
                      </a:r>
                      <a:endParaRPr/>
                    </a:p>
                    <a:p>
                      <a:pPr indent="0" lvl="0" marL="0" marR="0" rtl="0" algn="l">
                        <a:spcBef>
                          <a:spcPts val="0"/>
                        </a:spcBef>
                        <a:spcAft>
                          <a:spcPts val="0"/>
                        </a:spcAft>
                        <a:buClr>
                          <a:srgbClr val="5C5C5C"/>
                        </a:buClr>
                        <a:buSzPts val="1100"/>
                        <a:buFont typeface="Noto Sans Symbols"/>
                        <a:buChar char="▪"/>
                      </a:pPr>
                      <a:r>
                        <a:rPr b="0" lang="en-US" sz="1100" u="none" cap="none" strike="noStrike">
                          <a:solidFill>
                            <a:srgbClr val="5C5C5C"/>
                          </a:solidFill>
                          <a:latin typeface="Arial"/>
                          <a:ea typeface="Arial"/>
                          <a:cs typeface="Arial"/>
                          <a:sym typeface="Arial"/>
                        </a:rPr>
                        <a:t> Invoice settling is faster and documenting simplifies tax calculation</a:t>
                      </a:r>
                      <a:endParaRPr/>
                    </a:p>
                    <a:p>
                      <a:pPr indent="0" lvl="0" marL="0" marR="0" rtl="0" algn="l">
                        <a:spcBef>
                          <a:spcPts val="0"/>
                        </a:spcBef>
                        <a:spcAft>
                          <a:spcPts val="0"/>
                        </a:spcAft>
                        <a:buClr>
                          <a:srgbClr val="5C5C5C"/>
                        </a:buClr>
                        <a:buSzPts val="1100"/>
                        <a:buFont typeface="Noto Sans Symbols"/>
                        <a:buChar char="▪"/>
                      </a:pPr>
                      <a:r>
                        <a:rPr b="0" lang="en-US" sz="1100" u="none" cap="none" strike="noStrike">
                          <a:solidFill>
                            <a:srgbClr val="5C5C5C"/>
                          </a:solidFill>
                          <a:latin typeface="Arial"/>
                          <a:ea typeface="Arial"/>
                          <a:cs typeface="Arial"/>
                          <a:sym typeface="Arial"/>
                        </a:rPr>
                        <a:t> Digitalization and documentation enabled dealerships to engage n cost management and forecasting</a:t>
                      </a:r>
                      <a:endParaRPr/>
                    </a:p>
                    <a:p>
                      <a:pPr indent="0" lvl="0" marL="0" marR="0" rtl="0" algn="l">
                        <a:spcBef>
                          <a:spcPts val="0"/>
                        </a:spcBef>
                        <a:spcAft>
                          <a:spcPts val="0"/>
                        </a:spcAft>
                        <a:buClr>
                          <a:schemeClr val="dk1"/>
                        </a:buClr>
                        <a:buSzPts val="1100"/>
                        <a:buFont typeface="Noto Sans Symbols"/>
                        <a:buNone/>
                      </a:pPr>
                      <a:r>
                        <a:t/>
                      </a:r>
                      <a:endParaRPr b="0" sz="1100" u="none" cap="none" strike="noStrike">
                        <a:solidFill>
                          <a:srgbClr val="5C5C5C"/>
                        </a:solidFill>
                        <a:latin typeface="Arial"/>
                        <a:ea typeface="Arial"/>
                        <a:cs typeface="Arial"/>
                        <a:sym typeface="Arial"/>
                      </a:endParaRPr>
                    </a:p>
                  </a:txBody>
                  <a:tcPr marT="45725" marB="45725" marR="121900" marL="121900">
                    <a:lnL cap="flat" cmpd="sng" w="28575">
                      <a:solidFill>
                        <a:srgbClr val="FFFFFF"/>
                      </a:solidFill>
                      <a:prstDash val="solid"/>
                      <a:round/>
                      <a:headEnd len="sm" w="sm" type="none"/>
                      <a:tailEnd len="sm" w="sm" type="none"/>
                    </a:lnL>
                    <a:solidFill>
                      <a:srgbClr val="F2F2F2"/>
                    </a:solidFill>
                  </a:tcPr>
                </a:tc>
              </a:tr>
            </a:tbl>
          </a:graphicData>
        </a:graphic>
      </p:graphicFrame>
      <p:sp>
        <p:nvSpPr>
          <p:cNvPr id="666" name="Shape 666"/>
          <p:cNvSpPr txBox="1"/>
          <p:nvPr/>
        </p:nvSpPr>
        <p:spPr>
          <a:xfrm>
            <a:off x="338328" y="1021080"/>
            <a:ext cx="11484864" cy="33855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7F7F7F"/>
              </a:buClr>
              <a:buSzPts val="1800"/>
              <a:buFont typeface="Arial"/>
              <a:buChar char="​"/>
            </a:pPr>
            <a:r>
              <a:rPr lang="en-US" sz="1800">
                <a:solidFill>
                  <a:srgbClr val="7C868D"/>
                </a:solidFill>
                <a:latin typeface="Arial"/>
                <a:ea typeface="Arial"/>
                <a:cs typeface="Arial"/>
                <a:sym typeface="Arial"/>
              </a:rPr>
              <a:t>How DriverDo overcame its operational limitations with salesforce </a:t>
            </a:r>
            <a:endParaRPr/>
          </a:p>
        </p:txBody>
      </p:sp>
      <p:pic>
        <p:nvPicPr>
          <p:cNvPr id="667" name="Shape 667"/>
          <p:cNvPicPr preferRelativeResize="0"/>
          <p:nvPr/>
        </p:nvPicPr>
        <p:blipFill rotWithShape="1">
          <a:blip r:embed="rId3">
            <a:alphaModFix/>
          </a:blip>
          <a:srcRect b="0" l="0" r="0" t="0"/>
          <a:stretch/>
        </p:blipFill>
        <p:spPr>
          <a:xfrm>
            <a:off x="8867727" y="6238629"/>
            <a:ext cx="759396" cy="417668"/>
          </a:xfrm>
          <a:prstGeom prst="rect">
            <a:avLst/>
          </a:prstGeom>
          <a:noFill/>
          <a:ln>
            <a:noFill/>
          </a:ln>
        </p:spPr>
      </p:pic>
      <p:sp>
        <p:nvSpPr>
          <p:cNvPr id="668" name="Shape 668"/>
          <p:cNvSpPr/>
          <p:nvPr/>
        </p:nvSpPr>
        <p:spPr>
          <a:xfrm>
            <a:off x="9784920" y="1142339"/>
            <a:ext cx="1874151" cy="480307"/>
          </a:xfrm>
          <a:prstGeom prst="roundRect">
            <a:avLst>
              <a:gd fmla="val 16667" name="adj"/>
            </a:avLst>
          </a:prstGeom>
          <a:solidFill>
            <a:schemeClr val="accen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669" name="Shape 669"/>
          <p:cNvPicPr preferRelativeResize="0"/>
          <p:nvPr/>
        </p:nvPicPr>
        <p:blipFill rotWithShape="1">
          <a:blip r:embed="rId4">
            <a:alphaModFix/>
          </a:blip>
          <a:srcRect b="0" l="0" r="0" t="0"/>
          <a:stretch/>
        </p:blipFill>
        <p:spPr>
          <a:xfrm>
            <a:off x="9850706" y="1206089"/>
            <a:ext cx="1792163" cy="340119"/>
          </a:xfrm>
          <a:prstGeom prst="rect">
            <a:avLst/>
          </a:prstGeom>
          <a:noFill/>
          <a:ln>
            <a:noFill/>
          </a:ln>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4" name="Shape 674"/>
        <p:cNvGrpSpPr/>
        <p:nvPr/>
      </p:nvGrpSpPr>
      <p:grpSpPr>
        <a:xfrm>
          <a:off x="0" y="0"/>
          <a:ext cx="0" cy="0"/>
          <a:chOff x="0" y="0"/>
          <a:chExt cx="0" cy="0"/>
        </a:xfrm>
      </p:grpSpPr>
      <p:sp>
        <p:nvSpPr>
          <p:cNvPr id="675" name="Shape 675"/>
          <p:cNvSpPr/>
          <p:nvPr/>
        </p:nvSpPr>
        <p:spPr>
          <a:xfrm>
            <a:off x="429572" y="4395470"/>
            <a:ext cx="11162508" cy="266700"/>
          </a:xfrm>
          <a:prstGeom prst="roundRect">
            <a:avLst>
              <a:gd fmla="val 25597" name="adj"/>
            </a:avLst>
          </a:prstGeom>
          <a:solidFill>
            <a:srgbClr val="009DD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676" name="Shape 676"/>
          <p:cNvSpPr/>
          <p:nvPr/>
        </p:nvSpPr>
        <p:spPr>
          <a:xfrm>
            <a:off x="416876" y="1499553"/>
            <a:ext cx="11162508" cy="266700"/>
          </a:xfrm>
          <a:prstGeom prst="roundRect">
            <a:avLst>
              <a:gd fmla="val 25597" name="adj"/>
            </a:avLst>
          </a:prstGeom>
          <a:solidFill>
            <a:srgbClr val="009DD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677" name="Shape 677"/>
          <p:cNvSpPr/>
          <p:nvPr/>
        </p:nvSpPr>
        <p:spPr>
          <a:xfrm>
            <a:off x="427457" y="1523368"/>
            <a:ext cx="625492"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
                <a:solidFill>
                  <a:srgbClr val="FFFFFF"/>
                </a:solidFill>
                <a:latin typeface="Arial"/>
                <a:ea typeface="Arial"/>
                <a:cs typeface="Arial"/>
                <a:sym typeface="Arial"/>
              </a:rPr>
              <a:t>NOTES</a:t>
            </a:r>
            <a:endParaRPr/>
          </a:p>
        </p:txBody>
      </p:sp>
      <p:graphicFrame>
        <p:nvGraphicFramePr>
          <p:cNvPr id="678" name="Shape 678"/>
          <p:cNvGraphicFramePr/>
          <p:nvPr/>
        </p:nvGraphicFramePr>
        <p:xfrm>
          <a:off x="435921" y="1808479"/>
          <a:ext cx="3000000" cy="3000000"/>
        </p:xfrm>
        <a:graphic>
          <a:graphicData uri="http://schemas.openxmlformats.org/drawingml/2006/table">
            <a:tbl>
              <a:tblPr bandRow="1" firstRow="1">
                <a:noFill/>
                <a:tableStyleId>{71C93B57-DE8E-4734-AB13-53115256EC54}</a:tableStyleId>
              </a:tblPr>
              <a:tblGrid>
                <a:gridCol w="11125625"/>
              </a:tblGrid>
              <a:tr h="2436025">
                <a:tc>
                  <a:txBody>
                    <a:bodyPr>
                      <a:noAutofit/>
                    </a:bodyPr>
                    <a:lstStyle/>
                    <a:p>
                      <a:pPr indent="0" lvl="0" marL="0" marR="0" rtl="0" algn="l">
                        <a:lnSpc>
                          <a:spcPct val="100000"/>
                        </a:lnSpc>
                        <a:spcBef>
                          <a:spcPts val="0"/>
                        </a:spcBef>
                        <a:spcAft>
                          <a:spcPts val="0"/>
                        </a:spcAft>
                        <a:buClr>
                          <a:srgbClr val="5B5B5B"/>
                        </a:buClr>
                        <a:buSzPts val="1100"/>
                        <a:buFont typeface="Noto Sans Symbols"/>
                        <a:buChar char="▪"/>
                      </a:pPr>
                      <a:r>
                        <a:rPr b="0" lang="en-US" sz="1100" u="none" cap="none" strike="noStrike">
                          <a:solidFill>
                            <a:srgbClr val="5B5B5B"/>
                          </a:solidFill>
                          <a:latin typeface="Arial"/>
                          <a:ea typeface="Arial"/>
                          <a:cs typeface="Arial"/>
                          <a:sym typeface="Arial"/>
                        </a:rPr>
                        <a:t> Paypal integration to facilitate secure, reliable online payments</a:t>
                      </a:r>
                      <a:endParaRPr/>
                    </a:p>
                    <a:p>
                      <a:pPr indent="0" lvl="0" marL="0" marR="0" rtl="0" algn="l">
                        <a:lnSpc>
                          <a:spcPct val="100000"/>
                        </a:lnSpc>
                        <a:spcBef>
                          <a:spcPts val="0"/>
                        </a:spcBef>
                        <a:spcAft>
                          <a:spcPts val="0"/>
                        </a:spcAft>
                        <a:buClr>
                          <a:srgbClr val="5B5B5B"/>
                        </a:buClr>
                        <a:buSzPts val="1100"/>
                        <a:buFont typeface="Noto Sans Symbols"/>
                        <a:buChar char="▪"/>
                      </a:pPr>
                      <a:r>
                        <a:rPr b="0" lang="en-US" sz="1100" u="none" cap="none" strike="noStrike">
                          <a:solidFill>
                            <a:srgbClr val="5B5B5B"/>
                          </a:solidFill>
                          <a:latin typeface="Arial"/>
                          <a:ea typeface="Arial"/>
                          <a:cs typeface="Arial"/>
                          <a:sym typeface="Arial"/>
                        </a:rPr>
                        <a:t> Vetting while on-boarding using VicTig integration</a:t>
                      </a:r>
                      <a:endParaRPr/>
                    </a:p>
                    <a:p>
                      <a:pPr indent="0" lvl="0" marL="0" marR="0" rtl="0" algn="l">
                        <a:lnSpc>
                          <a:spcPct val="100000"/>
                        </a:lnSpc>
                        <a:spcBef>
                          <a:spcPts val="0"/>
                        </a:spcBef>
                        <a:spcAft>
                          <a:spcPts val="0"/>
                        </a:spcAft>
                        <a:buClr>
                          <a:srgbClr val="5B5B5B"/>
                        </a:buClr>
                        <a:buSzPts val="1100"/>
                        <a:buFont typeface="Noto Sans Symbols"/>
                        <a:buChar char="▪"/>
                      </a:pPr>
                      <a:r>
                        <a:rPr b="0" lang="en-US" sz="1100" u="none" cap="none" strike="noStrike">
                          <a:solidFill>
                            <a:srgbClr val="5B5B5B"/>
                          </a:solidFill>
                          <a:latin typeface="Arial"/>
                          <a:ea typeface="Arial"/>
                          <a:cs typeface="Arial"/>
                          <a:sym typeface="Arial"/>
                        </a:rPr>
                        <a:t> Unique algorithm for driver assignment according to availability, experience and score</a:t>
                      </a:r>
                      <a:endParaRPr/>
                    </a:p>
                    <a:p>
                      <a:pPr indent="0" lvl="0" marL="0" marR="0" rtl="0" algn="l">
                        <a:lnSpc>
                          <a:spcPct val="100000"/>
                        </a:lnSpc>
                        <a:spcBef>
                          <a:spcPts val="0"/>
                        </a:spcBef>
                        <a:spcAft>
                          <a:spcPts val="0"/>
                        </a:spcAft>
                        <a:buClr>
                          <a:srgbClr val="5B5B5B"/>
                        </a:buClr>
                        <a:buSzPts val="1100"/>
                        <a:buFont typeface="Noto Sans Symbols"/>
                        <a:buChar char="▪"/>
                      </a:pPr>
                      <a:r>
                        <a:rPr b="0" lang="en-US" sz="1100" u="none" cap="none" strike="noStrike">
                          <a:solidFill>
                            <a:srgbClr val="5B5B5B"/>
                          </a:solidFill>
                          <a:latin typeface="Arial"/>
                          <a:ea typeface="Arial"/>
                          <a:cs typeface="Arial"/>
                          <a:sym typeface="Arial"/>
                        </a:rPr>
                        <a:t> Efficient route calculation factoring distance and toll payments</a:t>
                      </a:r>
                      <a:endParaRPr/>
                    </a:p>
                    <a:p>
                      <a:pPr indent="0" lvl="0" marL="0" marR="0" rtl="0" algn="l">
                        <a:lnSpc>
                          <a:spcPct val="100000"/>
                        </a:lnSpc>
                        <a:spcBef>
                          <a:spcPts val="0"/>
                        </a:spcBef>
                        <a:spcAft>
                          <a:spcPts val="0"/>
                        </a:spcAft>
                        <a:buClr>
                          <a:srgbClr val="5B5B5B"/>
                        </a:buClr>
                        <a:buSzPts val="1100"/>
                        <a:buFont typeface="Noto Sans Symbols"/>
                        <a:buChar char="▪"/>
                      </a:pPr>
                      <a:r>
                        <a:rPr b="0" lang="en-US" sz="1100" u="none" cap="none" strike="noStrike">
                          <a:solidFill>
                            <a:srgbClr val="5B5B5B"/>
                          </a:solidFill>
                          <a:latin typeface="Arial"/>
                          <a:ea typeface="Arial"/>
                          <a:cs typeface="Arial"/>
                          <a:sym typeface="Arial"/>
                        </a:rPr>
                        <a:t> Multiple driver assignment for fleet reclamation</a:t>
                      </a:r>
                      <a:endParaRPr/>
                    </a:p>
                    <a:p>
                      <a:pPr indent="0" lvl="0" marL="0" marR="0" rtl="0" algn="l">
                        <a:lnSpc>
                          <a:spcPct val="100000"/>
                        </a:lnSpc>
                        <a:spcBef>
                          <a:spcPts val="0"/>
                        </a:spcBef>
                        <a:spcAft>
                          <a:spcPts val="0"/>
                        </a:spcAft>
                        <a:buClr>
                          <a:srgbClr val="5B5B5B"/>
                        </a:buClr>
                        <a:buSzPts val="1100"/>
                        <a:buFont typeface="Noto Sans Symbols"/>
                        <a:buChar char="▪"/>
                      </a:pPr>
                      <a:r>
                        <a:rPr b="0" lang="en-US" sz="1100" u="none" cap="none" strike="noStrike">
                          <a:solidFill>
                            <a:srgbClr val="5B5B5B"/>
                          </a:solidFill>
                          <a:latin typeface="Arial"/>
                          <a:ea typeface="Arial"/>
                          <a:cs typeface="Arial"/>
                          <a:sym typeface="Arial"/>
                        </a:rPr>
                        <a:t> Live GPS tracking for accuracy</a:t>
                      </a:r>
                      <a:endParaRPr/>
                    </a:p>
                    <a:p>
                      <a:pPr indent="0" lvl="0" marL="0" marR="0" rtl="0" algn="l">
                        <a:lnSpc>
                          <a:spcPct val="100000"/>
                        </a:lnSpc>
                        <a:spcBef>
                          <a:spcPts val="0"/>
                        </a:spcBef>
                        <a:spcAft>
                          <a:spcPts val="0"/>
                        </a:spcAft>
                        <a:buClr>
                          <a:srgbClr val="5B5B5B"/>
                        </a:buClr>
                        <a:buSzPts val="1100"/>
                        <a:buFont typeface="Noto Sans Symbols"/>
                        <a:buChar char="▪"/>
                      </a:pPr>
                      <a:r>
                        <a:rPr b="0" lang="en-US" sz="1100" u="none" cap="none" strike="noStrike">
                          <a:solidFill>
                            <a:srgbClr val="5B5B5B"/>
                          </a:solidFill>
                          <a:latin typeface="Arial"/>
                          <a:ea typeface="Arial"/>
                          <a:cs typeface="Arial"/>
                          <a:sym typeface="Arial"/>
                        </a:rPr>
                        <a:t> Gate pass transfer through mobile app to facilitate easy movement and inventory tracking within facility</a:t>
                      </a:r>
                      <a:endParaRPr/>
                    </a:p>
                    <a:p>
                      <a:pPr indent="0" lvl="0" marL="0" marR="0" rtl="0" algn="l">
                        <a:lnSpc>
                          <a:spcPct val="100000"/>
                        </a:lnSpc>
                        <a:spcBef>
                          <a:spcPts val="0"/>
                        </a:spcBef>
                        <a:spcAft>
                          <a:spcPts val="0"/>
                        </a:spcAft>
                        <a:buClr>
                          <a:srgbClr val="5B5B5B"/>
                        </a:buClr>
                        <a:buSzPts val="1100"/>
                        <a:buFont typeface="Noto Sans Symbols"/>
                        <a:buChar char="▪"/>
                      </a:pPr>
                      <a:r>
                        <a:rPr b="0" lang="en-US" sz="1100" u="none" cap="none" strike="noStrike">
                          <a:solidFill>
                            <a:srgbClr val="5B5B5B"/>
                          </a:solidFill>
                          <a:latin typeface="Arial"/>
                          <a:ea typeface="Arial"/>
                          <a:cs typeface="Arial"/>
                          <a:sym typeface="Arial"/>
                        </a:rPr>
                        <a:t> Portal to upload photographs to accurately gauge car condition and odometer reading pre and post drive</a:t>
                      </a:r>
                      <a:endParaRPr/>
                    </a:p>
                    <a:p>
                      <a:pPr indent="0" lvl="0" marL="0" marR="0" rtl="0" algn="l">
                        <a:lnSpc>
                          <a:spcPct val="100000"/>
                        </a:lnSpc>
                        <a:spcBef>
                          <a:spcPts val="0"/>
                        </a:spcBef>
                        <a:spcAft>
                          <a:spcPts val="0"/>
                        </a:spcAft>
                        <a:buClr>
                          <a:srgbClr val="5B5B5B"/>
                        </a:buClr>
                        <a:buSzPts val="1100"/>
                        <a:buFont typeface="Noto Sans Symbols"/>
                        <a:buChar char="▪"/>
                      </a:pPr>
                      <a:r>
                        <a:rPr b="0" lang="en-US" sz="1100" u="none" cap="none" strike="noStrike">
                          <a:solidFill>
                            <a:srgbClr val="5B5B5B"/>
                          </a:solidFill>
                          <a:latin typeface="Arial"/>
                          <a:ea typeface="Arial"/>
                          <a:cs typeface="Arial"/>
                          <a:sym typeface="Arial"/>
                        </a:rPr>
                        <a:t> Digital transfer of required documents related to the car prior pick up</a:t>
                      </a:r>
                      <a:endParaRPr/>
                    </a:p>
                    <a:p>
                      <a:pPr indent="0" lvl="0" marL="0" marR="0" rtl="0" algn="l">
                        <a:lnSpc>
                          <a:spcPct val="100000"/>
                        </a:lnSpc>
                        <a:spcBef>
                          <a:spcPts val="0"/>
                        </a:spcBef>
                        <a:spcAft>
                          <a:spcPts val="0"/>
                        </a:spcAft>
                        <a:buClr>
                          <a:srgbClr val="5B5B5B"/>
                        </a:buClr>
                        <a:buSzPts val="1100"/>
                        <a:buFont typeface="Noto Sans Symbols"/>
                        <a:buChar char="▪"/>
                      </a:pPr>
                      <a:r>
                        <a:rPr b="0" lang="en-US" sz="1100" u="none" cap="none" strike="noStrike">
                          <a:solidFill>
                            <a:srgbClr val="5B5B5B"/>
                          </a:solidFill>
                          <a:latin typeface="Arial"/>
                          <a:ea typeface="Arial"/>
                          <a:cs typeface="Arial"/>
                          <a:sym typeface="Arial"/>
                        </a:rPr>
                        <a:t> Automated reassignment of cancellations</a:t>
                      </a:r>
                      <a:endParaRPr/>
                    </a:p>
                    <a:p>
                      <a:pPr indent="0" lvl="0" marL="0" marR="0" rtl="0" algn="l">
                        <a:lnSpc>
                          <a:spcPct val="100000"/>
                        </a:lnSpc>
                        <a:spcBef>
                          <a:spcPts val="0"/>
                        </a:spcBef>
                        <a:spcAft>
                          <a:spcPts val="0"/>
                        </a:spcAft>
                        <a:buClr>
                          <a:srgbClr val="5B5B5B"/>
                        </a:buClr>
                        <a:buSzPts val="1100"/>
                        <a:buFont typeface="Noto Sans Symbols"/>
                        <a:buChar char="▪"/>
                      </a:pPr>
                      <a:r>
                        <a:rPr b="0" lang="en-US" sz="1100" u="none" cap="none" strike="noStrike">
                          <a:solidFill>
                            <a:srgbClr val="5B5B5B"/>
                          </a:solidFill>
                          <a:latin typeface="Arial"/>
                          <a:ea typeface="Arial"/>
                          <a:cs typeface="Arial"/>
                          <a:sym typeface="Arial"/>
                        </a:rPr>
                        <a:t> Versatile dashboards for comprehension</a:t>
                      </a:r>
                      <a:endParaRPr/>
                    </a:p>
                    <a:p>
                      <a:pPr indent="69850" lvl="0" marL="0" marR="0" rtl="0" algn="l">
                        <a:lnSpc>
                          <a:spcPct val="100000"/>
                        </a:lnSpc>
                        <a:spcBef>
                          <a:spcPts val="0"/>
                        </a:spcBef>
                        <a:spcAft>
                          <a:spcPts val="0"/>
                        </a:spcAft>
                        <a:buClr>
                          <a:schemeClr val="dk1"/>
                        </a:buClr>
                        <a:buSzPts val="1100"/>
                        <a:buFont typeface="Noto Sans Symbols"/>
                        <a:buNone/>
                      </a:pPr>
                      <a:r>
                        <a:t/>
                      </a:r>
                      <a:endParaRPr b="0" sz="1100" u="none" cap="none" strike="noStrike">
                        <a:solidFill>
                          <a:srgbClr val="5B5B5B"/>
                        </a:solidFill>
                        <a:latin typeface="Arial"/>
                        <a:ea typeface="Arial"/>
                        <a:cs typeface="Arial"/>
                        <a:sym typeface="Arial"/>
                      </a:endParaRPr>
                    </a:p>
                  </a:txBody>
                  <a:tcPr marT="45725" marB="45725" marR="121900" marL="121900">
                    <a:solidFill>
                      <a:srgbClr val="F2F2F2"/>
                    </a:solidFill>
                  </a:tcPr>
                </a:tc>
              </a:tr>
            </a:tbl>
          </a:graphicData>
        </a:graphic>
      </p:graphicFrame>
      <p:sp>
        <p:nvSpPr>
          <p:cNvPr id="679" name="Shape 679"/>
          <p:cNvSpPr/>
          <p:nvPr/>
        </p:nvSpPr>
        <p:spPr>
          <a:xfrm>
            <a:off x="414758" y="4417698"/>
            <a:ext cx="3718016" cy="2460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
                <a:solidFill>
                  <a:srgbClr val="FFFFFF"/>
                </a:solidFill>
                <a:latin typeface="Arial"/>
                <a:ea typeface="Arial"/>
                <a:cs typeface="Arial"/>
                <a:sym typeface="Arial"/>
              </a:rPr>
              <a:t>QUANTITATIVE  RESULTS  IF  AVAILABLE</a:t>
            </a:r>
            <a:endParaRPr/>
          </a:p>
        </p:txBody>
      </p:sp>
      <p:graphicFrame>
        <p:nvGraphicFramePr>
          <p:cNvPr id="680" name="Shape 680"/>
          <p:cNvGraphicFramePr/>
          <p:nvPr/>
        </p:nvGraphicFramePr>
        <p:xfrm>
          <a:off x="423223" y="4704080"/>
          <a:ext cx="3000000" cy="3000000"/>
        </p:xfrm>
        <a:graphic>
          <a:graphicData uri="http://schemas.openxmlformats.org/drawingml/2006/table">
            <a:tbl>
              <a:tblPr bandRow="1" firstRow="1">
                <a:noFill/>
                <a:tableStyleId>{71C93B57-DE8E-4734-AB13-53115256EC54}</a:tableStyleId>
              </a:tblPr>
              <a:tblGrid>
                <a:gridCol w="11125625"/>
              </a:tblGrid>
              <a:tr h="1376300">
                <a:tc>
                  <a:txBody>
                    <a:bodyPr>
                      <a:noAutofit/>
                    </a:bodyPr>
                    <a:lstStyle/>
                    <a:p>
                      <a:pPr indent="0" lvl="0" marL="0" marR="0" rtl="0" algn="l">
                        <a:lnSpc>
                          <a:spcPct val="100000"/>
                        </a:lnSpc>
                        <a:spcBef>
                          <a:spcPts val="0"/>
                        </a:spcBef>
                        <a:spcAft>
                          <a:spcPts val="0"/>
                        </a:spcAft>
                        <a:buClr>
                          <a:schemeClr val="dk1"/>
                        </a:buClr>
                        <a:buSzPts val="1100"/>
                        <a:buFont typeface="Noto Sans Symbols"/>
                        <a:buNone/>
                      </a:pPr>
                      <a:r>
                        <a:t/>
                      </a:r>
                      <a:endParaRPr b="0" sz="1100" u="none" cap="none" strike="noStrike">
                        <a:solidFill>
                          <a:srgbClr val="5C5C5C"/>
                        </a:solidFill>
                      </a:endParaRPr>
                    </a:p>
                    <a:p>
                      <a:pPr indent="0" lvl="0" marL="0" marR="0" rtl="0" algn="l">
                        <a:lnSpc>
                          <a:spcPct val="100000"/>
                        </a:lnSpc>
                        <a:spcBef>
                          <a:spcPts val="0"/>
                        </a:spcBef>
                        <a:spcAft>
                          <a:spcPts val="0"/>
                        </a:spcAft>
                        <a:buClr>
                          <a:srgbClr val="5C5C5C"/>
                        </a:buClr>
                        <a:buSzPts val="1100"/>
                        <a:buFont typeface="Noto Sans Symbols"/>
                        <a:buNone/>
                      </a:pPr>
                      <a:r>
                        <a:rPr b="0" lang="en-US" sz="1100" u="none" cap="none" strike="noStrike">
                          <a:solidFill>
                            <a:srgbClr val="5C5C5C"/>
                          </a:solidFill>
                          <a:latin typeface="Arial"/>
                          <a:ea typeface="Arial"/>
                          <a:cs typeface="Arial"/>
                          <a:sym typeface="Arial"/>
                        </a:rPr>
                        <a:t> </a:t>
                      </a:r>
                      <a:endParaRPr/>
                    </a:p>
                    <a:p>
                      <a:pPr indent="0" lvl="0" marL="0" marR="0" rtl="0" algn="l">
                        <a:lnSpc>
                          <a:spcPct val="100000"/>
                        </a:lnSpc>
                        <a:spcBef>
                          <a:spcPts val="0"/>
                        </a:spcBef>
                        <a:spcAft>
                          <a:spcPts val="0"/>
                        </a:spcAft>
                        <a:buClr>
                          <a:srgbClr val="5C5C5C"/>
                        </a:buClr>
                        <a:buSzPts val="1100"/>
                        <a:buFont typeface="Noto Sans Symbols"/>
                        <a:buChar char="▪"/>
                      </a:pPr>
                      <a:r>
                        <a:rPr b="0" lang="en-US" sz="1100" u="none" cap="none" strike="noStrike">
                          <a:solidFill>
                            <a:srgbClr val="5C5C5C"/>
                          </a:solidFill>
                          <a:latin typeface="Arial"/>
                          <a:ea typeface="Arial"/>
                          <a:cs typeface="Arial"/>
                          <a:sym typeface="Arial"/>
                        </a:rPr>
                        <a:t>Operational optimization went up by 500%, due to automation and interlinking</a:t>
                      </a:r>
                      <a:endParaRPr/>
                    </a:p>
                    <a:p>
                      <a:pPr indent="69850" lvl="0" marL="0" marR="0" rtl="0" algn="l">
                        <a:lnSpc>
                          <a:spcPct val="100000"/>
                        </a:lnSpc>
                        <a:spcBef>
                          <a:spcPts val="0"/>
                        </a:spcBef>
                        <a:spcAft>
                          <a:spcPts val="0"/>
                        </a:spcAft>
                        <a:buClr>
                          <a:schemeClr val="dk1"/>
                        </a:buClr>
                        <a:buSzPts val="1100"/>
                        <a:buFont typeface="Noto Sans Symbols"/>
                        <a:buNone/>
                      </a:pPr>
                      <a:r>
                        <a:t/>
                      </a:r>
                      <a:endParaRPr b="0" sz="1100" u="none" cap="none" strike="noStrike">
                        <a:solidFill>
                          <a:srgbClr val="5C5C5C"/>
                        </a:solidFill>
                        <a:latin typeface="Arial"/>
                        <a:ea typeface="Arial"/>
                        <a:cs typeface="Arial"/>
                        <a:sym typeface="Arial"/>
                      </a:endParaRPr>
                    </a:p>
                    <a:p>
                      <a:pPr indent="0" lvl="0" marL="0" marR="0" rtl="0" algn="l">
                        <a:lnSpc>
                          <a:spcPct val="100000"/>
                        </a:lnSpc>
                        <a:spcBef>
                          <a:spcPts val="0"/>
                        </a:spcBef>
                        <a:spcAft>
                          <a:spcPts val="0"/>
                        </a:spcAft>
                        <a:buClr>
                          <a:srgbClr val="5C5C5C"/>
                        </a:buClr>
                        <a:buSzPts val="1100"/>
                        <a:buFont typeface="Noto Sans Symbols"/>
                        <a:buChar char="▪"/>
                      </a:pPr>
                      <a:r>
                        <a:rPr b="0" lang="en-US" sz="1100" u="none" cap="none" strike="noStrike">
                          <a:solidFill>
                            <a:srgbClr val="5C5C5C"/>
                          </a:solidFill>
                          <a:latin typeface="Arial"/>
                          <a:ea typeface="Arial"/>
                          <a:cs typeface="Arial"/>
                          <a:sym typeface="Arial"/>
                        </a:rPr>
                        <a:t> Vendor on-boarding is 6 times faster at full set limit</a:t>
                      </a:r>
                      <a:endParaRPr/>
                    </a:p>
                    <a:p>
                      <a:pPr indent="69850" lvl="0" marL="0" marR="0" rtl="0" algn="l">
                        <a:lnSpc>
                          <a:spcPct val="100000"/>
                        </a:lnSpc>
                        <a:spcBef>
                          <a:spcPts val="0"/>
                        </a:spcBef>
                        <a:spcAft>
                          <a:spcPts val="0"/>
                        </a:spcAft>
                        <a:buClr>
                          <a:schemeClr val="dk1"/>
                        </a:buClr>
                        <a:buSzPts val="1100"/>
                        <a:buFont typeface="Noto Sans Symbols"/>
                        <a:buNone/>
                      </a:pPr>
                      <a:r>
                        <a:t/>
                      </a:r>
                      <a:endParaRPr b="0" sz="1100" u="none" cap="none" strike="noStrike">
                        <a:solidFill>
                          <a:schemeClr val="dk1"/>
                        </a:solidFill>
                        <a:latin typeface="Arial"/>
                        <a:ea typeface="Arial"/>
                        <a:cs typeface="Arial"/>
                        <a:sym typeface="Arial"/>
                      </a:endParaRPr>
                    </a:p>
                  </a:txBody>
                  <a:tcPr marT="45725" marB="45725" marR="121900" marL="121900">
                    <a:solidFill>
                      <a:srgbClr val="F2F2F2"/>
                    </a:solidFill>
                  </a:tcPr>
                </a:tc>
              </a:tr>
            </a:tbl>
          </a:graphicData>
        </a:graphic>
      </p:graphicFrame>
      <p:sp>
        <p:nvSpPr>
          <p:cNvPr id="681" name="Shape 681"/>
          <p:cNvSpPr txBox="1"/>
          <p:nvPr/>
        </p:nvSpPr>
        <p:spPr>
          <a:xfrm>
            <a:off x="406293" y="92075"/>
            <a:ext cx="11094227" cy="873125"/>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chemeClr val="accent1"/>
              </a:buClr>
              <a:buSzPts val="3200"/>
              <a:buFont typeface="Arial"/>
              <a:buNone/>
            </a:pPr>
            <a:r>
              <a:rPr b="0" lang="en-US" sz="3200">
                <a:solidFill>
                  <a:schemeClr val="accent1"/>
                </a:solidFill>
                <a:latin typeface="Arial"/>
                <a:ea typeface="Arial"/>
                <a:cs typeface="Arial"/>
                <a:sym typeface="Arial"/>
              </a:rPr>
              <a:t>More Detailed Info and Quantitative Results</a:t>
            </a:r>
            <a:endParaRPr b="0" sz="1800">
              <a:solidFill>
                <a:schemeClr val="accent2"/>
              </a:solidFill>
              <a:latin typeface="Arial"/>
              <a:ea typeface="Arial"/>
              <a:cs typeface="Arial"/>
              <a:sym typeface="Arial"/>
            </a:endParaRPr>
          </a:p>
        </p:txBody>
      </p:sp>
      <p:sp>
        <p:nvSpPr>
          <p:cNvPr id="682" name="Shape 682"/>
          <p:cNvSpPr txBox="1"/>
          <p:nvPr/>
        </p:nvSpPr>
        <p:spPr>
          <a:xfrm>
            <a:off x="338328" y="1021080"/>
            <a:ext cx="11484864" cy="33855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7F7F7F"/>
              </a:buClr>
              <a:buSzPts val="2000"/>
              <a:buFont typeface="Arial"/>
              <a:buChar char="​"/>
            </a:pPr>
            <a:r>
              <a:rPr lang="en-US" sz="2000">
                <a:solidFill>
                  <a:srgbClr val="7C868D"/>
                </a:solidFill>
                <a:latin typeface="Arial"/>
                <a:ea typeface="Arial"/>
                <a:cs typeface="Arial"/>
                <a:sym typeface="Arial"/>
              </a:rPr>
              <a:t>Color Commentary and Notes About Details of Deal or Implementation</a:t>
            </a:r>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sp>
        <p:nvSpPr>
          <p:cNvPr id="688" name="Shape 688"/>
          <p:cNvSpPr/>
          <p:nvPr/>
        </p:nvSpPr>
        <p:spPr>
          <a:xfrm>
            <a:off x="353969" y="1292145"/>
            <a:ext cx="11483967" cy="304822"/>
          </a:xfrm>
          <a:prstGeom prst="roundRect">
            <a:avLst>
              <a:gd fmla="val 25597" name="adj"/>
            </a:avLst>
          </a:prstGeom>
          <a:solidFill>
            <a:srgbClr val="009DD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aphicFrame>
        <p:nvGraphicFramePr>
          <p:cNvPr id="689" name="Shape 689"/>
          <p:cNvGraphicFramePr/>
          <p:nvPr/>
        </p:nvGraphicFramePr>
        <p:xfrm>
          <a:off x="361858" y="1645920"/>
          <a:ext cx="3000000" cy="3000000"/>
        </p:xfrm>
        <a:graphic>
          <a:graphicData uri="http://schemas.openxmlformats.org/drawingml/2006/table">
            <a:tbl>
              <a:tblPr>
                <a:noFill/>
                <a:tableStyleId>{0831AEE0-637A-486E-A558-01D26DB4BCBE}</a:tableStyleId>
              </a:tblPr>
              <a:tblGrid>
                <a:gridCol w="4773950"/>
                <a:gridCol w="6623450"/>
              </a:tblGrid>
              <a:tr h="489850">
                <a:tc>
                  <a:txBody>
                    <a:bodyPr>
                      <a:noAutofit/>
                    </a:bodyPr>
                    <a:lstStyle/>
                    <a:p>
                      <a:pPr indent="-112713" lvl="0" marL="112713" marR="0" rtl="0" algn="l">
                        <a:lnSpc>
                          <a:spcPct val="100000"/>
                        </a:lnSpc>
                        <a:spcBef>
                          <a:spcPts val="0"/>
                        </a:spcBef>
                        <a:spcAft>
                          <a:spcPts val="0"/>
                        </a:spcAft>
                        <a:buClr>
                          <a:srgbClr val="5C5C5C"/>
                        </a:buClr>
                        <a:buSzPts val="1200"/>
                        <a:buFont typeface="Arial"/>
                        <a:buNone/>
                      </a:pPr>
                      <a:r>
                        <a:rPr b="0" i="0" lang="en-US" sz="1200" u="none" cap="none" strike="noStrike">
                          <a:solidFill>
                            <a:srgbClr val="5C5C5C"/>
                          </a:solidFill>
                          <a:latin typeface="Arial"/>
                          <a:ea typeface="Arial"/>
                          <a:cs typeface="Arial"/>
                          <a:sym typeface="Arial"/>
                        </a:rPr>
                        <a:t>Competitors of Salesforce engaged in sales cycle:</a:t>
                      </a:r>
                      <a:endParaRPr/>
                    </a:p>
                  </a:txBody>
                  <a:tcPr marT="45725" marB="45725" marR="121900" marL="121900" anchor="ctr">
                    <a:lnL cap="flat" cmpd="sng" w="9525">
                      <a:solidFill>
                        <a:srgbClr val="000000">
                          <a:alpha val="0"/>
                        </a:srgbClr>
                      </a:solidFill>
                      <a:prstDash val="solid"/>
                      <a:round/>
                      <a:headEnd len="sm" w="sm" type="none"/>
                      <a:tailEnd len="sm" w="sm" type="none"/>
                    </a:lnL>
                    <a:lnR cap="flat" cmpd="sng" w="2857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FFFFFF"/>
                      </a:solidFill>
                      <a:prstDash val="solid"/>
                      <a:round/>
                      <a:headEnd len="sm" w="sm" type="none"/>
                      <a:tailEnd len="sm" w="sm" type="none"/>
                    </a:lnB>
                    <a:solidFill>
                      <a:srgbClr val="F2F2F2"/>
                    </a:solidFill>
                  </a:tcPr>
                </a:tc>
                <a:tc>
                  <a:txBody>
                    <a:bodyPr>
                      <a:noAutofit/>
                    </a:bodyPr>
                    <a:lstStyle/>
                    <a:p>
                      <a:pPr indent="-112713" lvl="0" marL="112713" marR="0" rtl="0" algn="l">
                        <a:lnSpc>
                          <a:spcPct val="90000"/>
                        </a:lnSpc>
                        <a:spcBef>
                          <a:spcPts val="0"/>
                        </a:spcBef>
                        <a:spcAft>
                          <a:spcPts val="0"/>
                        </a:spcAft>
                        <a:buClr>
                          <a:schemeClr val="lt2"/>
                        </a:buClr>
                        <a:buSzPts val="1200"/>
                        <a:buFont typeface="Noto Sans Symbols"/>
                        <a:buNone/>
                      </a:pPr>
                      <a:r>
                        <a:rPr b="0" i="1" lang="en-US" sz="1200" u="none" cap="none" strike="noStrike">
                          <a:solidFill>
                            <a:srgbClr val="5C5C5C"/>
                          </a:solidFill>
                          <a:latin typeface="Arial"/>
                          <a:ea typeface="Arial"/>
                          <a:cs typeface="Arial"/>
                          <a:sym typeface="Arial"/>
                        </a:rPr>
                        <a:t>Pegasys</a:t>
                      </a:r>
                      <a:endParaRPr b="0" i="1" sz="1200" u="none" cap="none" strike="noStrike">
                        <a:solidFill>
                          <a:srgbClr val="5C5C5C"/>
                        </a:solidFill>
                        <a:latin typeface="Arial"/>
                        <a:ea typeface="Arial"/>
                        <a:cs typeface="Arial"/>
                        <a:sym typeface="Arial"/>
                      </a:endParaRPr>
                    </a:p>
                  </a:txBody>
                  <a:tcPr marT="45725" marB="45725" marR="121900" marL="121900" anchor="ctr">
                    <a:lnL cap="flat" cmpd="sng" w="2857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FFFFFF"/>
                      </a:solidFill>
                      <a:prstDash val="solid"/>
                      <a:round/>
                      <a:headEnd len="sm" w="sm" type="none"/>
                      <a:tailEnd len="sm" w="sm" type="none"/>
                    </a:lnB>
                    <a:solidFill>
                      <a:srgbClr val="F2F2F2"/>
                    </a:solidFill>
                  </a:tcPr>
                </a:tc>
              </a:tr>
              <a:tr h="489850">
                <a:tc>
                  <a:txBody>
                    <a:bodyPr>
                      <a:noAutofit/>
                    </a:bodyPr>
                    <a:lstStyle/>
                    <a:p>
                      <a:pPr indent="-112713" lvl="0" marL="112713" marR="0" rtl="0" algn="l">
                        <a:lnSpc>
                          <a:spcPct val="100000"/>
                        </a:lnSpc>
                        <a:spcBef>
                          <a:spcPts val="0"/>
                        </a:spcBef>
                        <a:spcAft>
                          <a:spcPts val="0"/>
                        </a:spcAft>
                        <a:buClr>
                          <a:srgbClr val="5C5C5C"/>
                        </a:buClr>
                        <a:buSzPts val="1200"/>
                        <a:buFont typeface="Arial"/>
                        <a:buNone/>
                      </a:pPr>
                      <a:r>
                        <a:rPr b="0" i="0" lang="en-US" sz="1200" u="none" cap="none" strike="noStrike">
                          <a:solidFill>
                            <a:srgbClr val="5C5C5C"/>
                          </a:solidFill>
                          <a:latin typeface="Arial"/>
                          <a:ea typeface="Arial"/>
                          <a:cs typeface="Arial"/>
                          <a:sym typeface="Arial"/>
                        </a:rPr>
                        <a:t>Previous technology replaced by Salesforce:</a:t>
                      </a:r>
                      <a:endParaRPr/>
                    </a:p>
                  </a:txBody>
                  <a:tcPr marT="45725" marB="45725" marR="121900" marL="121900" anchor="ctr">
                    <a:lnL cap="flat" cmpd="sng" w="9525">
                      <a:solidFill>
                        <a:srgbClr val="000000">
                          <a:alpha val="0"/>
                        </a:srgbClr>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2F2F2"/>
                    </a:solidFill>
                  </a:tcPr>
                </a:tc>
                <a:tc>
                  <a:txBody>
                    <a:bodyPr>
                      <a:noAutofit/>
                    </a:bodyPr>
                    <a:lstStyle/>
                    <a:p>
                      <a:pPr indent="-112713" lvl="0" marL="112713" marR="0" rtl="0" algn="l">
                        <a:lnSpc>
                          <a:spcPct val="90000"/>
                        </a:lnSpc>
                        <a:spcBef>
                          <a:spcPts val="0"/>
                        </a:spcBef>
                        <a:spcAft>
                          <a:spcPts val="0"/>
                        </a:spcAft>
                        <a:buClr>
                          <a:schemeClr val="lt2"/>
                        </a:buClr>
                        <a:buSzPts val="1200"/>
                        <a:buFont typeface="Noto Sans Symbols"/>
                        <a:buNone/>
                      </a:pPr>
                      <a:r>
                        <a:rPr b="0" i="1" lang="en-US" sz="1200" u="none" cap="none" strike="noStrike">
                          <a:solidFill>
                            <a:srgbClr val="5C5C5C"/>
                          </a:solidFill>
                          <a:latin typeface="Arial"/>
                          <a:ea typeface="Arial"/>
                          <a:cs typeface="Arial"/>
                          <a:sym typeface="Arial"/>
                        </a:rPr>
                        <a:t>MS Excel</a:t>
                      </a:r>
                      <a:endParaRPr/>
                    </a:p>
                  </a:txBody>
                  <a:tcPr marT="45725" marB="45725" marR="121900" marL="121900" anchor="ctr">
                    <a:lnL cap="flat" cmpd="sng" w="2857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2F2F2"/>
                    </a:solidFill>
                  </a:tcPr>
                </a:tc>
              </a:tr>
              <a:tr h="489850">
                <a:tc>
                  <a:txBody>
                    <a:bodyPr>
                      <a:noAutofit/>
                    </a:bodyPr>
                    <a:lstStyle/>
                    <a:p>
                      <a:pPr indent="-112713" lvl="0" marL="112713" marR="0" rtl="0" algn="l">
                        <a:lnSpc>
                          <a:spcPct val="100000"/>
                        </a:lnSpc>
                        <a:spcBef>
                          <a:spcPts val="0"/>
                        </a:spcBef>
                        <a:spcAft>
                          <a:spcPts val="0"/>
                        </a:spcAft>
                        <a:buClr>
                          <a:srgbClr val="5C5C5C"/>
                        </a:buClr>
                        <a:buSzPts val="1200"/>
                        <a:buFont typeface="Arial"/>
                        <a:buNone/>
                      </a:pPr>
                      <a:r>
                        <a:rPr b="0" i="0" lang="en-US" sz="1200" u="none" cap="none" strike="noStrike">
                          <a:solidFill>
                            <a:srgbClr val="5C5C5C"/>
                          </a:solidFill>
                          <a:latin typeface="Arial"/>
                          <a:ea typeface="Arial"/>
                          <a:cs typeface="Arial"/>
                          <a:sym typeface="Arial"/>
                        </a:rPr>
                        <a:t>Salesforce products deployed:</a:t>
                      </a:r>
                      <a:endParaRPr/>
                    </a:p>
                  </a:txBody>
                  <a:tcPr marT="45725" marB="45725" marR="121900" marL="121900" anchor="ctr">
                    <a:lnL cap="flat" cmpd="sng" w="9525">
                      <a:solidFill>
                        <a:srgbClr val="000000">
                          <a:alpha val="0"/>
                        </a:srgbClr>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2F2F2"/>
                    </a:solidFill>
                  </a:tcPr>
                </a:tc>
                <a:tc>
                  <a:txBody>
                    <a:bodyPr>
                      <a:noAutofit/>
                    </a:bodyPr>
                    <a:lstStyle/>
                    <a:p>
                      <a:pPr indent="-112713" lvl="0" marL="112713" marR="0" rtl="0" algn="l">
                        <a:lnSpc>
                          <a:spcPct val="90000"/>
                        </a:lnSpc>
                        <a:spcBef>
                          <a:spcPts val="0"/>
                        </a:spcBef>
                        <a:spcAft>
                          <a:spcPts val="0"/>
                        </a:spcAft>
                        <a:buClr>
                          <a:schemeClr val="lt2"/>
                        </a:buClr>
                        <a:buSzPts val="1200"/>
                        <a:buFont typeface="Noto Sans Symbols"/>
                        <a:buNone/>
                      </a:pPr>
                      <a:r>
                        <a:rPr b="0" i="1" lang="en-US" sz="1200" u="none" cap="none" strike="noStrike">
                          <a:solidFill>
                            <a:srgbClr val="5C5C5C"/>
                          </a:solidFill>
                          <a:latin typeface="Arial"/>
                          <a:ea typeface="Arial"/>
                          <a:cs typeface="Arial"/>
                          <a:sym typeface="Arial"/>
                        </a:rPr>
                        <a:t>Sales Cloud, Service cloud, Community Cloud, Chatter, Salesforce Mobile SDK</a:t>
                      </a:r>
                      <a:endParaRPr b="0" i="1" sz="1200" u="none" cap="none" strike="noStrike">
                        <a:solidFill>
                          <a:srgbClr val="5C5C5C"/>
                        </a:solidFill>
                        <a:latin typeface="Arial"/>
                        <a:ea typeface="Arial"/>
                        <a:cs typeface="Arial"/>
                        <a:sym typeface="Arial"/>
                      </a:endParaRPr>
                    </a:p>
                  </a:txBody>
                  <a:tcPr marT="45725" marB="45725" marR="121900" marL="121900" anchor="ctr">
                    <a:lnL cap="flat" cmpd="sng" w="2857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2F2F2"/>
                    </a:solidFill>
                  </a:tcPr>
                </a:tc>
              </a:tr>
              <a:tr h="489850">
                <a:tc>
                  <a:txBody>
                    <a:bodyPr>
                      <a:noAutofit/>
                    </a:bodyPr>
                    <a:lstStyle/>
                    <a:p>
                      <a:pPr indent="-112713" lvl="0" marL="112713" marR="0" rtl="0" algn="l">
                        <a:lnSpc>
                          <a:spcPct val="100000"/>
                        </a:lnSpc>
                        <a:spcBef>
                          <a:spcPts val="0"/>
                        </a:spcBef>
                        <a:spcAft>
                          <a:spcPts val="0"/>
                        </a:spcAft>
                        <a:buClr>
                          <a:srgbClr val="5C5C5C"/>
                        </a:buClr>
                        <a:buSzPts val="1200"/>
                        <a:buFont typeface="Arial"/>
                        <a:buNone/>
                      </a:pPr>
                      <a:r>
                        <a:rPr b="0" i="0" lang="en-US" sz="1200" u="none" cap="none" strike="noStrike">
                          <a:solidFill>
                            <a:srgbClr val="5C5C5C"/>
                          </a:solidFill>
                          <a:latin typeface="Arial"/>
                          <a:ea typeface="Arial"/>
                          <a:cs typeface="Arial"/>
                          <a:sym typeface="Arial"/>
                        </a:rPr>
                        <a:t>Customer Business Model (B2B, B2C, or Both)</a:t>
                      </a:r>
                      <a:endParaRPr/>
                    </a:p>
                  </a:txBody>
                  <a:tcPr marT="45725" marB="45725" marR="121900" marL="121900" anchor="ctr">
                    <a:lnL cap="flat" cmpd="sng" w="9525">
                      <a:solidFill>
                        <a:srgbClr val="000000">
                          <a:alpha val="0"/>
                        </a:srgbClr>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2F2F2"/>
                    </a:solidFill>
                  </a:tcPr>
                </a:tc>
                <a:tc>
                  <a:txBody>
                    <a:bodyPr>
                      <a:noAutofit/>
                    </a:bodyPr>
                    <a:lstStyle/>
                    <a:p>
                      <a:pPr indent="-112713" lvl="0" marL="112713" marR="0" rtl="0" algn="l">
                        <a:lnSpc>
                          <a:spcPct val="90000"/>
                        </a:lnSpc>
                        <a:spcBef>
                          <a:spcPts val="0"/>
                        </a:spcBef>
                        <a:spcAft>
                          <a:spcPts val="0"/>
                        </a:spcAft>
                        <a:buClr>
                          <a:schemeClr val="lt2"/>
                        </a:buClr>
                        <a:buSzPts val="1200"/>
                        <a:buFont typeface="Noto Sans Symbols"/>
                        <a:buNone/>
                      </a:pPr>
                      <a:r>
                        <a:rPr b="0" i="1" lang="en-US" sz="1200" u="none" cap="none" strike="noStrike">
                          <a:solidFill>
                            <a:srgbClr val="5C5C5C"/>
                          </a:solidFill>
                          <a:latin typeface="Arial"/>
                          <a:ea typeface="Arial"/>
                          <a:cs typeface="Arial"/>
                          <a:sym typeface="Arial"/>
                        </a:rPr>
                        <a:t>B2B</a:t>
                      </a:r>
                      <a:endParaRPr/>
                    </a:p>
                  </a:txBody>
                  <a:tcPr marT="45725" marB="45725" marR="121900" marL="121900" anchor="ctr">
                    <a:lnL cap="flat" cmpd="sng" w="2857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2F2F2"/>
                    </a:solidFill>
                  </a:tcPr>
                </a:tc>
              </a:tr>
              <a:tr h="489850">
                <a:tc>
                  <a:txBody>
                    <a:bodyPr>
                      <a:noAutofit/>
                    </a:bodyPr>
                    <a:lstStyle/>
                    <a:p>
                      <a:pPr indent="-112713" lvl="0" marL="112713" marR="0" rtl="0" algn="l">
                        <a:lnSpc>
                          <a:spcPct val="100000"/>
                        </a:lnSpc>
                        <a:spcBef>
                          <a:spcPts val="0"/>
                        </a:spcBef>
                        <a:spcAft>
                          <a:spcPts val="0"/>
                        </a:spcAft>
                        <a:buClr>
                          <a:srgbClr val="5C5C5C"/>
                        </a:buClr>
                        <a:buSzPts val="1200"/>
                        <a:buFont typeface="Arial"/>
                        <a:buNone/>
                      </a:pPr>
                      <a:r>
                        <a:rPr b="0" i="0" lang="en-US" sz="1200" u="none" cap="none" strike="noStrike">
                          <a:solidFill>
                            <a:srgbClr val="5C5C5C"/>
                          </a:solidFill>
                          <a:latin typeface="Arial"/>
                          <a:ea typeface="Arial"/>
                          <a:cs typeface="Arial"/>
                          <a:sym typeface="Arial"/>
                        </a:rPr>
                        <a:t>Salesforce Product features:</a:t>
                      </a:r>
                      <a:endParaRPr/>
                    </a:p>
                  </a:txBody>
                  <a:tcPr marT="45725" marB="45725" marR="121900" marL="121900" anchor="ctr">
                    <a:lnL cap="flat" cmpd="sng" w="9525">
                      <a:solidFill>
                        <a:srgbClr val="000000">
                          <a:alpha val="0"/>
                        </a:srgbClr>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2F2F2"/>
                    </a:solidFill>
                  </a:tcPr>
                </a:tc>
                <a:tc>
                  <a:txBody>
                    <a:bodyPr>
                      <a:noAutofit/>
                    </a:bodyPr>
                    <a:lstStyle/>
                    <a:p>
                      <a:pPr indent="-112713" lvl="0" marL="112713" marR="0" rtl="0" algn="l">
                        <a:lnSpc>
                          <a:spcPct val="90000"/>
                        </a:lnSpc>
                        <a:spcBef>
                          <a:spcPts val="0"/>
                        </a:spcBef>
                        <a:spcAft>
                          <a:spcPts val="0"/>
                        </a:spcAft>
                        <a:buClr>
                          <a:schemeClr val="lt2"/>
                        </a:buClr>
                        <a:buSzPts val="1200"/>
                        <a:buFont typeface="Noto Sans Symbols"/>
                        <a:buNone/>
                      </a:pPr>
                      <a:r>
                        <a:rPr b="0" i="1" lang="en-US" sz="1200" u="none" cap="none" strike="noStrike">
                          <a:solidFill>
                            <a:srgbClr val="5C5C5C"/>
                          </a:solidFill>
                          <a:latin typeface="Arial"/>
                          <a:ea typeface="Arial"/>
                          <a:cs typeface="Arial"/>
                          <a:sym typeface="Arial"/>
                        </a:rPr>
                        <a:t>Mobile, Force.com Sites, Knowledge, Case Management, etc</a:t>
                      </a:r>
                      <a:endParaRPr/>
                    </a:p>
                  </a:txBody>
                  <a:tcPr marT="45725" marB="45725" marR="121900" marL="121900" anchor="ctr">
                    <a:lnL cap="flat" cmpd="sng" w="2857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2F2F2"/>
                    </a:solidFill>
                  </a:tcPr>
                </a:tc>
              </a:tr>
              <a:tr h="489850">
                <a:tc>
                  <a:txBody>
                    <a:bodyPr>
                      <a:noAutofit/>
                    </a:bodyPr>
                    <a:lstStyle/>
                    <a:p>
                      <a:pPr indent="0" lvl="0" marL="0" marR="0" rtl="0" algn="l">
                        <a:lnSpc>
                          <a:spcPct val="100000"/>
                        </a:lnSpc>
                        <a:spcBef>
                          <a:spcPts val="0"/>
                        </a:spcBef>
                        <a:spcAft>
                          <a:spcPts val="0"/>
                        </a:spcAft>
                        <a:buClr>
                          <a:srgbClr val="5C5C5C"/>
                        </a:buClr>
                        <a:buSzPts val="1200"/>
                        <a:buFont typeface="Arial"/>
                        <a:buNone/>
                      </a:pPr>
                      <a:r>
                        <a:rPr b="0" i="0" lang="en-US" sz="1200" u="none" cap="none" strike="noStrike">
                          <a:solidFill>
                            <a:srgbClr val="5C5C5C"/>
                          </a:solidFill>
                          <a:latin typeface="Arial"/>
                          <a:ea typeface="Arial"/>
                          <a:cs typeface="Arial"/>
                          <a:sym typeface="Arial"/>
                        </a:rPr>
                        <a:t>If using Service Cloud, list use case (e.g. customer support, call center, field service, telesales, etc)</a:t>
                      </a:r>
                      <a:endParaRPr/>
                    </a:p>
                  </a:txBody>
                  <a:tcPr marT="45725" marB="45725" marR="121900" marL="121900" anchor="ctr">
                    <a:lnL cap="flat" cmpd="sng" w="9525">
                      <a:solidFill>
                        <a:srgbClr val="000000">
                          <a:alpha val="0"/>
                        </a:srgbClr>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2F2F2"/>
                    </a:solidFill>
                  </a:tcPr>
                </a:tc>
                <a:tc>
                  <a:txBody>
                    <a:bodyPr>
                      <a:noAutofit/>
                    </a:bodyPr>
                    <a:lstStyle/>
                    <a:p>
                      <a:pPr indent="-112713" lvl="0" marL="112713" marR="0" rtl="0" algn="l">
                        <a:lnSpc>
                          <a:spcPct val="90000"/>
                        </a:lnSpc>
                        <a:spcBef>
                          <a:spcPts val="0"/>
                        </a:spcBef>
                        <a:spcAft>
                          <a:spcPts val="0"/>
                        </a:spcAft>
                        <a:buClr>
                          <a:schemeClr val="lt2"/>
                        </a:buClr>
                        <a:buSzPts val="1200"/>
                        <a:buFont typeface="Noto Sans Symbols"/>
                        <a:buNone/>
                      </a:pPr>
                      <a:r>
                        <a:rPr b="0" i="1" lang="en-US" sz="1200" u="none" cap="none" strike="noStrike">
                          <a:solidFill>
                            <a:srgbClr val="5C5C5C"/>
                          </a:solidFill>
                          <a:latin typeface="Arial"/>
                          <a:ea typeface="Arial"/>
                          <a:cs typeface="Arial"/>
                          <a:sym typeface="Arial"/>
                        </a:rPr>
                        <a:t>Case Management, TeleSales</a:t>
                      </a:r>
                      <a:endParaRPr b="0" i="1" sz="1200" u="none" cap="none" strike="noStrike">
                        <a:solidFill>
                          <a:srgbClr val="5C5C5C"/>
                        </a:solidFill>
                        <a:latin typeface="Arial"/>
                        <a:ea typeface="Arial"/>
                        <a:cs typeface="Arial"/>
                        <a:sym typeface="Arial"/>
                      </a:endParaRPr>
                    </a:p>
                  </a:txBody>
                  <a:tcPr marT="45725" marB="45725" marR="121900" marL="121900" anchor="ctr">
                    <a:lnL cap="flat" cmpd="sng" w="2857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2F2F2"/>
                    </a:solidFill>
                  </a:tcPr>
                </a:tc>
              </a:tr>
              <a:tr h="489850">
                <a:tc>
                  <a:txBody>
                    <a:bodyPr>
                      <a:noAutofit/>
                    </a:bodyPr>
                    <a:lstStyle/>
                    <a:p>
                      <a:pPr indent="-112713" lvl="0" marL="112713" marR="0" rtl="0" algn="l">
                        <a:lnSpc>
                          <a:spcPct val="100000"/>
                        </a:lnSpc>
                        <a:spcBef>
                          <a:spcPts val="0"/>
                        </a:spcBef>
                        <a:spcAft>
                          <a:spcPts val="0"/>
                        </a:spcAft>
                        <a:buClr>
                          <a:srgbClr val="5C5C5C"/>
                        </a:buClr>
                        <a:buSzPts val="1200"/>
                        <a:buFont typeface="Arial"/>
                        <a:buNone/>
                      </a:pPr>
                      <a:r>
                        <a:rPr b="0" i="0" lang="en-US" sz="1200" u="none" cap="none" strike="noStrike">
                          <a:solidFill>
                            <a:srgbClr val="5C5C5C"/>
                          </a:solidFill>
                          <a:latin typeface="Arial"/>
                          <a:ea typeface="Arial"/>
                          <a:cs typeface="Arial"/>
                          <a:sym typeface="Arial"/>
                        </a:rPr>
                        <a:t>Integrations:</a:t>
                      </a:r>
                      <a:endParaRPr/>
                    </a:p>
                  </a:txBody>
                  <a:tcPr marT="45725" marB="45725" marR="121900" marL="121900" anchor="ctr">
                    <a:lnL cap="flat" cmpd="sng" w="9525">
                      <a:solidFill>
                        <a:srgbClr val="000000">
                          <a:alpha val="0"/>
                        </a:srgbClr>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2F2F2"/>
                    </a:solidFill>
                  </a:tcPr>
                </a:tc>
                <a:tc>
                  <a:txBody>
                    <a:bodyPr>
                      <a:noAutofit/>
                    </a:bodyPr>
                    <a:lstStyle/>
                    <a:p>
                      <a:pPr indent="-112713" lvl="0" marL="112713" marR="0" rtl="0" algn="l">
                        <a:lnSpc>
                          <a:spcPct val="90000"/>
                        </a:lnSpc>
                        <a:spcBef>
                          <a:spcPts val="0"/>
                        </a:spcBef>
                        <a:spcAft>
                          <a:spcPts val="0"/>
                        </a:spcAft>
                        <a:buClr>
                          <a:schemeClr val="lt2"/>
                        </a:buClr>
                        <a:buSzPts val="1200"/>
                        <a:buFont typeface="Noto Sans Symbols"/>
                        <a:buNone/>
                      </a:pPr>
                      <a:r>
                        <a:rPr b="0" i="1" lang="en-US" sz="1200" u="none" cap="none" strike="noStrike">
                          <a:solidFill>
                            <a:srgbClr val="5C5C5C"/>
                          </a:solidFill>
                          <a:latin typeface="Arial"/>
                          <a:ea typeface="Arial"/>
                          <a:cs typeface="Arial"/>
                          <a:sym typeface="Arial"/>
                        </a:rPr>
                        <a:t>Android, IOS apps, PayPal, VicTig</a:t>
                      </a:r>
                      <a:endParaRPr b="0" i="1" sz="1200" u="none" cap="none" strike="noStrike">
                        <a:solidFill>
                          <a:srgbClr val="5C5C5C"/>
                        </a:solidFill>
                        <a:latin typeface="Arial"/>
                        <a:ea typeface="Arial"/>
                        <a:cs typeface="Arial"/>
                        <a:sym typeface="Arial"/>
                      </a:endParaRPr>
                    </a:p>
                  </a:txBody>
                  <a:tcPr marT="45725" marB="45725" marR="121900" marL="121900" anchor="ctr">
                    <a:lnL cap="flat" cmpd="sng" w="2857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2F2F2"/>
                    </a:solidFill>
                  </a:tcPr>
                </a:tc>
              </a:tr>
              <a:tr h="489850">
                <a:tc>
                  <a:txBody>
                    <a:bodyPr>
                      <a:noAutofit/>
                    </a:bodyPr>
                    <a:lstStyle/>
                    <a:p>
                      <a:pPr indent="-112713" lvl="0" marL="112713" marR="0" rtl="0" algn="l">
                        <a:lnSpc>
                          <a:spcPct val="100000"/>
                        </a:lnSpc>
                        <a:spcBef>
                          <a:spcPts val="0"/>
                        </a:spcBef>
                        <a:spcAft>
                          <a:spcPts val="0"/>
                        </a:spcAft>
                        <a:buClr>
                          <a:srgbClr val="5C5C5C"/>
                        </a:buClr>
                        <a:buSzPts val="1200"/>
                        <a:buFont typeface="Arial"/>
                        <a:buNone/>
                      </a:pPr>
                      <a:r>
                        <a:rPr b="0" i="0" lang="en-US" sz="1200" u="none" cap="none" strike="noStrike">
                          <a:solidFill>
                            <a:srgbClr val="5C5C5C"/>
                          </a:solidFill>
                          <a:latin typeface="Arial"/>
                          <a:ea typeface="Arial"/>
                          <a:cs typeface="Arial"/>
                          <a:sym typeface="Arial"/>
                        </a:rPr>
                        <a:t>AppExchange Apps/Partners</a:t>
                      </a:r>
                      <a:endParaRPr/>
                    </a:p>
                  </a:txBody>
                  <a:tcPr marT="45725" marB="45725" marR="121900" marL="121900" anchor="ctr">
                    <a:lnL cap="flat" cmpd="sng" w="9525">
                      <a:solidFill>
                        <a:srgbClr val="000000">
                          <a:alpha val="0"/>
                        </a:srgbClr>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2F2F2"/>
                    </a:solidFill>
                  </a:tcPr>
                </a:tc>
                <a:tc>
                  <a:txBody>
                    <a:bodyPr>
                      <a:noAutofit/>
                    </a:bodyPr>
                    <a:lstStyle/>
                    <a:p>
                      <a:pPr indent="-112713" lvl="0" marL="112713" marR="0" rtl="0" algn="l">
                        <a:lnSpc>
                          <a:spcPct val="90000"/>
                        </a:lnSpc>
                        <a:spcBef>
                          <a:spcPts val="0"/>
                        </a:spcBef>
                        <a:spcAft>
                          <a:spcPts val="0"/>
                        </a:spcAft>
                        <a:buClr>
                          <a:schemeClr val="lt2"/>
                        </a:buClr>
                        <a:buSzPts val="1200"/>
                        <a:buFont typeface="Noto Sans Symbols"/>
                        <a:buNone/>
                      </a:pPr>
                      <a:r>
                        <a:rPr b="0" i="1" lang="en-US" sz="1200" u="none" cap="none" strike="noStrike">
                          <a:solidFill>
                            <a:srgbClr val="5C5C5C"/>
                          </a:solidFill>
                          <a:latin typeface="Arial"/>
                          <a:ea typeface="Arial"/>
                          <a:cs typeface="Arial"/>
                          <a:sym typeface="Arial"/>
                        </a:rPr>
                        <a:t>SMS magic</a:t>
                      </a:r>
                      <a:endParaRPr/>
                    </a:p>
                  </a:txBody>
                  <a:tcPr marT="45725" marB="45725" marR="121900" marL="121900" anchor="ctr">
                    <a:lnL cap="flat" cmpd="sng" w="2857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2F2F2"/>
                    </a:solidFill>
                  </a:tcPr>
                </a:tc>
              </a:tr>
              <a:tr h="489850">
                <a:tc>
                  <a:txBody>
                    <a:bodyPr>
                      <a:noAutofit/>
                    </a:bodyPr>
                    <a:lstStyle/>
                    <a:p>
                      <a:pPr indent="-112713" lvl="0" marL="112713" marR="0" rtl="0" algn="l">
                        <a:lnSpc>
                          <a:spcPct val="100000"/>
                        </a:lnSpc>
                        <a:spcBef>
                          <a:spcPts val="0"/>
                        </a:spcBef>
                        <a:spcAft>
                          <a:spcPts val="0"/>
                        </a:spcAft>
                        <a:buClr>
                          <a:srgbClr val="5C5C5C"/>
                        </a:buClr>
                        <a:buSzPts val="1200"/>
                        <a:buFont typeface="Arial"/>
                        <a:buNone/>
                      </a:pPr>
                      <a:r>
                        <a:rPr b="0" i="0" lang="en-US" sz="1200" u="none" cap="none" strike="noStrike">
                          <a:solidFill>
                            <a:srgbClr val="5C5C5C"/>
                          </a:solidFill>
                          <a:latin typeface="Arial"/>
                          <a:ea typeface="Arial"/>
                          <a:cs typeface="Arial"/>
                          <a:sym typeface="Arial"/>
                        </a:rPr>
                        <a:t>Solution ‘Go Live’ date:</a:t>
                      </a:r>
                      <a:endParaRPr/>
                    </a:p>
                  </a:txBody>
                  <a:tcPr marT="45725" marB="45725" marR="121900" marL="121900" anchor="ctr">
                    <a:lnL cap="flat" cmpd="sng" w="9525">
                      <a:solidFill>
                        <a:srgbClr val="000000">
                          <a:alpha val="0"/>
                        </a:srgbClr>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2F2F2"/>
                    </a:solidFill>
                  </a:tcPr>
                </a:tc>
                <a:tc>
                  <a:txBody>
                    <a:bodyPr>
                      <a:noAutofit/>
                    </a:bodyPr>
                    <a:lstStyle/>
                    <a:p>
                      <a:pPr indent="-112713" lvl="0" marL="112713" marR="0" rtl="0" algn="l">
                        <a:lnSpc>
                          <a:spcPct val="90000"/>
                        </a:lnSpc>
                        <a:spcBef>
                          <a:spcPts val="0"/>
                        </a:spcBef>
                        <a:spcAft>
                          <a:spcPts val="0"/>
                        </a:spcAft>
                        <a:buClr>
                          <a:schemeClr val="lt2"/>
                        </a:buClr>
                        <a:buSzPts val="1200"/>
                        <a:buFont typeface="Noto Sans Symbols"/>
                        <a:buNone/>
                      </a:pPr>
                      <a:r>
                        <a:rPr b="0" i="1" lang="en-US" sz="1200" u="none" cap="none" strike="noStrike">
                          <a:solidFill>
                            <a:srgbClr val="5C5C5C"/>
                          </a:solidFill>
                          <a:latin typeface="Arial"/>
                          <a:ea typeface="Arial"/>
                          <a:cs typeface="Arial"/>
                          <a:sym typeface="Arial"/>
                        </a:rPr>
                        <a:t>03/01/2015</a:t>
                      </a:r>
                      <a:endParaRPr b="0" i="1" sz="1200" u="none" cap="none" strike="noStrike">
                        <a:solidFill>
                          <a:srgbClr val="5C5C5C"/>
                        </a:solidFill>
                        <a:latin typeface="Arial"/>
                        <a:ea typeface="Arial"/>
                        <a:cs typeface="Arial"/>
                        <a:sym typeface="Arial"/>
                      </a:endParaRPr>
                    </a:p>
                  </a:txBody>
                  <a:tcPr marT="45725" marB="45725" marR="121900" marL="121900" anchor="ctr">
                    <a:lnL cap="flat" cmpd="sng" w="2857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2F2F2"/>
                    </a:solidFill>
                  </a:tcPr>
                </a:tc>
              </a:tr>
            </a:tbl>
          </a:graphicData>
        </a:graphic>
      </p:graphicFrame>
      <p:sp>
        <p:nvSpPr>
          <p:cNvPr id="690" name="Shape 690"/>
          <p:cNvSpPr/>
          <p:nvPr/>
        </p:nvSpPr>
        <p:spPr>
          <a:xfrm>
            <a:off x="383011" y="1316042"/>
            <a:ext cx="2922747"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FFFFFF"/>
                </a:solidFill>
                <a:latin typeface="Arial"/>
                <a:ea typeface="Arial"/>
                <a:cs typeface="Arial"/>
                <a:sym typeface="Arial"/>
              </a:rPr>
              <a:t>MORE DETAILS</a:t>
            </a:r>
            <a:endParaRPr/>
          </a:p>
        </p:txBody>
      </p:sp>
      <p:graphicFrame>
        <p:nvGraphicFramePr>
          <p:cNvPr id="691" name="Shape 691"/>
          <p:cNvGraphicFramePr/>
          <p:nvPr/>
        </p:nvGraphicFramePr>
        <p:xfrm>
          <a:off x="12272641" y="81280"/>
          <a:ext cx="3000000" cy="3000000"/>
        </p:xfrm>
        <a:graphic>
          <a:graphicData uri="http://schemas.openxmlformats.org/drawingml/2006/table">
            <a:tbl>
              <a:tblPr>
                <a:noFill/>
                <a:tableStyleId>{0831AEE0-637A-486E-A558-01D26DB4BCBE}</a:tableStyleId>
              </a:tblPr>
              <a:tblGrid>
                <a:gridCol w="208275"/>
              </a:tblGrid>
              <a:tr h="0">
                <a:tc>
                  <a:txBody>
                    <a:bodyPr>
                      <a:noAutofit/>
                    </a:bodyPr>
                    <a:lstStyle/>
                    <a:p>
                      <a:pPr indent="0" lvl="0" marL="0" marR="0" rtl="0" algn="l">
                        <a:spcBef>
                          <a:spcPts val="0"/>
                        </a:spcBef>
                        <a:spcAft>
                          <a:spcPts val="0"/>
                        </a:spcAft>
                        <a:buNone/>
                      </a:pPr>
                      <a:r>
                        <a:t/>
                      </a:r>
                      <a:endParaRPr sz="1800"/>
                    </a:p>
                  </a:txBody>
                  <a:tcPr marT="45725" marB="45725" marR="91450" marL="91450">
                    <a:lnL cap="flat" cmpd="sng" w="28575">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tcPr>
                </a:tc>
              </a:tr>
            </a:tbl>
          </a:graphicData>
        </a:graphic>
      </p:graphicFrame>
      <p:sp>
        <p:nvSpPr>
          <p:cNvPr id="692" name="Shape 692"/>
          <p:cNvSpPr txBox="1"/>
          <p:nvPr/>
        </p:nvSpPr>
        <p:spPr>
          <a:xfrm>
            <a:off x="406293" y="92075"/>
            <a:ext cx="11094227" cy="873125"/>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chemeClr val="accent1"/>
              </a:buClr>
              <a:buSzPts val="3200"/>
              <a:buFont typeface="Arial"/>
              <a:buNone/>
            </a:pPr>
            <a:r>
              <a:rPr b="0" lang="en-US" sz="3200">
                <a:solidFill>
                  <a:schemeClr val="accent1"/>
                </a:solidFill>
                <a:latin typeface="Arial"/>
                <a:ea typeface="Arial"/>
                <a:cs typeface="Arial"/>
                <a:sym typeface="Arial"/>
              </a:rPr>
              <a:t>Solution Detail</a:t>
            </a:r>
            <a:endParaRPr b="0" sz="1800">
              <a:solidFill>
                <a:schemeClr val="accent2"/>
              </a:solidFill>
              <a:latin typeface="Arial"/>
              <a:ea typeface="Arial"/>
              <a:cs typeface="Arial"/>
              <a:sym typeface="Arial"/>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6" name="Shape 696"/>
        <p:cNvGrpSpPr/>
        <p:nvPr/>
      </p:nvGrpSpPr>
      <p:grpSpPr>
        <a:xfrm>
          <a:off x="0" y="0"/>
          <a:ext cx="0" cy="0"/>
          <a:chOff x="0" y="0"/>
          <a:chExt cx="0" cy="0"/>
        </a:xfrm>
      </p:grpSpPr>
      <p:sp>
        <p:nvSpPr>
          <p:cNvPr id="697" name="Shape 697"/>
          <p:cNvSpPr txBox="1"/>
          <p:nvPr>
            <p:ph type="title"/>
          </p:nvPr>
        </p:nvSpPr>
        <p:spPr>
          <a:xfrm>
            <a:off x="338327" y="90720"/>
            <a:ext cx="11515535" cy="908043"/>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accent1"/>
              </a:buClr>
              <a:buSzPts val="3200"/>
              <a:buFont typeface="Arial"/>
              <a:buNone/>
            </a:pPr>
            <a:r>
              <a:rPr b="0" i="0" lang="en-US" sz="3200" u="none" cap="none" strike="noStrike">
                <a:solidFill>
                  <a:schemeClr val="accent1"/>
                </a:solidFill>
                <a:latin typeface="Arial"/>
                <a:ea typeface="Arial"/>
                <a:cs typeface="Arial"/>
                <a:sym typeface="Arial"/>
              </a:rPr>
              <a:t>Screenshots of app</a:t>
            </a:r>
            <a:endParaRPr b="0" i="0" sz="3200" u="none" cap="none" strike="noStrike">
              <a:solidFill>
                <a:schemeClr val="accent1"/>
              </a:solidFill>
              <a:latin typeface="Arial"/>
              <a:ea typeface="Arial"/>
              <a:cs typeface="Arial"/>
              <a:sym typeface="Arial"/>
            </a:endParaRPr>
          </a:p>
        </p:txBody>
      </p:sp>
      <p:pic>
        <p:nvPicPr>
          <p:cNvPr id="698" name="Shape 698"/>
          <p:cNvPicPr preferRelativeResize="0"/>
          <p:nvPr/>
        </p:nvPicPr>
        <p:blipFill rotWithShape="1">
          <a:blip r:embed="rId3">
            <a:alphaModFix/>
          </a:blip>
          <a:srcRect b="0" l="0" r="0" t="0"/>
          <a:stretch/>
        </p:blipFill>
        <p:spPr>
          <a:xfrm>
            <a:off x="130933" y="1183881"/>
            <a:ext cx="5917182" cy="2502000"/>
          </a:xfrm>
          <a:prstGeom prst="rect">
            <a:avLst/>
          </a:prstGeom>
          <a:noFill/>
          <a:ln>
            <a:noFill/>
          </a:ln>
        </p:spPr>
      </p:pic>
      <p:pic>
        <p:nvPicPr>
          <p:cNvPr id="699" name="Shape 699"/>
          <p:cNvPicPr preferRelativeResize="0"/>
          <p:nvPr/>
        </p:nvPicPr>
        <p:blipFill rotWithShape="1">
          <a:blip r:embed="rId4">
            <a:alphaModFix/>
          </a:blip>
          <a:srcRect b="0" l="0" r="0" t="0"/>
          <a:stretch/>
        </p:blipFill>
        <p:spPr>
          <a:xfrm>
            <a:off x="6220576" y="1183881"/>
            <a:ext cx="5806355" cy="2502000"/>
          </a:xfrm>
          <a:prstGeom prst="rect">
            <a:avLst/>
          </a:prstGeom>
          <a:noFill/>
          <a:ln>
            <a:noFill/>
          </a:ln>
        </p:spPr>
      </p:pic>
      <p:pic>
        <p:nvPicPr>
          <p:cNvPr id="700" name="Shape 700"/>
          <p:cNvPicPr preferRelativeResize="0"/>
          <p:nvPr/>
        </p:nvPicPr>
        <p:blipFill rotWithShape="1">
          <a:blip r:embed="rId5">
            <a:alphaModFix/>
          </a:blip>
          <a:srcRect b="0" l="0" r="0" t="0"/>
          <a:stretch/>
        </p:blipFill>
        <p:spPr>
          <a:xfrm>
            <a:off x="140981" y="3760878"/>
            <a:ext cx="5907134" cy="2573935"/>
          </a:xfrm>
          <a:prstGeom prst="rect">
            <a:avLst/>
          </a:prstGeom>
          <a:noFill/>
          <a:ln>
            <a:noFill/>
          </a:ln>
        </p:spPr>
      </p:pic>
      <p:pic>
        <p:nvPicPr>
          <p:cNvPr id="701" name="Shape 701"/>
          <p:cNvPicPr preferRelativeResize="0"/>
          <p:nvPr/>
        </p:nvPicPr>
        <p:blipFill rotWithShape="1">
          <a:blip r:embed="rId6">
            <a:alphaModFix/>
          </a:blip>
          <a:srcRect b="0" l="0" r="0" t="0"/>
          <a:stretch/>
        </p:blipFill>
        <p:spPr>
          <a:xfrm>
            <a:off x="6220576" y="3770001"/>
            <a:ext cx="5806355" cy="2479255"/>
          </a:xfrm>
          <a:prstGeom prst="rect">
            <a:avLst/>
          </a:prstGeom>
          <a:noFill/>
          <a:ln>
            <a:noFill/>
          </a:ln>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5" name="Shape 705"/>
        <p:cNvGrpSpPr/>
        <p:nvPr/>
      </p:nvGrpSpPr>
      <p:grpSpPr>
        <a:xfrm>
          <a:off x="0" y="0"/>
          <a:ext cx="0" cy="0"/>
          <a:chOff x="0" y="0"/>
          <a:chExt cx="0" cy="0"/>
        </a:xfrm>
      </p:grpSpPr>
      <p:sp>
        <p:nvSpPr>
          <p:cNvPr id="706" name="Shape 706"/>
          <p:cNvSpPr txBox="1"/>
          <p:nvPr>
            <p:ph type="title"/>
          </p:nvPr>
        </p:nvSpPr>
        <p:spPr>
          <a:xfrm>
            <a:off x="338327" y="90720"/>
            <a:ext cx="11515535" cy="908043"/>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accent1"/>
              </a:buClr>
              <a:buSzPts val="3200"/>
              <a:buFont typeface="Arial"/>
              <a:buNone/>
            </a:pPr>
            <a:r>
              <a:rPr b="0" i="0" lang="en-US" sz="3200" u="none" cap="none" strike="noStrike">
                <a:solidFill>
                  <a:schemeClr val="accent1"/>
                </a:solidFill>
                <a:latin typeface="Arial"/>
                <a:ea typeface="Arial"/>
                <a:cs typeface="Arial"/>
                <a:sym typeface="Arial"/>
              </a:rPr>
              <a:t>Screenshots of app (if available)</a:t>
            </a:r>
            <a:endParaRPr/>
          </a:p>
        </p:txBody>
      </p:sp>
      <p:pic>
        <p:nvPicPr>
          <p:cNvPr id="707" name="Shape 707"/>
          <p:cNvPicPr preferRelativeResize="0"/>
          <p:nvPr/>
        </p:nvPicPr>
        <p:blipFill rotWithShape="1">
          <a:blip r:embed="rId3">
            <a:alphaModFix/>
          </a:blip>
          <a:srcRect b="0" l="0" r="0" t="0"/>
          <a:stretch/>
        </p:blipFill>
        <p:spPr>
          <a:xfrm>
            <a:off x="338327" y="4170279"/>
            <a:ext cx="5015060" cy="2128789"/>
          </a:xfrm>
          <a:prstGeom prst="rect">
            <a:avLst/>
          </a:prstGeom>
          <a:noFill/>
          <a:ln>
            <a:noFill/>
          </a:ln>
        </p:spPr>
      </p:pic>
      <p:pic>
        <p:nvPicPr>
          <p:cNvPr id="708" name="Shape 708"/>
          <p:cNvPicPr preferRelativeResize="0"/>
          <p:nvPr/>
        </p:nvPicPr>
        <p:blipFill rotWithShape="1">
          <a:blip r:embed="rId4">
            <a:alphaModFix/>
          </a:blip>
          <a:srcRect b="0" l="0" r="0" t="0"/>
          <a:stretch/>
        </p:blipFill>
        <p:spPr>
          <a:xfrm>
            <a:off x="193614" y="1234913"/>
            <a:ext cx="4689472" cy="2699216"/>
          </a:xfrm>
          <a:prstGeom prst="rect">
            <a:avLst/>
          </a:prstGeom>
          <a:noFill/>
          <a:ln>
            <a:noFill/>
          </a:ln>
        </p:spPr>
      </p:pic>
      <p:pic>
        <p:nvPicPr>
          <p:cNvPr id="709" name="Shape 709"/>
          <p:cNvPicPr preferRelativeResize="0"/>
          <p:nvPr/>
        </p:nvPicPr>
        <p:blipFill rotWithShape="1">
          <a:blip r:embed="rId5">
            <a:alphaModFix/>
          </a:blip>
          <a:srcRect b="0" l="0" r="0" t="0"/>
          <a:stretch/>
        </p:blipFill>
        <p:spPr>
          <a:xfrm>
            <a:off x="5657045" y="1159498"/>
            <a:ext cx="6283820" cy="4458878"/>
          </a:xfrm>
          <a:prstGeom prst="rect">
            <a:avLst/>
          </a:prstGeom>
          <a:noFill/>
          <a:ln>
            <a:noFill/>
          </a:ln>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3" name="Shape 713"/>
        <p:cNvGrpSpPr/>
        <p:nvPr/>
      </p:nvGrpSpPr>
      <p:grpSpPr>
        <a:xfrm>
          <a:off x="0" y="0"/>
          <a:ext cx="0" cy="0"/>
          <a:chOff x="0" y="0"/>
          <a:chExt cx="0" cy="0"/>
        </a:xfrm>
      </p:grpSpPr>
      <p:sp>
        <p:nvSpPr>
          <p:cNvPr id="714" name="Shape 714"/>
          <p:cNvSpPr txBox="1"/>
          <p:nvPr>
            <p:ph type="title"/>
          </p:nvPr>
        </p:nvSpPr>
        <p:spPr>
          <a:xfrm>
            <a:off x="338327" y="90720"/>
            <a:ext cx="11515535" cy="908043"/>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accent1"/>
              </a:buClr>
              <a:buSzPts val="3200"/>
              <a:buFont typeface="Arial"/>
              <a:buNone/>
            </a:pPr>
            <a:r>
              <a:rPr b="0" i="0" lang="en-US" sz="3200" u="none" cap="none" strike="noStrike">
                <a:solidFill>
                  <a:schemeClr val="accent1"/>
                </a:solidFill>
                <a:latin typeface="Arial"/>
                <a:ea typeface="Arial"/>
                <a:cs typeface="Arial"/>
                <a:sym typeface="Arial"/>
              </a:rPr>
              <a:t>Screenshots of app (if available)</a:t>
            </a:r>
            <a:endParaRPr/>
          </a:p>
        </p:txBody>
      </p:sp>
      <p:pic>
        <p:nvPicPr>
          <p:cNvPr id="715" name="Shape 715"/>
          <p:cNvPicPr preferRelativeResize="0"/>
          <p:nvPr/>
        </p:nvPicPr>
        <p:blipFill rotWithShape="1">
          <a:blip r:embed="rId3">
            <a:alphaModFix/>
          </a:blip>
          <a:srcRect b="0" l="0" r="0" t="0"/>
          <a:stretch/>
        </p:blipFill>
        <p:spPr>
          <a:xfrm>
            <a:off x="121511" y="1569563"/>
            <a:ext cx="3854496" cy="3690594"/>
          </a:xfrm>
          <a:prstGeom prst="rect">
            <a:avLst/>
          </a:prstGeom>
          <a:noFill/>
          <a:ln>
            <a:noFill/>
          </a:ln>
        </p:spPr>
      </p:pic>
      <p:pic>
        <p:nvPicPr>
          <p:cNvPr id="716" name="Shape 716"/>
          <p:cNvPicPr preferRelativeResize="0"/>
          <p:nvPr/>
        </p:nvPicPr>
        <p:blipFill rotWithShape="1">
          <a:blip r:embed="rId4">
            <a:alphaModFix/>
          </a:blip>
          <a:srcRect b="0" l="0" r="0" t="0"/>
          <a:stretch/>
        </p:blipFill>
        <p:spPr>
          <a:xfrm>
            <a:off x="4060831" y="1569563"/>
            <a:ext cx="2271613" cy="3973397"/>
          </a:xfrm>
          <a:prstGeom prst="rect">
            <a:avLst/>
          </a:prstGeom>
          <a:noFill/>
          <a:ln>
            <a:noFill/>
          </a:ln>
        </p:spPr>
      </p:pic>
      <p:pic>
        <p:nvPicPr>
          <p:cNvPr id="717" name="Shape 717"/>
          <p:cNvPicPr preferRelativeResize="0"/>
          <p:nvPr/>
        </p:nvPicPr>
        <p:blipFill rotWithShape="1">
          <a:blip r:embed="rId5">
            <a:alphaModFix/>
          </a:blip>
          <a:srcRect b="0" l="0" r="0" t="0"/>
          <a:stretch/>
        </p:blipFill>
        <p:spPr>
          <a:xfrm>
            <a:off x="6173456" y="1569563"/>
            <a:ext cx="3567781" cy="3973398"/>
          </a:xfrm>
          <a:prstGeom prst="rect">
            <a:avLst/>
          </a:prstGeom>
          <a:noFill/>
          <a:ln>
            <a:noFill/>
          </a:ln>
        </p:spPr>
      </p:pic>
      <p:pic>
        <p:nvPicPr>
          <p:cNvPr id="718" name="Shape 718"/>
          <p:cNvPicPr preferRelativeResize="0"/>
          <p:nvPr/>
        </p:nvPicPr>
        <p:blipFill rotWithShape="1">
          <a:blip r:embed="rId6">
            <a:alphaModFix/>
          </a:blip>
          <a:srcRect b="0" l="0" r="0" t="0"/>
          <a:stretch/>
        </p:blipFill>
        <p:spPr>
          <a:xfrm>
            <a:off x="9579881" y="1569563"/>
            <a:ext cx="2273981" cy="3973397"/>
          </a:xfrm>
          <a:prstGeom prst="rect">
            <a:avLst/>
          </a:prstGeom>
          <a:noFill/>
          <a:ln>
            <a:noFill/>
          </a:ln>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3" name="Shape 723"/>
        <p:cNvGrpSpPr/>
        <p:nvPr/>
      </p:nvGrpSpPr>
      <p:grpSpPr>
        <a:xfrm>
          <a:off x="0" y="0"/>
          <a:ext cx="0" cy="0"/>
          <a:chOff x="0" y="0"/>
          <a:chExt cx="0" cy="0"/>
        </a:xfrm>
      </p:grpSpPr>
      <p:sp>
        <p:nvSpPr>
          <p:cNvPr id="724" name="Shape 724"/>
          <p:cNvSpPr txBox="1"/>
          <p:nvPr>
            <p:ph type="title"/>
          </p:nvPr>
        </p:nvSpPr>
        <p:spPr>
          <a:xfrm>
            <a:off x="338327" y="90720"/>
            <a:ext cx="11515535" cy="908043"/>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accent1"/>
              </a:buClr>
              <a:buSzPts val="3200"/>
              <a:buFont typeface="Arial"/>
              <a:buNone/>
            </a:pPr>
            <a:r>
              <a:rPr b="0" i="0" lang="en-US" sz="3200" u="none" cap="none" strike="noStrike">
                <a:solidFill>
                  <a:schemeClr val="accent1"/>
                </a:solidFill>
                <a:latin typeface="Arial"/>
                <a:ea typeface="Arial"/>
                <a:cs typeface="Arial"/>
                <a:sym typeface="Arial"/>
              </a:rPr>
              <a:t>Sharing Guidelines</a:t>
            </a:r>
            <a:endParaRPr/>
          </a:p>
        </p:txBody>
      </p:sp>
      <p:sp>
        <p:nvSpPr>
          <p:cNvPr id="725" name="Shape 725"/>
          <p:cNvSpPr/>
          <p:nvPr/>
        </p:nvSpPr>
        <p:spPr>
          <a:xfrm>
            <a:off x="997267" y="2456874"/>
            <a:ext cx="10600585" cy="374072"/>
          </a:xfrm>
          <a:prstGeom prst="roundRect">
            <a:avLst>
              <a:gd fmla="val 25597" name="adj"/>
            </a:avLst>
          </a:prstGeom>
          <a:solidFill>
            <a:srgbClr val="009DDC"/>
          </a:solidFill>
          <a:ln>
            <a:noFill/>
          </a:ln>
        </p:spPr>
        <p:txBody>
          <a:bodyPr anchorCtr="0" anchor="ctr" bIns="45700" lIns="91425" spcFirstLastPara="1" rIns="91425" wrap="square" tIns="45700">
            <a:noAutofit/>
          </a:bodyPr>
          <a:lstStyle/>
          <a:p>
            <a:pPr indent="0" lvl="8" marL="365760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726" name="Shape 726"/>
          <p:cNvSpPr/>
          <p:nvPr/>
        </p:nvSpPr>
        <p:spPr>
          <a:xfrm>
            <a:off x="1047854" y="2513463"/>
            <a:ext cx="5514144"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FFFFFF"/>
                </a:solidFill>
                <a:latin typeface="Arial"/>
                <a:ea typeface="Arial"/>
                <a:cs typeface="Arial"/>
                <a:sym typeface="Arial"/>
              </a:rPr>
              <a:t>SHARING USE CASE/SCENARIO:</a:t>
            </a:r>
            <a:endParaRPr/>
          </a:p>
        </p:txBody>
      </p:sp>
      <p:graphicFrame>
        <p:nvGraphicFramePr>
          <p:cNvPr id="727" name="Shape 727"/>
          <p:cNvGraphicFramePr/>
          <p:nvPr/>
        </p:nvGraphicFramePr>
        <p:xfrm>
          <a:off x="1015736" y="2876560"/>
          <a:ext cx="3000000" cy="3000000"/>
        </p:xfrm>
        <a:graphic>
          <a:graphicData uri="http://schemas.openxmlformats.org/drawingml/2006/table">
            <a:tbl>
              <a:tblPr bandRow="1" firstRow="1">
                <a:noFill/>
                <a:tableStyleId>{71C93B57-DE8E-4734-AB13-53115256EC54}</a:tableStyleId>
              </a:tblPr>
              <a:tblGrid>
                <a:gridCol w="7561925"/>
                <a:gridCol w="3038675"/>
              </a:tblGrid>
              <a:tr h="448100">
                <a:tc>
                  <a:txBody>
                    <a:bodyPr>
                      <a:noAutofit/>
                    </a:bodyPr>
                    <a:lstStyle/>
                    <a:p>
                      <a:pPr indent="0" lvl="0" marL="0" marR="0" rtl="0" algn="l">
                        <a:lnSpc>
                          <a:spcPct val="100000"/>
                        </a:lnSpc>
                        <a:spcBef>
                          <a:spcPts val="0"/>
                        </a:spcBef>
                        <a:spcAft>
                          <a:spcPts val="0"/>
                        </a:spcAft>
                        <a:buClr>
                          <a:srgbClr val="5C5C5C"/>
                        </a:buClr>
                        <a:buSzPts val="1200"/>
                        <a:buFont typeface="Arial"/>
                        <a:buNone/>
                      </a:pPr>
                      <a:r>
                        <a:rPr b="0" i="0" lang="en-US" sz="1200" u="none" cap="none" strike="noStrike">
                          <a:solidFill>
                            <a:srgbClr val="5C5C5C"/>
                          </a:solidFill>
                          <a:latin typeface="Arial"/>
                          <a:ea typeface="Arial"/>
                          <a:cs typeface="Arial"/>
                          <a:sym typeface="Arial"/>
                        </a:rPr>
                        <a:t>Can salesforce.com AEs share this story and overview slide in sales settings?</a:t>
                      </a:r>
                      <a:endParaRPr/>
                    </a:p>
                  </a:txBody>
                  <a:tcPr marT="45725" marB="45725" marR="121900" marL="121900" anchor="ctr">
                    <a:lnL cap="flat" cmpd="sng" w="9525">
                      <a:solidFill>
                        <a:srgbClr val="000000">
                          <a:alpha val="0"/>
                        </a:srgbClr>
                      </a:solidFill>
                      <a:prstDash val="solid"/>
                      <a:round/>
                      <a:headEnd len="sm" w="sm" type="none"/>
                      <a:tailEnd len="sm" w="sm" type="none"/>
                    </a:lnL>
                    <a:lnR cap="flat" cmpd="sng" w="2857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FFFFFF"/>
                      </a:solidFill>
                      <a:prstDash val="solid"/>
                      <a:round/>
                      <a:headEnd len="sm" w="sm" type="none"/>
                      <a:tailEnd len="sm" w="sm" type="none"/>
                    </a:lnB>
                    <a:solidFill>
                      <a:srgbClr val="F2F2F2"/>
                    </a:solidFill>
                  </a:tcPr>
                </a:tc>
                <a:tc>
                  <a:txBody>
                    <a:bodyPr>
                      <a:noAutofit/>
                    </a:bodyPr>
                    <a:lstStyle/>
                    <a:p>
                      <a:pPr indent="0" lvl="0" marL="0" marR="0" rtl="0" algn="ctr">
                        <a:spcBef>
                          <a:spcPts val="0"/>
                        </a:spcBef>
                        <a:spcAft>
                          <a:spcPts val="0"/>
                        </a:spcAft>
                        <a:buNone/>
                      </a:pPr>
                      <a:r>
                        <a:rPr b="0" i="1" lang="en-US" sz="1200">
                          <a:solidFill>
                            <a:srgbClr val="5C5C5C"/>
                          </a:solidFill>
                        </a:rPr>
                        <a:t>Y</a:t>
                      </a:r>
                      <a:endParaRPr/>
                    </a:p>
                  </a:txBody>
                  <a:tcPr marT="45725" marB="45725" marR="121900" marL="121900" anchor="ctr">
                    <a:lnL cap="flat" cmpd="sng" w="2857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FFFFFF"/>
                      </a:solidFill>
                      <a:prstDash val="solid"/>
                      <a:round/>
                      <a:headEnd len="sm" w="sm" type="none"/>
                      <a:tailEnd len="sm" w="sm" type="none"/>
                    </a:lnB>
                    <a:solidFill>
                      <a:srgbClr val="F2F2F2"/>
                    </a:solidFill>
                  </a:tcPr>
                </a:tc>
              </a:tr>
              <a:tr h="448100">
                <a:tc>
                  <a:txBody>
                    <a:bodyPr>
                      <a:noAutofit/>
                    </a:bodyPr>
                    <a:lstStyle/>
                    <a:p>
                      <a:pPr indent="0" lvl="0" marL="0" marR="0" rtl="0" algn="l">
                        <a:lnSpc>
                          <a:spcPct val="100000"/>
                        </a:lnSpc>
                        <a:spcBef>
                          <a:spcPts val="0"/>
                        </a:spcBef>
                        <a:spcAft>
                          <a:spcPts val="0"/>
                        </a:spcAft>
                        <a:buClr>
                          <a:srgbClr val="5C5C5C"/>
                        </a:buClr>
                        <a:buSzPts val="1200"/>
                        <a:buFont typeface="Arial"/>
                        <a:buNone/>
                      </a:pPr>
                      <a:r>
                        <a:rPr b="0" i="0" lang="en-US" sz="1200" u="none" cap="none" strike="noStrike">
                          <a:solidFill>
                            <a:srgbClr val="5C5C5C"/>
                          </a:solidFill>
                          <a:latin typeface="Arial"/>
                          <a:ea typeface="Arial"/>
                          <a:cs typeface="Arial"/>
                          <a:sym typeface="Arial"/>
                        </a:rPr>
                        <a:t>Can salesforce.com AEs mention the customer name in sales settings? </a:t>
                      </a:r>
                      <a:endParaRPr/>
                    </a:p>
                  </a:txBody>
                  <a:tcPr marT="45725" marB="45725" marR="121900" marL="121900" anchor="ctr">
                    <a:lnL cap="flat" cmpd="sng" w="9525">
                      <a:solidFill>
                        <a:srgbClr val="000000">
                          <a:alpha val="0"/>
                        </a:srgbClr>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2F2F2"/>
                    </a:solidFill>
                  </a:tcPr>
                </a:tc>
                <a:tc>
                  <a:txBody>
                    <a:bodyPr>
                      <a:noAutofit/>
                    </a:bodyPr>
                    <a:lstStyle/>
                    <a:p>
                      <a:pPr indent="0" lvl="0" marL="0" marR="0" rtl="0" algn="ctr">
                        <a:lnSpc>
                          <a:spcPct val="100000"/>
                        </a:lnSpc>
                        <a:spcBef>
                          <a:spcPts val="0"/>
                        </a:spcBef>
                        <a:spcAft>
                          <a:spcPts val="0"/>
                        </a:spcAft>
                        <a:buClr>
                          <a:srgbClr val="5C5C5C"/>
                        </a:buClr>
                        <a:buSzPts val="1200"/>
                        <a:buFont typeface="Arial"/>
                        <a:buNone/>
                      </a:pPr>
                      <a:r>
                        <a:rPr b="0" i="1" lang="en-US" sz="1200">
                          <a:solidFill>
                            <a:srgbClr val="5C5C5C"/>
                          </a:solidFill>
                        </a:rPr>
                        <a:t>Y</a:t>
                      </a:r>
                      <a:endParaRPr/>
                    </a:p>
                  </a:txBody>
                  <a:tcPr marT="45725" marB="45725" marR="121900" marL="121900" anchor="ctr">
                    <a:lnL cap="flat" cmpd="sng" w="2857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2F2F2"/>
                    </a:solidFill>
                  </a:tcPr>
                </a:tc>
              </a:tr>
              <a:tr h="448100">
                <a:tc>
                  <a:txBody>
                    <a:bodyPr>
                      <a:noAutofit/>
                    </a:bodyPr>
                    <a:lstStyle/>
                    <a:p>
                      <a:pPr indent="0" lvl="0" marL="0" marR="0" rtl="0" algn="l">
                        <a:lnSpc>
                          <a:spcPct val="100000"/>
                        </a:lnSpc>
                        <a:spcBef>
                          <a:spcPts val="0"/>
                        </a:spcBef>
                        <a:spcAft>
                          <a:spcPts val="0"/>
                        </a:spcAft>
                        <a:buClr>
                          <a:srgbClr val="5C5C5C"/>
                        </a:buClr>
                        <a:buSzPts val="1200"/>
                        <a:buFont typeface="Arial"/>
                        <a:buNone/>
                      </a:pPr>
                      <a:r>
                        <a:rPr b="0" i="0" lang="en-US" sz="1200" u="none" cap="none" strike="noStrike">
                          <a:solidFill>
                            <a:srgbClr val="5C5C5C"/>
                          </a:solidFill>
                          <a:latin typeface="Arial"/>
                          <a:ea typeface="Arial"/>
                          <a:cs typeface="Arial"/>
                          <a:sym typeface="Arial"/>
                        </a:rPr>
                        <a:t>Is this customer willing to act as a reference customer for prospects?</a:t>
                      </a:r>
                      <a:endParaRPr/>
                    </a:p>
                  </a:txBody>
                  <a:tcPr marT="45725" marB="45725" marR="121900" marL="121900" anchor="ctr">
                    <a:lnL cap="flat" cmpd="sng" w="9525">
                      <a:solidFill>
                        <a:srgbClr val="000000">
                          <a:alpha val="0"/>
                        </a:srgbClr>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2F2F2"/>
                    </a:solidFill>
                  </a:tcPr>
                </a:tc>
                <a:tc>
                  <a:txBody>
                    <a:bodyPr>
                      <a:noAutofit/>
                    </a:bodyPr>
                    <a:lstStyle/>
                    <a:p>
                      <a:pPr indent="0" lvl="0" marL="0" marR="0" rtl="0" algn="ctr">
                        <a:lnSpc>
                          <a:spcPct val="100000"/>
                        </a:lnSpc>
                        <a:spcBef>
                          <a:spcPts val="0"/>
                        </a:spcBef>
                        <a:spcAft>
                          <a:spcPts val="0"/>
                        </a:spcAft>
                        <a:buClr>
                          <a:srgbClr val="5C5C5C"/>
                        </a:buClr>
                        <a:buSzPts val="1200"/>
                        <a:buFont typeface="Arial"/>
                        <a:buNone/>
                      </a:pPr>
                      <a:r>
                        <a:rPr b="0" i="1" lang="en-US" sz="1200">
                          <a:solidFill>
                            <a:srgbClr val="5C5C5C"/>
                          </a:solidFill>
                        </a:rPr>
                        <a:t>N</a:t>
                      </a:r>
                      <a:endParaRPr b="0" i="1" sz="1200">
                        <a:solidFill>
                          <a:srgbClr val="5C5C5C"/>
                        </a:solidFill>
                      </a:endParaRPr>
                    </a:p>
                  </a:txBody>
                  <a:tcPr marT="45725" marB="45725" marR="121900" marL="121900" anchor="ctr">
                    <a:lnL cap="flat" cmpd="sng" w="2857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2F2F2"/>
                    </a:solidFill>
                  </a:tcPr>
                </a:tc>
              </a:tr>
              <a:tr h="448100">
                <a:tc>
                  <a:txBody>
                    <a:bodyPr>
                      <a:noAutofit/>
                    </a:bodyPr>
                    <a:lstStyle/>
                    <a:p>
                      <a:pPr indent="0" lvl="0" marL="0" marR="0" rtl="0" algn="l">
                        <a:lnSpc>
                          <a:spcPct val="100000"/>
                        </a:lnSpc>
                        <a:spcBef>
                          <a:spcPts val="0"/>
                        </a:spcBef>
                        <a:spcAft>
                          <a:spcPts val="0"/>
                        </a:spcAft>
                        <a:buClr>
                          <a:srgbClr val="5C5C5C"/>
                        </a:buClr>
                        <a:buSzPts val="1200"/>
                        <a:buFont typeface="Arial"/>
                        <a:buNone/>
                      </a:pPr>
                      <a:r>
                        <a:rPr b="0" i="0" lang="en-US" sz="1200" u="none" cap="none" strike="noStrike">
                          <a:solidFill>
                            <a:srgbClr val="5C5C5C"/>
                          </a:solidFill>
                          <a:latin typeface="Arial"/>
                          <a:ea typeface="Arial"/>
                          <a:cs typeface="Arial"/>
                          <a:sym typeface="Arial"/>
                        </a:rPr>
                        <a:t>Would the customer be willing to speak at Dreamforce or other events?</a:t>
                      </a:r>
                      <a:endParaRPr/>
                    </a:p>
                  </a:txBody>
                  <a:tcPr marT="45725" marB="45725" marR="121900" marL="121900" anchor="ctr">
                    <a:lnL cap="flat" cmpd="sng" w="9525">
                      <a:solidFill>
                        <a:srgbClr val="000000">
                          <a:alpha val="0"/>
                        </a:srgbClr>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2F2F2"/>
                    </a:solidFill>
                  </a:tcPr>
                </a:tc>
                <a:tc>
                  <a:txBody>
                    <a:bodyPr>
                      <a:noAutofit/>
                    </a:bodyPr>
                    <a:lstStyle/>
                    <a:p>
                      <a:pPr indent="0" lvl="0" marL="0" marR="0" rtl="0" algn="ctr">
                        <a:lnSpc>
                          <a:spcPct val="100000"/>
                        </a:lnSpc>
                        <a:spcBef>
                          <a:spcPts val="0"/>
                        </a:spcBef>
                        <a:spcAft>
                          <a:spcPts val="0"/>
                        </a:spcAft>
                        <a:buClr>
                          <a:srgbClr val="5C5C5C"/>
                        </a:buClr>
                        <a:buSzPts val="1200"/>
                        <a:buFont typeface="Arial"/>
                        <a:buNone/>
                      </a:pPr>
                      <a:r>
                        <a:rPr b="0" i="1" lang="en-US" sz="1200">
                          <a:solidFill>
                            <a:srgbClr val="5C5C5C"/>
                          </a:solidFill>
                        </a:rPr>
                        <a:t>N</a:t>
                      </a:r>
                      <a:endParaRPr/>
                    </a:p>
                  </a:txBody>
                  <a:tcPr marT="45725" marB="45725" marR="121900" marL="121900" anchor="ctr">
                    <a:lnL cap="flat" cmpd="sng" w="2857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2F2F2"/>
                    </a:solidFill>
                  </a:tcPr>
                </a:tc>
              </a:tr>
            </a:tbl>
          </a:graphicData>
        </a:graphic>
      </p:graphicFrame>
      <p:sp>
        <p:nvSpPr>
          <p:cNvPr id="728" name="Shape 728"/>
          <p:cNvSpPr/>
          <p:nvPr/>
        </p:nvSpPr>
        <p:spPr>
          <a:xfrm>
            <a:off x="1709437" y="5020884"/>
            <a:ext cx="8726860" cy="274638"/>
          </a:xfrm>
          <a:prstGeom prst="roundRect">
            <a:avLst>
              <a:gd fmla="val 35417" name="adj"/>
            </a:avLst>
          </a:prstGeom>
          <a:solidFill>
            <a:srgbClr val="009DD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729" name="Shape 729"/>
          <p:cNvSpPr/>
          <p:nvPr/>
        </p:nvSpPr>
        <p:spPr>
          <a:xfrm>
            <a:off x="1679814" y="5044700"/>
            <a:ext cx="1745991"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
                <a:solidFill>
                  <a:srgbClr val="FFFFFF"/>
                </a:solidFill>
                <a:latin typeface="Arial"/>
                <a:ea typeface="Arial"/>
                <a:cs typeface="Arial"/>
                <a:sym typeface="Arial"/>
              </a:rPr>
              <a:t>PARTNER INFORMATION</a:t>
            </a:r>
            <a:endParaRPr/>
          </a:p>
        </p:txBody>
      </p:sp>
      <p:graphicFrame>
        <p:nvGraphicFramePr>
          <p:cNvPr id="730" name="Shape 730"/>
          <p:cNvGraphicFramePr/>
          <p:nvPr/>
        </p:nvGraphicFramePr>
        <p:xfrm>
          <a:off x="1707324" y="5350449"/>
          <a:ext cx="3000000" cy="3000000"/>
        </p:xfrm>
        <a:graphic>
          <a:graphicData uri="http://schemas.openxmlformats.org/drawingml/2006/table">
            <a:tbl>
              <a:tblPr>
                <a:noFill/>
                <a:tableStyleId>{0831AEE0-637A-486E-A558-01D26DB4BCBE}</a:tableStyleId>
              </a:tblPr>
              <a:tblGrid>
                <a:gridCol w="2792925"/>
                <a:gridCol w="5904450"/>
              </a:tblGrid>
              <a:tr h="357850">
                <a:tc>
                  <a:txBody>
                    <a:bodyPr>
                      <a:noAutofit/>
                    </a:bodyPr>
                    <a:lstStyle/>
                    <a:p>
                      <a:pPr indent="0" lvl="0" marL="0" marR="0" rtl="0" algn="l">
                        <a:lnSpc>
                          <a:spcPct val="100000"/>
                        </a:lnSpc>
                        <a:spcBef>
                          <a:spcPts val="0"/>
                        </a:spcBef>
                        <a:spcAft>
                          <a:spcPts val="0"/>
                        </a:spcAft>
                        <a:buClr>
                          <a:schemeClr val="lt2"/>
                        </a:buClr>
                        <a:buSzPts val="1200"/>
                        <a:buFont typeface="Noto Sans Symbols"/>
                        <a:buNone/>
                      </a:pPr>
                      <a:r>
                        <a:rPr b="0" i="0" lang="en-US" sz="1200" u="none" cap="none" strike="noStrike">
                          <a:solidFill>
                            <a:srgbClr val="5C5C5C"/>
                          </a:solidFill>
                          <a:latin typeface="Arial"/>
                          <a:ea typeface="Arial"/>
                          <a:cs typeface="Arial"/>
                          <a:sym typeface="Arial"/>
                        </a:rPr>
                        <a:t>Name of reference approver:</a:t>
                      </a:r>
                      <a:endParaRPr/>
                    </a:p>
                  </a:txBody>
                  <a:tcPr marT="45725" marB="45725" marR="60950" marL="60950" anchor="ctr">
                    <a:lnL cap="flat" cmpd="sng" w="9525">
                      <a:solidFill>
                        <a:srgbClr val="000000">
                          <a:alpha val="0"/>
                        </a:srgbClr>
                      </a:solidFill>
                      <a:prstDash val="solid"/>
                      <a:round/>
                      <a:headEnd len="sm" w="sm" type="none"/>
                      <a:tailEnd len="sm" w="sm" type="none"/>
                    </a:lnL>
                    <a:lnR cap="flat" cmpd="sng" w="2857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FFFFFF"/>
                      </a:solidFill>
                      <a:prstDash val="solid"/>
                      <a:round/>
                      <a:headEnd len="sm" w="sm" type="none"/>
                      <a:tailEnd len="sm" w="sm" type="none"/>
                    </a:lnB>
                    <a:solidFill>
                      <a:srgbClr val="F2F2F2"/>
                    </a:solidFill>
                  </a:tcPr>
                </a:tc>
                <a:tc>
                  <a:txBody>
                    <a:bodyPr>
                      <a:noAutofit/>
                    </a:bodyPr>
                    <a:lstStyle/>
                    <a:p>
                      <a:pPr indent="0" lvl="0" marL="0" marR="0" rtl="0" algn="l">
                        <a:lnSpc>
                          <a:spcPct val="110000"/>
                        </a:lnSpc>
                        <a:spcBef>
                          <a:spcPts val="0"/>
                        </a:spcBef>
                        <a:spcAft>
                          <a:spcPts val="0"/>
                        </a:spcAft>
                        <a:buClr>
                          <a:schemeClr val="lt2"/>
                        </a:buClr>
                        <a:buSzPts val="1200"/>
                        <a:buFont typeface="Noto Sans Symbols"/>
                        <a:buNone/>
                      </a:pPr>
                      <a:r>
                        <a:rPr b="1" i="0" lang="en-US" sz="1200" u="none" cap="none" strike="noStrike">
                          <a:solidFill>
                            <a:srgbClr val="5C5C5C"/>
                          </a:solidFill>
                          <a:latin typeface="Arial"/>
                          <a:ea typeface="Arial"/>
                          <a:cs typeface="Arial"/>
                          <a:sym typeface="Arial"/>
                        </a:rPr>
                        <a:t> Zarif Harque</a:t>
                      </a:r>
                      <a:endParaRPr b="1" i="0" sz="1200" u="none" cap="none" strike="noStrike">
                        <a:solidFill>
                          <a:srgbClr val="5C5C5C"/>
                        </a:solidFill>
                        <a:latin typeface="Arial"/>
                        <a:ea typeface="Arial"/>
                        <a:cs typeface="Arial"/>
                        <a:sym typeface="Arial"/>
                      </a:endParaRPr>
                    </a:p>
                  </a:txBody>
                  <a:tcPr marT="45725" marB="45725" marR="60950" marL="60950" anchor="ctr">
                    <a:lnL cap="flat" cmpd="sng" w="2857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FFFFFF"/>
                      </a:solidFill>
                      <a:prstDash val="solid"/>
                      <a:round/>
                      <a:headEnd len="sm" w="sm" type="none"/>
                      <a:tailEnd len="sm" w="sm" type="none"/>
                    </a:lnB>
                    <a:solidFill>
                      <a:srgbClr val="F2F2F2"/>
                    </a:solidFill>
                  </a:tcPr>
                </a:tc>
              </a:tr>
              <a:tr h="338825">
                <a:tc>
                  <a:txBody>
                    <a:bodyPr>
                      <a:noAutofit/>
                    </a:bodyPr>
                    <a:lstStyle/>
                    <a:p>
                      <a:pPr indent="0" lvl="0" marL="0" marR="0" rtl="0" algn="l">
                        <a:lnSpc>
                          <a:spcPct val="100000"/>
                        </a:lnSpc>
                        <a:spcBef>
                          <a:spcPts val="0"/>
                        </a:spcBef>
                        <a:spcAft>
                          <a:spcPts val="0"/>
                        </a:spcAft>
                        <a:buClr>
                          <a:schemeClr val="lt2"/>
                        </a:buClr>
                        <a:buSzPts val="1200"/>
                        <a:buFont typeface="Noto Sans Symbols"/>
                        <a:buNone/>
                      </a:pPr>
                      <a:r>
                        <a:rPr b="0" i="0" lang="en-US" sz="1200" u="none" cap="none" strike="noStrike">
                          <a:solidFill>
                            <a:srgbClr val="5C5C5C"/>
                          </a:solidFill>
                          <a:latin typeface="Arial"/>
                          <a:ea typeface="Arial"/>
                          <a:cs typeface="Arial"/>
                          <a:sym typeface="Arial"/>
                        </a:rPr>
                        <a:t>Title of reference approver:</a:t>
                      </a:r>
                      <a:endParaRPr/>
                    </a:p>
                  </a:txBody>
                  <a:tcPr marT="45725" marB="45725" marR="60950" marL="60950" anchor="ctr">
                    <a:lnL cap="flat" cmpd="sng" w="9525">
                      <a:solidFill>
                        <a:srgbClr val="000000">
                          <a:alpha val="0"/>
                        </a:srgbClr>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2F2F2"/>
                    </a:solidFill>
                  </a:tcPr>
                </a:tc>
                <a:tc>
                  <a:txBody>
                    <a:bodyPr>
                      <a:noAutofit/>
                    </a:bodyPr>
                    <a:lstStyle/>
                    <a:p>
                      <a:pPr indent="0" lvl="0" marL="0" marR="0" rtl="0" algn="l">
                        <a:lnSpc>
                          <a:spcPct val="110000"/>
                        </a:lnSpc>
                        <a:spcBef>
                          <a:spcPts val="0"/>
                        </a:spcBef>
                        <a:spcAft>
                          <a:spcPts val="0"/>
                        </a:spcAft>
                        <a:buClr>
                          <a:schemeClr val="lt2"/>
                        </a:buClr>
                        <a:buSzPts val="1200"/>
                        <a:buFont typeface="Noto Sans Symbols"/>
                        <a:buNone/>
                      </a:pPr>
                      <a:r>
                        <a:rPr b="1" i="0" lang="en-US" sz="1200" u="none" cap="none" strike="noStrike">
                          <a:solidFill>
                            <a:srgbClr val="5C5C5C"/>
                          </a:solidFill>
                          <a:latin typeface="Arial"/>
                          <a:ea typeface="Arial"/>
                          <a:cs typeface="Arial"/>
                          <a:sym typeface="Arial"/>
                        </a:rPr>
                        <a:t>CEO</a:t>
                      </a:r>
                      <a:endParaRPr b="1" i="0" sz="1200" u="none" cap="none" strike="noStrike">
                        <a:solidFill>
                          <a:srgbClr val="5C5C5C"/>
                        </a:solidFill>
                        <a:latin typeface="Arial"/>
                        <a:ea typeface="Arial"/>
                        <a:cs typeface="Arial"/>
                        <a:sym typeface="Arial"/>
                      </a:endParaRPr>
                    </a:p>
                  </a:txBody>
                  <a:tcPr marT="45725" marB="45725" marR="60950" marL="60950" anchor="ctr">
                    <a:lnL cap="flat" cmpd="sng" w="2857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2F2F2"/>
                    </a:solidFill>
                  </a:tcPr>
                </a:tc>
              </a:tr>
              <a:tr h="357850">
                <a:tc>
                  <a:txBody>
                    <a:bodyPr>
                      <a:noAutofit/>
                    </a:bodyPr>
                    <a:lstStyle/>
                    <a:p>
                      <a:pPr indent="0" lvl="0" marL="0" marR="0" rtl="0" algn="l">
                        <a:lnSpc>
                          <a:spcPct val="100000"/>
                        </a:lnSpc>
                        <a:spcBef>
                          <a:spcPts val="0"/>
                        </a:spcBef>
                        <a:spcAft>
                          <a:spcPts val="0"/>
                        </a:spcAft>
                        <a:buClr>
                          <a:schemeClr val="lt2"/>
                        </a:buClr>
                        <a:buSzPts val="1200"/>
                        <a:buFont typeface="Noto Sans Symbols"/>
                        <a:buNone/>
                      </a:pPr>
                      <a:r>
                        <a:rPr b="0" i="0" lang="en-US" sz="1200" u="none" cap="none" strike="noStrike">
                          <a:solidFill>
                            <a:srgbClr val="5C5C5C"/>
                          </a:solidFill>
                          <a:latin typeface="Arial"/>
                          <a:ea typeface="Arial"/>
                          <a:cs typeface="Arial"/>
                          <a:sym typeface="Arial"/>
                        </a:rPr>
                        <a:t>Email of reference approver:</a:t>
                      </a:r>
                      <a:endParaRPr/>
                    </a:p>
                  </a:txBody>
                  <a:tcPr marT="45725" marB="45725" marR="60950" marL="60950" anchor="ctr">
                    <a:lnL cap="flat" cmpd="sng" w="9525">
                      <a:solidFill>
                        <a:srgbClr val="000000">
                          <a:alpha val="0"/>
                        </a:srgbClr>
                      </a:solidFill>
                      <a:prstDash val="solid"/>
                      <a:round/>
                      <a:headEnd len="sm" w="sm" type="none"/>
                      <a:tailEnd len="sm" w="sm" type="none"/>
                    </a:lnL>
                    <a:lnR cap="flat" cmpd="sng" w="2857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2F2F2"/>
                    </a:solidFill>
                  </a:tcPr>
                </a:tc>
                <a:tc>
                  <a:txBody>
                    <a:bodyPr>
                      <a:noAutofit/>
                    </a:bodyPr>
                    <a:lstStyle/>
                    <a:p>
                      <a:pPr indent="0" lvl="0" marL="0" marR="0" rtl="0" algn="l">
                        <a:lnSpc>
                          <a:spcPct val="110000"/>
                        </a:lnSpc>
                        <a:spcBef>
                          <a:spcPts val="0"/>
                        </a:spcBef>
                        <a:spcAft>
                          <a:spcPts val="0"/>
                        </a:spcAft>
                        <a:buClr>
                          <a:schemeClr val="lt2"/>
                        </a:buClr>
                        <a:buSzPts val="1200"/>
                        <a:buFont typeface="Noto Sans Symbols"/>
                        <a:buNone/>
                      </a:pPr>
                      <a:r>
                        <a:rPr b="1" i="0" lang="en-US" sz="1200" u="none" cap="none" strike="noStrike">
                          <a:solidFill>
                            <a:srgbClr val="5C5C5C"/>
                          </a:solidFill>
                          <a:latin typeface="Arial"/>
                          <a:ea typeface="Arial"/>
                          <a:cs typeface="Arial"/>
                          <a:sym typeface="Arial"/>
                        </a:rPr>
                        <a:t>zarif@driverdo.com</a:t>
                      </a:r>
                      <a:endParaRPr b="1" i="0" sz="1200" u="none" cap="none" strike="noStrike">
                        <a:solidFill>
                          <a:srgbClr val="5C5C5C"/>
                        </a:solidFill>
                        <a:latin typeface="Arial"/>
                        <a:ea typeface="Arial"/>
                        <a:cs typeface="Arial"/>
                        <a:sym typeface="Arial"/>
                      </a:endParaRPr>
                    </a:p>
                  </a:txBody>
                  <a:tcPr marT="45725" marB="45725" marR="60950" marL="60950" anchor="ctr">
                    <a:lnL cap="flat" cmpd="sng" w="2857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F2F2F2"/>
                    </a:solidFill>
                  </a:tcPr>
                </a:tc>
              </a:tr>
            </a:tbl>
          </a:graphicData>
        </a:graphic>
      </p:graphicFrame>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name="Salesforce 2014 16x9 Interim">
  <a:themeElements>
    <a:clrScheme name="SalesForce 2014">
      <a:dk1>
        <a:srgbClr val="262626"/>
      </a:dk1>
      <a:lt1>
        <a:srgbClr val="FFFFFF"/>
      </a:lt1>
      <a:dk2>
        <a:srgbClr val="19325C"/>
      </a:dk2>
      <a:lt2>
        <a:srgbClr val="D9E0E2"/>
      </a:lt2>
      <a:accent1>
        <a:srgbClr val="00A1E0"/>
      </a:accent1>
      <a:accent2>
        <a:srgbClr val="7C868D"/>
      </a:accent2>
      <a:accent3>
        <a:srgbClr val="008675"/>
      </a:accent3>
      <a:accent4>
        <a:srgbClr val="5C068C"/>
      </a:accent4>
      <a:accent5>
        <a:srgbClr val="E98300"/>
      </a:accent5>
      <a:accent6>
        <a:srgbClr val="F1C300"/>
      </a:accent6>
      <a:hlink>
        <a:srgbClr val="0075A4"/>
      </a:hlink>
      <a:folHlink>
        <a:srgbClr val="9430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Salesforce 2014 Interim">
      <a:dk1>
        <a:srgbClr val="262626"/>
      </a:dk1>
      <a:lt1>
        <a:srgbClr val="FFFFFF"/>
      </a:lt1>
      <a:dk2>
        <a:srgbClr val="003C4D"/>
      </a:dk2>
      <a:lt2>
        <a:srgbClr val="D9E0E2"/>
      </a:lt2>
      <a:accent1>
        <a:srgbClr val="00A1E0"/>
      </a:accent1>
      <a:accent2>
        <a:srgbClr val="7C868D"/>
      </a:accent2>
      <a:accent3>
        <a:srgbClr val="008675"/>
      </a:accent3>
      <a:accent4>
        <a:srgbClr val="5C068C"/>
      </a:accent4>
      <a:accent5>
        <a:srgbClr val="E98300"/>
      </a:accent5>
      <a:accent6>
        <a:srgbClr val="F1C300"/>
      </a:accent6>
      <a:hlink>
        <a:srgbClr val="0075A4"/>
      </a:hlink>
      <a:folHlink>
        <a:srgbClr val="9430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