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16"/>
  </p:notesMasterIdLst>
  <p:sldIdLst>
    <p:sldId id="256" r:id="rId2"/>
    <p:sldId id="257" r:id="rId3"/>
    <p:sldId id="258" r:id="rId4"/>
    <p:sldId id="259" r:id="rId5"/>
    <p:sldId id="260" r:id="rId6"/>
    <p:sldId id="262" r:id="rId7"/>
    <p:sldId id="263" r:id="rId8"/>
    <p:sldId id="267" r:id="rId9"/>
    <p:sldId id="266" r:id="rId10"/>
    <p:sldId id="264"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3"/>
  </p:normalViewPr>
  <p:slideViewPr>
    <p:cSldViewPr snapToGrid="0" snapToObjects="1">
      <p:cViewPr>
        <p:scale>
          <a:sx n="150" d="100"/>
          <a:sy n="150" d="100"/>
        </p:scale>
        <p:origin x="-3955" y="-3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879E76-0444-4D48-B1B1-13768069C9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93E36E7-11FF-456E-8FC1-13585ADD240B}">
      <dgm:prSet/>
      <dgm:spPr/>
      <dgm:t>
        <a:bodyPr/>
        <a:lstStyle/>
        <a:p>
          <a:r>
            <a:rPr lang="en-US" dirty="0"/>
            <a:t>A company called Brivio is a pioneer in designer apparel and has been making a huge revenue through its brick-and-mortar stores.</a:t>
          </a:r>
        </a:p>
      </dgm:t>
    </dgm:pt>
    <dgm:pt modelId="{C82745FA-C9E6-4AF7-8452-2E0C102F489E}" type="parTrans" cxnId="{2AD1D061-E2D9-4F34-B04D-8F1DDB50277F}">
      <dgm:prSet/>
      <dgm:spPr/>
      <dgm:t>
        <a:bodyPr/>
        <a:lstStyle/>
        <a:p>
          <a:endParaRPr lang="en-US"/>
        </a:p>
      </dgm:t>
    </dgm:pt>
    <dgm:pt modelId="{A5645D44-8761-4455-8962-935901776F19}" type="sibTrans" cxnId="{2AD1D061-E2D9-4F34-B04D-8F1DDB50277F}">
      <dgm:prSet/>
      <dgm:spPr/>
      <dgm:t>
        <a:bodyPr/>
        <a:lstStyle/>
        <a:p>
          <a:endParaRPr lang="en-US"/>
        </a:p>
      </dgm:t>
    </dgm:pt>
    <dgm:pt modelId="{99324E7F-7307-4135-9C19-2998B1582217}">
      <dgm:prSet/>
      <dgm:spPr/>
      <dgm:t>
        <a:bodyPr/>
        <a:lstStyle/>
        <a:p>
          <a:r>
            <a:rPr lang="en-US" dirty="0"/>
            <a:t>But, in the last 2 years due to the pandemic, they took a major hit on their revenue as most of their stores were closed, creating an unavailability of their apparel to their customers.</a:t>
          </a:r>
        </a:p>
      </dgm:t>
    </dgm:pt>
    <dgm:pt modelId="{4A16ED72-8414-4EE9-BBF8-AFABC7A8A5D0}" type="parTrans" cxnId="{DA95A70D-2554-427B-9430-B6A483C3C66F}">
      <dgm:prSet/>
      <dgm:spPr/>
      <dgm:t>
        <a:bodyPr/>
        <a:lstStyle/>
        <a:p>
          <a:endParaRPr lang="en-US"/>
        </a:p>
      </dgm:t>
    </dgm:pt>
    <dgm:pt modelId="{13286E95-96C1-464B-830E-F0E0444ADBBF}" type="sibTrans" cxnId="{DA95A70D-2554-427B-9430-B6A483C3C66F}">
      <dgm:prSet/>
      <dgm:spPr/>
      <dgm:t>
        <a:bodyPr/>
        <a:lstStyle/>
        <a:p>
          <a:endParaRPr lang="en-US"/>
        </a:p>
      </dgm:t>
    </dgm:pt>
    <dgm:pt modelId="{1B2232C1-B0FA-4ECF-A425-BAA03B01B02B}">
      <dgm:prSet/>
      <dgm:spPr/>
      <dgm:t>
        <a:bodyPr/>
        <a:lstStyle/>
        <a:p>
          <a:r>
            <a:rPr lang="en-US" dirty="0"/>
            <a:t>The marketing head of the company approached us with an idea for launching an online store for their products.</a:t>
          </a:r>
        </a:p>
      </dgm:t>
    </dgm:pt>
    <dgm:pt modelId="{BEAFFF15-538C-4FB9-8151-B7DF279ED38B}" type="parTrans" cxnId="{1B018A45-3860-4D38-BD2E-DC69DD4776BE}">
      <dgm:prSet/>
      <dgm:spPr/>
      <dgm:t>
        <a:bodyPr/>
        <a:lstStyle/>
        <a:p>
          <a:endParaRPr lang="en-US"/>
        </a:p>
      </dgm:t>
    </dgm:pt>
    <dgm:pt modelId="{F8D0D1C3-CE42-4169-B693-7A394311407F}" type="sibTrans" cxnId="{1B018A45-3860-4D38-BD2E-DC69DD4776BE}">
      <dgm:prSet/>
      <dgm:spPr/>
      <dgm:t>
        <a:bodyPr/>
        <a:lstStyle/>
        <a:p>
          <a:endParaRPr lang="en-US"/>
        </a:p>
      </dgm:t>
    </dgm:pt>
    <dgm:pt modelId="{77C32B7D-9AEE-4923-8AEC-967AB1019168}">
      <dgm:prSet/>
      <dgm:spPr/>
      <dgm:t>
        <a:bodyPr/>
        <a:lstStyle/>
        <a:p>
          <a:r>
            <a:rPr lang="en-US" dirty="0"/>
            <a:t>They are aiming for a very minimalistic, user-friendly and a comprehensive website and need our help with setting up their Database design and implementation for their website. </a:t>
          </a:r>
        </a:p>
      </dgm:t>
    </dgm:pt>
    <dgm:pt modelId="{87A59F70-9B6C-43F6-92AB-C16682E34D3D}" type="parTrans" cxnId="{0B8BCF4B-16EC-4035-8E30-B704E1706DFA}">
      <dgm:prSet/>
      <dgm:spPr/>
      <dgm:t>
        <a:bodyPr/>
        <a:lstStyle/>
        <a:p>
          <a:endParaRPr lang="en-US"/>
        </a:p>
      </dgm:t>
    </dgm:pt>
    <dgm:pt modelId="{0A72DC81-DD27-4305-B9E9-5C085CE8D7F3}" type="sibTrans" cxnId="{0B8BCF4B-16EC-4035-8E30-B704E1706DFA}">
      <dgm:prSet/>
      <dgm:spPr/>
      <dgm:t>
        <a:bodyPr/>
        <a:lstStyle/>
        <a:p>
          <a:endParaRPr lang="en-US"/>
        </a:p>
      </dgm:t>
    </dgm:pt>
    <dgm:pt modelId="{A2B8618B-EFD7-2241-88D2-8BA688AC0E6B}" type="pres">
      <dgm:prSet presAssocID="{FD879E76-0444-4D48-B1B1-13768069C9F5}" presName="diagram" presStyleCnt="0">
        <dgm:presLayoutVars>
          <dgm:dir/>
          <dgm:resizeHandles val="exact"/>
        </dgm:presLayoutVars>
      </dgm:prSet>
      <dgm:spPr/>
    </dgm:pt>
    <dgm:pt modelId="{E755CF46-E900-C045-A630-4DB75405753E}" type="pres">
      <dgm:prSet presAssocID="{393E36E7-11FF-456E-8FC1-13585ADD240B}" presName="node" presStyleLbl="node1" presStyleIdx="0" presStyleCnt="4">
        <dgm:presLayoutVars>
          <dgm:bulletEnabled val="1"/>
        </dgm:presLayoutVars>
      </dgm:prSet>
      <dgm:spPr/>
    </dgm:pt>
    <dgm:pt modelId="{140E81AD-22E4-EF47-8EAA-098ECCC6A1A6}" type="pres">
      <dgm:prSet presAssocID="{A5645D44-8761-4455-8962-935901776F19}" presName="sibTrans" presStyleCnt="0"/>
      <dgm:spPr/>
    </dgm:pt>
    <dgm:pt modelId="{F123ED69-84D7-3C44-ABBA-1EF7BA8CBF60}" type="pres">
      <dgm:prSet presAssocID="{99324E7F-7307-4135-9C19-2998B1582217}" presName="node" presStyleLbl="node1" presStyleIdx="1" presStyleCnt="4">
        <dgm:presLayoutVars>
          <dgm:bulletEnabled val="1"/>
        </dgm:presLayoutVars>
      </dgm:prSet>
      <dgm:spPr/>
    </dgm:pt>
    <dgm:pt modelId="{44A12704-EBB9-6D40-89CE-A5052C5DEC97}" type="pres">
      <dgm:prSet presAssocID="{13286E95-96C1-464B-830E-F0E0444ADBBF}" presName="sibTrans" presStyleCnt="0"/>
      <dgm:spPr/>
    </dgm:pt>
    <dgm:pt modelId="{985BC0AD-EE15-BD4B-B66D-D1CC4181C218}" type="pres">
      <dgm:prSet presAssocID="{1B2232C1-B0FA-4ECF-A425-BAA03B01B02B}" presName="node" presStyleLbl="node1" presStyleIdx="2" presStyleCnt="4">
        <dgm:presLayoutVars>
          <dgm:bulletEnabled val="1"/>
        </dgm:presLayoutVars>
      </dgm:prSet>
      <dgm:spPr/>
    </dgm:pt>
    <dgm:pt modelId="{71E1B342-B565-0847-819C-95217560FC99}" type="pres">
      <dgm:prSet presAssocID="{F8D0D1C3-CE42-4169-B693-7A394311407F}" presName="sibTrans" presStyleCnt="0"/>
      <dgm:spPr/>
    </dgm:pt>
    <dgm:pt modelId="{3A12E592-CF8F-B24A-8379-EB38B48B7525}" type="pres">
      <dgm:prSet presAssocID="{77C32B7D-9AEE-4923-8AEC-967AB1019168}" presName="node" presStyleLbl="node1" presStyleIdx="3" presStyleCnt="4">
        <dgm:presLayoutVars>
          <dgm:bulletEnabled val="1"/>
        </dgm:presLayoutVars>
      </dgm:prSet>
      <dgm:spPr/>
    </dgm:pt>
  </dgm:ptLst>
  <dgm:cxnLst>
    <dgm:cxn modelId="{DA95A70D-2554-427B-9430-B6A483C3C66F}" srcId="{FD879E76-0444-4D48-B1B1-13768069C9F5}" destId="{99324E7F-7307-4135-9C19-2998B1582217}" srcOrd="1" destOrd="0" parTransId="{4A16ED72-8414-4EE9-BBF8-AFABC7A8A5D0}" sibTransId="{13286E95-96C1-464B-830E-F0E0444ADBBF}"/>
    <dgm:cxn modelId="{2085F139-4954-3143-8731-DDD29DB58AA4}" type="presOf" srcId="{393E36E7-11FF-456E-8FC1-13585ADD240B}" destId="{E755CF46-E900-C045-A630-4DB75405753E}" srcOrd="0" destOrd="0" presId="urn:microsoft.com/office/officeart/2005/8/layout/default"/>
    <dgm:cxn modelId="{6FDE233A-0B17-7147-832E-AD13EA185A59}" type="presOf" srcId="{99324E7F-7307-4135-9C19-2998B1582217}" destId="{F123ED69-84D7-3C44-ABBA-1EF7BA8CBF60}" srcOrd="0" destOrd="0" presId="urn:microsoft.com/office/officeart/2005/8/layout/default"/>
    <dgm:cxn modelId="{2AD1D061-E2D9-4F34-B04D-8F1DDB50277F}" srcId="{FD879E76-0444-4D48-B1B1-13768069C9F5}" destId="{393E36E7-11FF-456E-8FC1-13585ADD240B}" srcOrd="0" destOrd="0" parTransId="{C82745FA-C9E6-4AF7-8452-2E0C102F489E}" sibTransId="{A5645D44-8761-4455-8962-935901776F19}"/>
    <dgm:cxn modelId="{1B018A45-3860-4D38-BD2E-DC69DD4776BE}" srcId="{FD879E76-0444-4D48-B1B1-13768069C9F5}" destId="{1B2232C1-B0FA-4ECF-A425-BAA03B01B02B}" srcOrd="2" destOrd="0" parTransId="{BEAFFF15-538C-4FB9-8151-B7DF279ED38B}" sibTransId="{F8D0D1C3-CE42-4169-B693-7A394311407F}"/>
    <dgm:cxn modelId="{0B8BCF4B-16EC-4035-8E30-B704E1706DFA}" srcId="{FD879E76-0444-4D48-B1B1-13768069C9F5}" destId="{77C32B7D-9AEE-4923-8AEC-967AB1019168}" srcOrd="3" destOrd="0" parTransId="{87A59F70-9B6C-43F6-92AB-C16682E34D3D}" sibTransId="{0A72DC81-DD27-4305-B9E9-5C085CE8D7F3}"/>
    <dgm:cxn modelId="{DE65E784-0CEA-F941-82B9-F0584CFBDA3D}" type="presOf" srcId="{1B2232C1-B0FA-4ECF-A425-BAA03B01B02B}" destId="{985BC0AD-EE15-BD4B-B66D-D1CC4181C218}" srcOrd="0" destOrd="0" presId="urn:microsoft.com/office/officeart/2005/8/layout/default"/>
    <dgm:cxn modelId="{D95296A0-4315-DF4D-BFC9-89ABF4715476}" type="presOf" srcId="{77C32B7D-9AEE-4923-8AEC-967AB1019168}" destId="{3A12E592-CF8F-B24A-8379-EB38B48B7525}" srcOrd="0" destOrd="0" presId="urn:microsoft.com/office/officeart/2005/8/layout/default"/>
    <dgm:cxn modelId="{152E0CB0-C1C7-3443-9723-63F5DD624BE2}" type="presOf" srcId="{FD879E76-0444-4D48-B1B1-13768069C9F5}" destId="{A2B8618B-EFD7-2241-88D2-8BA688AC0E6B}" srcOrd="0" destOrd="0" presId="urn:microsoft.com/office/officeart/2005/8/layout/default"/>
    <dgm:cxn modelId="{B0B3970A-A000-9944-94F0-94FB8634C1FF}" type="presParOf" srcId="{A2B8618B-EFD7-2241-88D2-8BA688AC0E6B}" destId="{E755CF46-E900-C045-A630-4DB75405753E}" srcOrd="0" destOrd="0" presId="urn:microsoft.com/office/officeart/2005/8/layout/default"/>
    <dgm:cxn modelId="{8E9C80E8-F5BB-B24A-B069-2122C24F523A}" type="presParOf" srcId="{A2B8618B-EFD7-2241-88D2-8BA688AC0E6B}" destId="{140E81AD-22E4-EF47-8EAA-098ECCC6A1A6}" srcOrd="1" destOrd="0" presId="urn:microsoft.com/office/officeart/2005/8/layout/default"/>
    <dgm:cxn modelId="{79842D5F-B61E-2B45-A5C9-062D13031CE8}" type="presParOf" srcId="{A2B8618B-EFD7-2241-88D2-8BA688AC0E6B}" destId="{F123ED69-84D7-3C44-ABBA-1EF7BA8CBF60}" srcOrd="2" destOrd="0" presId="urn:microsoft.com/office/officeart/2005/8/layout/default"/>
    <dgm:cxn modelId="{05CDE75F-42C3-454D-B508-B5DA0E159933}" type="presParOf" srcId="{A2B8618B-EFD7-2241-88D2-8BA688AC0E6B}" destId="{44A12704-EBB9-6D40-89CE-A5052C5DEC97}" srcOrd="3" destOrd="0" presId="urn:microsoft.com/office/officeart/2005/8/layout/default"/>
    <dgm:cxn modelId="{4BBB9DBD-8755-E14E-AFFC-050C4B1BED3C}" type="presParOf" srcId="{A2B8618B-EFD7-2241-88D2-8BA688AC0E6B}" destId="{985BC0AD-EE15-BD4B-B66D-D1CC4181C218}" srcOrd="4" destOrd="0" presId="urn:microsoft.com/office/officeart/2005/8/layout/default"/>
    <dgm:cxn modelId="{CC68769B-51F8-7648-A12A-1A07BF901C5C}" type="presParOf" srcId="{A2B8618B-EFD7-2241-88D2-8BA688AC0E6B}" destId="{71E1B342-B565-0847-819C-95217560FC99}" srcOrd="5" destOrd="0" presId="urn:microsoft.com/office/officeart/2005/8/layout/default"/>
    <dgm:cxn modelId="{CF693850-14B8-D745-84C2-094FD2CFDE30}" type="presParOf" srcId="{A2B8618B-EFD7-2241-88D2-8BA688AC0E6B}" destId="{3A12E592-CF8F-B24A-8379-EB38B48B752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6687E2-715D-47D9-921F-CDA0763D4AF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0EC327A-90F2-40F4-A06A-0D7917F5E72A}">
      <dgm:prSet/>
      <dgm:spPr/>
      <dgm:t>
        <a:bodyPr/>
        <a:lstStyle/>
        <a:p>
          <a:r>
            <a:rPr lang="en-US" dirty="0"/>
            <a:t>There are basically two types of </a:t>
          </a:r>
          <a:r>
            <a:rPr lang="en-US" b="1" dirty="0"/>
            <a:t>customers</a:t>
          </a:r>
          <a:r>
            <a:rPr lang="en-US" dirty="0"/>
            <a:t>, </a:t>
          </a:r>
          <a:r>
            <a:rPr lang="en-US" b="1" dirty="0"/>
            <a:t>regular</a:t>
          </a:r>
          <a:r>
            <a:rPr lang="en-US" dirty="0"/>
            <a:t> and </a:t>
          </a:r>
          <a:r>
            <a:rPr lang="en-US" b="1" dirty="0"/>
            <a:t>exclusive</a:t>
          </a:r>
          <a:r>
            <a:rPr lang="en-US" dirty="0"/>
            <a:t>. A customer is identified by unique id and their name (first and last name), email, password_encryption, phone number, gender needs to be captured. Both regular and exclusive customers receive deals personally tailored for them, through their emails and number of deals offered and utilized to be captured</a:t>
          </a:r>
          <a:r>
            <a:rPr lang="en-GB" dirty="0"/>
            <a:t> </a:t>
          </a:r>
          <a:endParaRPr lang="en-US" dirty="0"/>
        </a:p>
      </dgm:t>
    </dgm:pt>
    <dgm:pt modelId="{67318DE6-7DCC-4771-8C26-7FA02ED2C07E}" type="parTrans" cxnId="{1DA5028F-3C74-44B9-B410-DEBE62F03162}">
      <dgm:prSet/>
      <dgm:spPr/>
      <dgm:t>
        <a:bodyPr/>
        <a:lstStyle/>
        <a:p>
          <a:endParaRPr lang="en-US"/>
        </a:p>
      </dgm:t>
    </dgm:pt>
    <dgm:pt modelId="{D73768A5-3918-44EE-88F2-DDA6A1AF6458}" type="sibTrans" cxnId="{1DA5028F-3C74-44B9-B410-DEBE62F03162}">
      <dgm:prSet/>
      <dgm:spPr/>
      <dgm:t>
        <a:bodyPr/>
        <a:lstStyle/>
        <a:p>
          <a:endParaRPr lang="en-US"/>
        </a:p>
      </dgm:t>
    </dgm:pt>
    <dgm:pt modelId="{19F67F53-FC1D-4B1E-81CF-70919C71286C}">
      <dgm:prSet/>
      <dgm:spPr/>
      <dgm:t>
        <a:bodyPr/>
        <a:lstStyle/>
        <a:p>
          <a:r>
            <a:rPr lang="en-US" dirty="0"/>
            <a:t>A customer has only one </a:t>
          </a:r>
          <a:r>
            <a:rPr lang="en-US" b="1" dirty="0"/>
            <a:t>cart</a:t>
          </a:r>
          <a:r>
            <a:rPr lang="en-US" dirty="0"/>
            <a:t> and can add any number of items in their cart and save for it later. A cart is identified by a unique ID and the total cost need to be captured. The </a:t>
          </a:r>
          <a:r>
            <a:rPr lang="en-US" b="1" dirty="0"/>
            <a:t>cart items</a:t>
          </a:r>
          <a:r>
            <a:rPr lang="en-US" dirty="0"/>
            <a:t> need to contain the product, and quantity.</a:t>
          </a:r>
        </a:p>
      </dgm:t>
    </dgm:pt>
    <dgm:pt modelId="{D453A1C1-A43F-4DE6-A614-76E0BCCACA99}" type="parTrans" cxnId="{BE98FDDF-B530-4557-852C-E401A2FFC85B}">
      <dgm:prSet/>
      <dgm:spPr/>
      <dgm:t>
        <a:bodyPr/>
        <a:lstStyle/>
        <a:p>
          <a:endParaRPr lang="en-US"/>
        </a:p>
      </dgm:t>
    </dgm:pt>
    <dgm:pt modelId="{8BA4DC3F-CB80-4A23-82C7-0CA081697CB1}" type="sibTrans" cxnId="{BE98FDDF-B530-4557-852C-E401A2FFC85B}">
      <dgm:prSet/>
      <dgm:spPr/>
      <dgm:t>
        <a:bodyPr/>
        <a:lstStyle/>
        <a:p>
          <a:endParaRPr lang="en-US"/>
        </a:p>
      </dgm:t>
    </dgm:pt>
    <dgm:pt modelId="{E413AD9A-E0EA-4BCF-A3AB-59399388D31A}">
      <dgm:prSet/>
      <dgm:spPr/>
      <dgm:t>
        <a:bodyPr/>
        <a:lstStyle/>
        <a:p>
          <a:r>
            <a:rPr lang="en-US" dirty="0"/>
            <a:t>The </a:t>
          </a:r>
          <a:r>
            <a:rPr lang="en-US" b="1" dirty="0"/>
            <a:t>click stream data</a:t>
          </a:r>
          <a:r>
            <a:rPr lang="en-US" dirty="0"/>
            <a:t> is collected for the analysis of the marketing team. An event is created every time a customer login.</a:t>
          </a:r>
        </a:p>
      </dgm:t>
    </dgm:pt>
    <dgm:pt modelId="{4EBA5D56-CC7E-4CDE-9F6B-22700B8D53EE}" type="parTrans" cxnId="{678EBF7B-FFFA-4157-86F7-1DD824204BB6}">
      <dgm:prSet/>
      <dgm:spPr/>
      <dgm:t>
        <a:bodyPr/>
        <a:lstStyle/>
        <a:p>
          <a:endParaRPr lang="en-US"/>
        </a:p>
      </dgm:t>
    </dgm:pt>
    <dgm:pt modelId="{439437E7-BDB0-45E2-9878-36C16BD2F7E3}" type="sibTrans" cxnId="{678EBF7B-FFFA-4157-86F7-1DD824204BB6}">
      <dgm:prSet/>
      <dgm:spPr/>
      <dgm:t>
        <a:bodyPr/>
        <a:lstStyle/>
        <a:p>
          <a:endParaRPr lang="en-US"/>
        </a:p>
      </dgm:t>
    </dgm:pt>
    <dgm:pt modelId="{ED321C68-D56C-4A33-A99A-3117D240D98C}">
      <dgm:prSet/>
      <dgm:spPr/>
      <dgm:t>
        <a:bodyPr/>
        <a:lstStyle/>
        <a:p>
          <a:r>
            <a:rPr lang="en-US" dirty="0"/>
            <a:t>Each event is identified by a unique id and number of pages visited, number of clicks, time spent in total needs to be captured for that event.</a:t>
          </a:r>
        </a:p>
      </dgm:t>
    </dgm:pt>
    <dgm:pt modelId="{283B7B96-E97C-4A01-BC00-9BA301ED0AB5}" type="parTrans" cxnId="{44061F2C-FA55-4FD0-98D6-09F2B51DA376}">
      <dgm:prSet/>
      <dgm:spPr/>
      <dgm:t>
        <a:bodyPr/>
        <a:lstStyle/>
        <a:p>
          <a:endParaRPr lang="en-US"/>
        </a:p>
      </dgm:t>
    </dgm:pt>
    <dgm:pt modelId="{04A38145-F19F-46E3-B189-6BF9C4414A61}" type="sibTrans" cxnId="{44061F2C-FA55-4FD0-98D6-09F2B51DA376}">
      <dgm:prSet/>
      <dgm:spPr/>
      <dgm:t>
        <a:bodyPr/>
        <a:lstStyle/>
        <a:p>
          <a:endParaRPr lang="en-US"/>
        </a:p>
      </dgm:t>
    </dgm:pt>
    <dgm:pt modelId="{5305338F-46FA-3940-990C-E8EBBD01F3EA}" type="pres">
      <dgm:prSet presAssocID="{5B6687E2-715D-47D9-921F-CDA0763D4AF8}" presName="diagram" presStyleCnt="0">
        <dgm:presLayoutVars>
          <dgm:dir/>
          <dgm:resizeHandles val="exact"/>
        </dgm:presLayoutVars>
      </dgm:prSet>
      <dgm:spPr/>
    </dgm:pt>
    <dgm:pt modelId="{EB183C14-6B85-484D-B79C-BE9BAD2F161B}" type="pres">
      <dgm:prSet presAssocID="{80EC327A-90F2-40F4-A06A-0D7917F5E72A}" presName="node" presStyleLbl="node1" presStyleIdx="0" presStyleCnt="4">
        <dgm:presLayoutVars>
          <dgm:bulletEnabled val="1"/>
        </dgm:presLayoutVars>
      </dgm:prSet>
      <dgm:spPr/>
    </dgm:pt>
    <dgm:pt modelId="{9F12B724-1F0E-B741-B25E-3991510FB6E4}" type="pres">
      <dgm:prSet presAssocID="{D73768A5-3918-44EE-88F2-DDA6A1AF6458}" presName="sibTrans" presStyleCnt="0"/>
      <dgm:spPr/>
    </dgm:pt>
    <dgm:pt modelId="{B66ACBAF-D887-E747-81ED-F03C5950053B}" type="pres">
      <dgm:prSet presAssocID="{19F67F53-FC1D-4B1E-81CF-70919C71286C}" presName="node" presStyleLbl="node1" presStyleIdx="1" presStyleCnt="4">
        <dgm:presLayoutVars>
          <dgm:bulletEnabled val="1"/>
        </dgm:presLayoutVars>
      </dgm:prSet>
      <dgm:spPr/>
    </dgm:pt>
    <dgm:pt modelId="{B07FA736-7662-4B43-9273-CE6DCB4EAFF0}" type="pres">
      <dgm:prSet presAssocID="{8BA4DC3F-CB80-4A23-82C7-0CA081697CB1}" presName="sibTrans" presStyleCnt="0"/>
      <dgm:spPr/>
    </dgm:pt>
    <dgm:pt modelId="{0E6914EE-FF0D-1C45-98B5-29185E8117C0}" type="pres">
      <dgm:prSet presAssocID="{E413AD9A-E0EA-4BCF-A3AB-59399388D31A}" presName="node" presStyleLbl="node1" presStyleIdx="2" presStyleCnt="4">
        <dgm:presLayoutVars>
          <dgm:bulletEnabled val="1"/>
        </dgm:presLayoutVars>
      </dgm:prSet>
      <dgm:spPr/>
    </dgm:pt>
    <dgm:pt modelId="{CD4AED5B-867A-0144-B3D1-001130AEE470}" type="pres">
      <dgm:prSet presAssocID="{439437E7-BDB0-45E2-9878-36C16BD2F7E3}" presName="sibTrans" presStyleCnt="0"/>
      <dgm:spPr/>
    </dgm:pt>
    <dgm:pt modelId="{33CFF49D-B0D6-2A41-B16C-A62C7FA8BE67}" type="pres">
      <dgm:prSet presAssocID="{ED321C68-D56C-4A33-A99A-3117D240D98C}" presName="node" presStyleLbl="node1" presStyleIdx="3" presStyleCnt="4">
        <dgm:presLayoutVars>
          <dgm:bulletEnabled val="1"/>
        </dgm:presLayoutVars>
      </dgm:prSet>
      <dgm:spPr/>
    </dgm:pt>
  </dgm:ptLst>
  <dgm:cxnLst>
    <dgm:cxn modelId="{18458A08-DB61-3243-92BC-B685447C5239}" type="presOf" srcId="{19F67F53-FC1D-4B1E-81CF-70919C71286C}" destId="{B66ACBAF-D887-E747-81ED-F03C5950053B}" srcOrd="0" destOrd="0" presId="urn:microsoft.com/office/officeart/2005/8/layout/default"/>
    <dgm:cxn modelId="{1C067010-7342-9146-A637-1BE4A95687BA}" type="presOf" srcId="{5B6687E2-715D-47D9-921F-CDA0763D4AF8}" destId="{5305338F-46FA-3940-990C-E8EBBD01F3EA}" srcOrd="0" destOrd="0" presId="urn:microsoft.com/office/officeart/2005/8/layout/default"/>
    <dgm:cxn modelId="{80E91311-BCBE-AB47-BE53-EE9DAADEA5D6}" type="presOf" srcId="{E413AD9A-E0EA-4BCF-A3AB-59399388D31A}" destId="{0E6914EE-FF0D-1C45-98B5-29185E8117C0}" srcOrd="0" destOrd="0" presId="urn:microsoft.com/office/officeart/2005/8/layout/default"/>
    <dgm:cxn modelId="{44061F2C-FA55-4FD0-98D6-09F2B51DA376}" srcId="{5B6687E2-715D-47D9-921F-CDA0763D4AF8}" destId="{ED321C68-D56C-4A33-A99A-3117D240D98C}" srcOrd="3" destOrd="0" parTransId="{283B7B96-E97C-4A01-BC00-9BA301ED0AB5}" sibTransId="{04A38145-F19F-46E3-B189-6BF9C4414A61}"/>
    <dgm:cxn modelId="{678EBF7B-FFFA-4157-86F7-1DD824204BB6}" srcId="{5B6687E2-715D-47D9-921F-CDA0763D4AF8}" destId="{E413AD9A-E0EA-4BCF-A3AB-59399388D31A}" srcOrd="2" destOrd="0" parTransId="{4EBA5D56-CC7E-4CDE-9F6B-22700B8D53EE}" sibTransId="{439437E7-BDB0-45E2-9878-36C16BD2F7E3}"/>
    <dgm:cxn modelId="{1DA5028F-3C74-44B9-B410-DEBE62F03162}" srcId="{5B6687E2-715D-47D9-921F-CDA0763D4AF8}" destId="{80EC327A-90F2-40F4-A06A-0D7917F5E72A}" srcOrd="0" destOrd="0" parTransId="{67318DE6-7DCC-4771-8C26-7FA02ED2C07E}" sibTransId="{D73768A5-3918-44EE-88F2-DDA6A1AF6458}"/>
    <dgm:cxn modelId="{D8073DAC-E5D1-0545-AE86-9374A0E5D1A1}" type="presOf" srcId="{ED321C68-D56C-4A33-A99A-3117D240D98C}" destId="{33CFF49D-B0D6-2A41-B16C-A62C7FA8BE67}" srcOrd="0" destOrd="0" presId="urn:microsoft.com/office/officeart/2005/8/layout/default"/>
    <dgm:cxn modelId="{BE98FDDF-B530-4557-852C-E401A2FFC85B}" srcId="{5B6687E2-715D-47D9-921F-CDA0763D4AF8}" destId="{19F67F53-FC1D-4B1E-81CF-70919C71286C}" srcOrd="1" destOrd="0" parTransId="{D453A1C1-A43F-4DE6-A614-76E0BCCACA99}" sibTransId="{8BA4DC3F-CB80-4A23-82C7-0CA081697CB1}"/>
    <dgm:cxn modelId="{B3CAC5E0-D5F9-604A-BE42-30EA2E0BF003}" type="presOf" srcId="{80EC327A-90F2-40F4-A06A-0D7917F5E72A}" destId="{EB183C14-6B85-484D-B79C-BE9BAD2F161B}" srcOrd="0" destOrd="0" presId="urn:microsoft.com/office/officeart/2005/8/layout/default"/>
    <dgm:cxn modelId="{52395184-39E7-F14B-8093-120824C1C2B0}" type="presParOf" srcId="{5305338F-46FA-3940-990C-E8EBBD01F3EA}" destId="{EB183C14-6B85-484D-B79C-BE9BAD2F161B}" srcOrd="0" destOrd="0" presId="urn:microsoft.com/office/officeart/2005/8/layout/default"/>
    <dgm:cxn modelId="{EF9715BF-473C-1047-AEF1-6849A4A94B2F}" type="presParOf" srcId="{5305338F-46FA-3940-990C-E8EBBD01F3EA}" destId="{9F12B724-1F0E-B741-B25E-3991510FB6E4}" srcOrd="1" destOrd="0" presId="urn:microsoft.com/office/officeart/2005/8/layout/default"/>
    <dgm:cxn modelId="{FD644330-1AEB-FC45-B173-5F540383E838}" type="presParOf" srcId="{5305338F-46FA-3940-990C-E8EBBD01F3EA}" destId="{B66ACBAF-D887-E747-81ED-F03C5950053B}" srcOrd="2" destOrd="0" presId="urn:microsoft.com/office/officeart/2005/8/layout/default"/>
    <dgm:cxn modelId="{0AB30C66-7207-4443-8947-0D6F55758958}" type="presParOf" srcId="{5305338F-46FA-3940-990C-E8EBBD01F3EA}" destId="{B07FA736-7662-4B43-9273-CE6DCB4EAFF0}" srcOrd="3" destOrd="0" presId="urn:microsoft.com/office/officeart/2005/8/layout/default"/>
    <dgm:cxn modelId="{993AF9C9-45CA-CA47-9853-2E1C987A7335}" type="presParOf" srcId="{5305338F-46FA-3940-990C-E8EBBD01F3EA}" destId="{0E6914EE-FF0D-1C45-98B5-29185E8117C0}" srcOrd="4" destOrd="0" presId="urn:microsoft.com/office/officeart/2005/8/layout/default"/>
    <dgm:cxn modelId="{4C6DD144-2317-7C4C-A1A2-E575BCAA4B94}" type="presParOf" srcId="{5305338F-46FA-3940-990C-E8EBBD01F3EA}" destId="{CD4AED5B-867A-0144-B3D1-001130AEE470}" srcOrd="5" destOrd="0" presId="urn:microsoft.com/office/officeart/2005/8/layout/default"/>
    <dgm:cxn modelId="{3FBF8624-217A-6E4E-9D7C-7EAD2A64E831}" type="presParOf" srcId="{5305338F-46FA-3940-990C-E8EBBD01F3EA}" destId="{33CFF49D-B0D6-2A41-B16C-A62C7FA8BE6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04F5D3-376A-4B5F-AC82-1D139C226C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9AF95C-E382-4550-86FF-14BC91CC8190}">
      <dgm:prSet/>
      <dgm:spPr/>
      <dgm:t>
        <a:bodyPr/>
        <a:lstStyle/>
        <a:p>
          <a:r>
            <a:rPr lang="en-US" dirty="0"/>
            <a:t>A customer needs to place at least one </a:t>
          </a:r>
          <a:r>
            <a:rPr lang="en-US" b="1" dirty="0"/>
            <a:t>order</a:t>
          </a:r>
          <a:r>
            <a:rPr lang="en-US" dirty="0"/>
            <a:t> and the order needs to have at least one item in it. An order is identified by a unique id and order date, total cost, total tax, total discount, total quantity, shipping date needs to be captured.</a:t>
          </a:r>
          <a:r>
            <a:rPr lang="en-GB" dirty="0"/>
            <a:t> </a:t>
          </a:r>
          <a:endParaRPr lang="en-US" dirty="0"/>
        </a:p>
      </dgm:t>
    </dgm:pt>
    <dgm:pt modelId="{6C577C0F-9BDB-43D0-A136-CFA75C456D8D}" type="parTrans" cxnId="{5067F423-0BC1-4C57-BC35-1E1F79391C6A}">
      <dgm:prSet/>
      <dgm:spPr/>
      <dgm:t>
        <a:bodyPr/>
        <a:lstStyle/>
        <a:p>
          <a:endParaRPr lang="en-US"/>
        </a:p>
      </dgm:t>
    </dgm:pt>
    <dgm:pt modelId="{EBD6A3E5-8902-4ED4-B368-AEED76204423}" type="sibTrans" cxnId="{5067F423-0BC1-4C57-BC35-1E1F79391C6A}">
      <dgm:prSet/>
      <dgm:spPr/>
      <dgm:t>
        <a:bodyPr/>
        <a:lstStyle/>
        <a:p>
          <a:endParaRPr lang="en-US"/>
        </a:p>
      </dgm:t>
    </dgm:pt>
    <dgm:pt modelId="{E4B9DD78-A325-45F0-8FB2-B0F24726B555}">
      <dgm:prSet/>
      <dgm:spPr/>
      <dgm:t>
        <a:bodyPr/>
        <a:lstStyle/>
        <a:p>
          <a:r>
            <a:rPr lang="en-US" dirty="0"/>
            <a:t>The </a:t>
          </a:r>
          <a:r>
            <a:rPr lang="en-US" b="1" dirty="0"/>
            <a:t>order items</a:t>
          </a:r>
          <a:r>
            <a:rPr lang="en-US" dirty="0"/>
            <a:t> need to contain unique products and quantities respectively and the quantity cannot exceed 10 counts for each product</a:t>
          </a:r>
          <a:r>
            <a:rPr lang="en-GB" dirty="0"/>
            <a:t> .</a:t>
          </a:r>
          <a:endParaRPr lang="en-US" dirty="0"/>
        </a:p>
      </dgm:t>
    </dgm:pt>
    <dgm:pt modelId="{F972D4AD-2A28-4676-B164-4F55C9C68B84}" type="parTrans" cxnId="{F0665834-0327-4050-85A8-1818017ED360}">
      <dgm:prSet/>
      <dgm:spPr/>
      <dgm:t>
        <a:bodyPr/>
        <a:lstStyle/>
        <a:p>
          <a:endParaRPr lang="en-US"/>
        </a:p>
      </dgm:t>
    </dgm:pt>
    <dgm:pt modelId="{84E06AF5-BF93-4CA1-8F23-DDCBD2E2DAD5}" type="sibTrans" cxnId="{F0665834-0327-4050-85A8-1818017ED360}">
      <dgm:prSet/>
      <dgm:spPr/>
      <dgm:t>
        <a:bodyPr/>
        <a:lstStyle/>
        <a:p>
          <a:endParaRPr lang="en-US"/>
        </a:p>
      </dgm:t>
    </dgm:pt>
    <dgm:pt modelId="{10DAC758-6C7A-4AD1-AB02-CD0BEA94801A}">
      <dgm:prSet/>
      <dgm:spPr/>
      <dgm:t>
        <a:bodyPr/>
        <a:lstStyle/>
        <a:p>
          <a:r>
            <a:rPr lang="en-US" dirty="0"/>
            <a:t>Each customer can write any number of </a:t>
          </a:r>
          <a:r>
            <a:rPr lang="en-US" b="1" dirty="0"/>
            <a:t>reviews/suggestions</a:t>
          </a:r>
          <a:r>
            <a:rPr lang="en-US" dirty="0"/>
            <a:t> for a particular product regardless of their purchase. These reviews will be utilized for further analysis</a:t>
          </a:r>
          <a:r>
            <a:rPr lang="en-GB" dirty="0"/>
            <a:t> .</a:t>
          </a:r>
          <a:endParaRPr lang="en-US" dirty="0"/>
        </a:p>
      </dgm:t>
    </dgm:pt>
    <dgm:pt modelId="{56174AF9-ABAF-485A-B394-6D55CD3E92E2}" type="parTrans" cxnId="{1F3FC807-C900-4CE3-967F-B469CFB486FA}">
      <dgm:prSet/>
      <dgm:spPr/>
      <dgm:t>
        <a:bodyPr/>
        <a:lstStyle/>
        <a:p>
          <a:endParaRPr lang="en-US"/>
        </a:p>
      </dgm:t>
    </dgm:pt>
    <dgm:pt modelId="{F0F97339-019B-409D-A7D4-9E9DCF0915F1}" type="sibTrans" cxnId="{1F3FC807-C900-4CE3-967F-B469CFB486FA}">
      <dgm:prSet/>
      <dgm:spPr/>
      <dgm:t>
        <a:bodyPr/>
        <a:lstStyle/>
        <a:p>
          <a:endParaRPr lang="en-US"/>
        </a:p>
      </dgm:t>
    </dgm:pt>
    <dgm:pt modelId="{26E268A5-8198-4121-8B0D-AFC9CDDDBA6F}">
      <dgm:prSet/>
      <dgm:spPr/>
      <dgm:t>
        <a:bodyPr/>
        <a:lstStyle/>
        <a:p>
          <a:r>
            <a:rPr lang="en-US" dirty="0"/>
            <a:t>A customer needs to make at least one </a:t>
          </a:r>
          <a:r>
            <a:rPr lang="en-US" b="1" dirty="0"/>
            <a:t>transaction</a:t>
          </a:r>
          <a:r>
            <a:rPr lang="en-US" dirty="0"/>
            <a:t> for the order and each transaction is associated with unique customer</a:t>
          </a:r>
          <a:r>
            <a:rPr lang="en-GB" dirty="0"/>
            <a:t> .</a:t>
          </a:r>
          <a:endParaRPr lang="en-US" dirty="0"/>
        </a:p>
      </dgm:t>
    </dgm:pt>
    <dgm:pt modelId="{13CA5C0C-876A-40A7-95F1-F636A2CAF7D9}" type="parTrans" cxnId="{6768268F-D40D-45D8-9E77-A10F4B858373}">
      <dgm:prSet/>
      <dgm:spPr/>
      <dgm:t>
        <a:bodyPr/>
        <a:lstStyle/>
        <a:p>
          <a:endParaRPr lang="en-US"/>
        </a:p>
      </dgm:t>
    </dgm:pt>
    <dgm:pt modelId="{26FCDD8B-102D-4193-ACA3-6D27A5C37DB0}" type="sibTrans" cxnId="{6768268F-D40D-45D8-9E77-A10F4B858373}">
      <dgm:prSet/>
      <dgm:spPr/>
      <dgm:t>
        <a:bodyPr/>
        <a:lstStyle/>
        <a:p>
          <a:endParaRPr lang="en-US"/>
        </a:p>
      </dgm:t>
    </dgm:pt>
    <dgm:pt modelId="{BB7C05F6-0933-4DE4-8910-4F57EAD57EEA}">
      <dgm:prSet/>
      <dgm:spPr/>
      <dgm:t>
        <a:bodyPr/>
        <a:lstStyle/>
        <a:p>
          <a:r>
            <a:rPr lang="en-US" dirty="0"/>
            <a:t>A transaction is identified by a unique id and status, type needs to be captured.</a:t>
          </a:r>
        </a:p>
      </dgm:t>
    </dgm:pt>
    <dgm:pt modelId="{1E47F0D3-13EC-44B0-AA8D-37B9E3B998D3}" type="parTrans" cxnId="{F34BC483-00A8-4D2A-87E9-39C6795B53E0}">
      <dgm:prSet/>
      <dgm:spPr/>
      <dgm:t>
        <a:bodyPr/>
        <a:lstStyle/>
        <a:p>
          <a:endParaRPr lang="en-US"/>
        </a:p>
      </dgm:t>
    </dgm:pt>
    <dgm:pt modelId="{8F6AB785-7D6C-4486-98B2-B6CD0623B6FB}" type="sibTrans" cxnId="{F34BC483-00A8-4D2A-87E9-39C6795B53E0}">
      <dgm:prSet/>
      <dgm:spPr/>
      <dgm:t>
        <a:bodyPr/>
        <a:lstStyle/>
        <a:p>
          <a:endParaRPr lang="en-US"/>
        </a:p>
      </dgm:t>
    </dgm:pt>
    <dgm:pt modelId="{F53B0BC1-AC38-48EC-B2AA-67CBFCDD3D6B}" type="pres">
      <dgm:prSet presAssocID="{FB04F5D3-376A-4B5F-AC82-1D139C226C44}" presName="root" presStyleCnt="0">
        <dgm:presLayoutVars>
          <dgm:dir/>
          <dgm:resizeHandles val="exact"/>
        </dgm:presLayoutVars>
      </dgm:prSet>
      <dgm:spPr/>
    </dgm:pt>
    <dgm:pt modelId="{4A1BC688-D0CD-4ECF-B275-3FAD60E596C7}" type="pres">
      <dgm:prSet presAssocID="{2F9AF95C-E382-4550-86FF-14BC91CC8190}" presName="compNode" presStyleCnt="0"/>
      <dgm:spPr/>
    </dgm:pt>
    <dgm:pt modelId="{395641E3-0FE0-44EE-BB46-FA495B15289D}" type="pres">
      <dgm:prSet presAssocID="{2F9AF95C-E382-4550-86FF-14BC91CC8190}" presName="bgRect" presStyleLbl="bgShp" presStyleIdx="0" presStyleCnt="5"/>
      <dgm:spPr/>
    </dgm:pt>
    <dgm:pt modelId="{561E0E50-5665-47BC-9158-CAD8567C7F07}" type="pres">
      <dgm:prSet presAssocID="{2F9AF95C-E382-4550-86FF-14BC91CC819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25B35F5F-0C8F-49EF-BE09-EA8CDF7C0281}" type="pres">
      <dgm:prSet presAssocID="{2F9AF95C-E382-4550-86FF-14BC91CC8190}" presName="spaceRect" presStyleCnt="0"/>
      <dgm:spPr/>
    </dgm:pt>
    <dgm:pt modelId="{A325043E-9166-4F1D-ACAA-F8C0777343BA}" type="pres">
      <dgm:prSet presAssocID="{2F9AF95C-E382-4550-86FF-14BC91CC8190}" presName="parTx" presStyleLbl="revTx" presStyleIdx="0" presStyleCnt="5">
        <dgm:presLayoutVars>
          <dgm:chMax val="0"/>
          <dgm:chPref val="0"/>
        </dgm:presLayoutVars>
      </dgm:prSet>
      <dgm:spPr/>
    </dgm:pt>
    <dgm:pt modelId="{C78C4723-E04C-407A-BE38-EEDEF43B4D88}" type="pres">
      <dgm:prSet presAssocID="{EBD6A3E5-8902-4ED4-B368-AEED76204423}" presName="sibTrans" presStyleCnt="0"/>
      <dgm:spPr/>
    </dgm:pt>
    <dgm:pt modelId="{8B961F08-A277-49F1-8BAD-B2D3AE8FAC48}" type="pres">
      <dgm:prSet presAssocID="{E4B9DD78-A325-45F0-8FB2-B0F24726B555}" presName="compNode" presStyleCnt="0"/>
      <dgm:spPr/>
    </dgm:pt>
    <dgm:pt modelId="{EDFA78E4-9133-4AA4-9785-F26697B2A772}" type="pres">
      <dgm:prSet presAssocID="{E4B9DD78-A325-45F0-8FB2-B0F24726B555}" presName="bgRect" presStyleLbl="bgShp" presStyleIdx="1" presStyleCnt="5"/>
      <dgm:spPr/>
    </dgm:pt>
    <dgm:pt modelId="{82C73AD2-1680-468F-ADEF-B46F3199BBD0}" type="pres">
      <dgm:prSet presAssocID="{E4B9DD78-A325-45F0-8FB2-B0F24726B5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919EB238-50BC-4B25-905D-0A4480D88B12}" type="pres">
      <dgm:prSet presAssocID="{E4B9DD78-A325-45F0-8FB2-B0F24726B555}" presName="spaceRect" presStyleCnt="0"/>
      <dgm:spPr/>
    </dgm:pt>
    <dgm:pt modelId="{832271A4-5C16-400E-AD61-91992A89498A}" type="pres">
      <dgm:prSet presAssocID="{E4B9DD78-A325-45F0-8FB2-B0F24726B555}" presName="parTx" presStyleLbl="revTx" presStyleIdx="1" presStyleCnt="5">
        <dgm:presLayoutVars>
          <dgm:chMax val="0"/>
          <dgm:chPref val="0"/>
        </dgm:presLayoutVars>
      </dgm:prSet>
      <dgm:spPr/>
    </dgm:pt>
    <dgm:pt modelId="{7084188B-6E65-4762-B370-C7139A3703A7}" type="pres">
      <dgm:prSet presAssocID="{84E06AF5-BF93-4CA1-8F23-DDCBD2E2DAD5}" presName="sibTrans" presStyleCnt="0"/>
      <dgm:spPr/>
    </dgm:pt>
    <dgm:pt modelId="{6E169993-7997-4F9A-B49D-96348EC82E95}" type="pres">
      <dgm:prSet presAssocID="{10DAC758-6C7A-4AD1-AB02-CD0BEA94801A}" presName="compNode" presStyleCnt="0"/>
      <dgm:spPr/>
    </dgm:pt>
    <dgm:pt modelId="{35AF9D57-3C3B-4597-B00E-CBB011286F8D}" type="pres">
      <dgm:prSet presAssocID="{10DAC758-6C7A-4AD1-AB02-CD0BEA94801A}" presName="bgRect" presStyleLbl="bgShp" presStyleIdx="2" presStyleCnt="5"/>
      <dgm:spPr/>
    </dgm:pt>
    <dgm:pt modelId="{98F08314-6753-4341-9F15-388A206322A3}" type="pres">
      <dgm:prSet presAssocID="{10DAC758-6C7A-4AD1-AB02-CD0BEA9480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osk"/>
        </a:ext>
      </dgm:extLst>
    </dgm:pt>
    <dgm:pt modelId="{FE7B5181-2CD8-4F5C-A28C-742A357C2A75}" type="pres">
      <dgm:prSet presAssocID="{10DAC758-6C7A-4AD1-AB02-CD0BEA94801A}" presName="spaceRect" presStyleCnt="0"/>
      <dgm:spPr/>
    </dgm:pt>
    <dgm:pt modelId="{673B258C-AC0F-4B9F-9B0B-096395BA3D7C}" type="pres">
      <dgm:prSet presAssocID="{10DAC758-6C7A-4AD1-AB02-CD0BEA94801A}" presName="parTx" presStyleLbl="revTx" presStyleIdx="2" presStyleCnt="5">
        <dgm:presLayoutVars>
          <dgm:chMax val="0"/>
          <dgm:chPref val="0"/>
        </dgm:presLayoutVars>
      </dgm:prSet>
      <dgm:spPr/>
    </dgm:pt>
    <dgm:pt modelId="{668C450A-C851-48EF-83DA-CEFCF59AF817}" type="pres">
      <dgm:prSet presAssocID="{F0F97339-019B-409D-A7D4-9E9DCF0915F1}" presName="sibTrans" presStyleCnt="0"/>
      <dgm:spPr/>
    </dgm:pt>
    <dgm:pt modelId="{EF6520D4-E45F-46E9-A478-9565A73EECE0}" type="pres">
      <dgm:prSet presAssocID="{26E268A5-8198-4121-8B0D-AFC9CDDDBA6F}" presName="compNode" presStyleCnt="0"/>
      <dgm:spPr/>
    </dgm:pt>
    <dgm:pt modelId="{7F563395-1838-4151-8141-A7DD37B58DB1}" type="pres">
      <dgm:prSet presAssocID="{26E268A5-8198-4121-8B0D-AFC9CDDDBA6F}" presName="bgRect" presStyleLbl="bgShp" presStyleIdx="3" presStyleCnt="5"/>
      <dgm:spPr/>
    </dgm:pt>
    <dgm:pt modelId="{235CB9F1-2714-4F9A-9BF6-535AD39C48C7}" type="pres">
      <dgm:prSet presAssocID="{26E268A5-8198-4121-8B0D-AFC9CDDDBA6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A051129B-1E5D-4906-89F4-FE84389E2E6D}" type="pres">
      <dgm:prSet presAssocID="{26E268A5-8198-4121-8B0D-AFC9CDDDBA6F}" presName="spaceRect" presStyleCnt="0"/>
      <dgm:spPr/>
    </dgm:pt>
    <dgm:pt modelId="{3188AA8A-5430-4DEA-9123-51F1C53C1171}" type="pres">
      <dgm:prSet presAssocID="{26E268A5-8198-4121-8B0D-AFC9CDDDBA6F}" presName="parTx" presStyleLbl="revTx" presStyleIdx="3" presStyleCnt="5">
        <dgm:presLayoutVars>
          <dgm:chMax val="0"/>
          <dgm:chPref val="0"/>
        </dgm:presLayoutVars>
      </dgm:prSet>
      <dgm:spPr/>
    </dgm:pt>
    <dgm:pt modelId="{C4C3DCB5-2B2B-4778-ABB0-DCAE5C301FE3}" type="pres">
      <dgm:prSet presAssocID="{26FCDD8B-102D-4193-ACA3-6D27A5C37DB0}" presName="sibTrans" presStyleCnt="0"/>
      <dgm:spPr/>
    </dgm:pt>
    <dgm:pt modelId="{55AF0DEF-E00B-4FFF-9674-54434CE281B2}" type="pres">
      <dgm:prSet presAssocID="{BB7C05F6-0933-4DE4-8910-4F57EAD57EEA}" presName="compNode" presStyleCnt="0"/>
      <dgm:spPr/>
    </dgm:pt>
    <dgm:pt modelId="{9F79CD44-D91D-4C92-B052-5A68269BD9C5}" type="pres">
      <dgm:prSet presAssocID="{BB7C05F6-0933-4DE4-8910-4F57EAD57EEA}" presName="bgRect" presStyleLbl="bgShp" presStyleIdx="4" presStyleCnt="5"/>
      <dgm:spPr/>
    </dgm:pt>
    <dgm:pt modelId="{9DE5315C-B748-40B4-B9E9-E1686FB3265E}" type="pres">
      <dgm:prSet presAssocID="{BB7C05F6-0933-4DE4-8910-4F57EAD57EE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mployee Badge"/>
        </a:ext>
      </dgm:extLst>
    </dgm:pt>
    <dgm:pt modelId="{9CCD5B3D-0C81-42D9-BAB6-D16CA375BE0C}" type="pres">
      <dgm:prSet presAssocID="{BB7C05F6-0933-4DE4-8910-4F57EAD57EEA}" presName="spaceRect" presStyleCnt="0"/>
      <dgm:spPr/>
    </dgm:pt>
    <dgm:pt modelId="{0BE2DC27-58C0-4EDC-B7F7-13D69BF7A2A5}" type="pres">
      <dgm:prSet presAssocID="{BB7C05F6-0933-4DE4-8910-4F57EAD57EEA}" presName="parTx" presStyleLbl="revTx" presStyleIdx="4" presStyleCnt="5">
        <dgm:presLayoutVars>
          <dgm:chMax val="0"/>
          <dgm:chPref val="0"/>
        </dgm:presLayoutVars>
      </dgm:prSet>
      <dgm:spPr/>
    </dgm:pt>
  </dgm:ptLst>
  <dgm:cxnLst>
    <dgm:cxn modelId="{1F3FC807-C900-4CE3-967F-B469CFB486FA}" srcId="{FB04F5D3-376A-4B5F-AC82-1D139C226C44}" destId="{10DAC758-6C7A-4AD1-AB02-CD0BEA94801A}" srcOrd="2" destOrd="0" parTransId="{56174AF9-ABAF-485A-B394-6D55CD3E92E2}" sibTransId="{F0F97339-019B-409D-A7D4-9E9DCF0915F1}"/>
    <dgm:cxn modelId="{03A6E409-C0EA-4E4D-B34F-CB0ABA3F697B}" type="presOf" srcId="{E4B9DD78-A325-45F0-8FB2-B0F24726B555}" destId="{832271A4-5C16-400E-AD61-91992A89498A}" srcOrd="0" destOrd="0" presId="urn:microsoft.com/office/officeart/2018/2/layout/IconVerticalSolidList"/>
    <dgm:cxn modelId="{EC2DB117-FA2C-4EE6-AC86-5D7DBD4AF707}" type="presOf" srcId="{FB04F5D3-376A-4B5F-AC82-1D139C226C44}" destId="{F53B0BC1-AC38-48EC-B2AA-67CBFCDD3D6B}" srcOrd="0" destOrd="0" presId="urn:microsoft.com/office/officeart/2018/2/layout/IconVerticalSolidList"/>
    <dgm:cxn modelId="{5067F423-0BC1-4C57-BC35-1E1F79391C6A}" srcId="{FB04F5D3-376A-4B5F-AC82-1D139C226C44}" destId="{2F9AF95C-E382-4550-86FF-14BC91CC8190}" srcOrd="0" destOrd="0" parTransId="{6C577C0F-9BDB-43D0-A136-CFA75C456D8D}" sibTransId="{EBD6A3E5-8902-4ED4-B368-AEED76204423}"/>
    <dgm:cxn modelId="{F0665834-0327-4050-85A8-1818017ED360}" srcId="{FB04F5D3-376A-4B5F-AC82-1D139C226C44}" destId="{E4B9DD78-A325-45F0-8FB2-B0F24726B555}" srcOrd="1" destOrd="0" parTransId="{F972D4AD-2A28-4676-B164-4F55C9C68B84}" sibTransId="{84E06AF5-BF93-4CA1-8F23-DDCBD2E2DAD5}"/>
    <dgm:cxn modelId="{F34BC483-00A8-4D2A-87E9-39C6795B53E0}" srcId="{FB04F5D3-376A-4B5F-AC82-1D139C226C44}" destId="{BB7C05F6-0933-4DE4-8910-4F57EAD57EEA}" srcOrd="4" destOrd="0" parTransId="{1E47F0D3-13EC-44B0-AA8D-37B9E3B998D3}" sibTransId="{8F6AB785-7D6C-4486-98B2-B6CD0623B6FB}"/>
    <dgm:cxn modelId="{6768268F-D40D-45D8-9E77-A10F4B858373}" srcId="{FB04F5D3-376A-4B5F-AC82-1D139C226C44}" destId="{26E268A5-8198-4121-8B0D-AFC9CDDDBA6F}" srcOrd="3" destOrd="0" parTransId="{13CA5C0C-876A-40A7-95F1-F636A2CAF7D9}" sibTransId="{26FCDD8B-102D-4193-ACA3-6D27A5C37DB0}"/>
    <dgm:cxn modelId="{9A31E694-A8F2-4D5A-9187-2DC425F95571}" type="presOf" srcId="{BB7C05F6-0933-4DE4-8910-4F57EAD57EEA}" destId="{0BE2DC27-58C0-4EDC-B7F7-13D69BF7A2A5}" srcOrd="0" destOrd="0" presId="urn:microsoft.com/office/officeart/2018/2/layout/IconVerticalSolidList"/>
    <dgm:cxn modelId="{456C70AE-1DAA-4EE6-96DD-4D669A3DD6FC}" type="presOf" srcId="{2F9AF95C-E382-4550-86FF-14BC91CC8190}" destId="{A325043E-9166-4F1D-ACAA-F8C0777343BA}" srcOrd="0" destOrd="0" presId="urn:microsoft.com/office/officeart/2018/2/layout/IconVerticalSolidList"/>
    <dgm:cxn modelId="{4572A6F9-13DF-45A0-9118-D325BF98C107}" type="presOf" srcId="{10DAC758-6C7A-4AD1-AB02-CD0BEA94801A}" destId="{673B258C-AC0F-4B9F-9B0B-096395BA3D7C}" srcOrd="0" destOrd="0" presId="urn:microsoft.com/office/officeart/2018/2/layout/IconVerticalSolidList"/>
    <dgm:cxn modelId="{3A3788FD-34C6-4808-8B2D-09FF2BE01690}" type="presOf" srcId="{26E268A5-8198-4121-8B0D-AFC9CDDDBA6F}" destId="{3188AA8A-5430-4DEA-9123-51F1C53C1171}" srcOrd="0" destOrd="0" presId="urn:microsoft.com/office/officeart/2018/2/layout/IconVerticalSolidList"/>
    <dgm:cxn modelId="{BEECEDC8-02D2-4081-876A-5D82B1CEA6E8}" type="presParOf" srcId="{F53B0BC1-AC38-48EC-B2AA-67CBFCDD3D6B}" destId="{4A1BC688-D0CD-4ECF-B275-3FAD60E596C7}" srcOrd="0" destOrd="0" presId="urn:microsoft.com/office/officeart/2018/2/layout/IconVerticalSolidList"/>
    <dgm:cxn modelId="{684907F0-ECD9-4C10-AF24-32AB37083A42}" type="presParOf" srcId="{4A1BC688-D0CD-4ECF-B275-3FAD60E596C7}" destId="{395641E3-0FE0-44EE-BB46-FA495B15289D}" srcOrd="0" destOrd="0" presId="urn:microsoft.com/office/officeart/2018/2/layout/IconVerticalSolidList"/>
    <dgm:cxn modelId="{976848E7-55D5-4147-ADD7-842329080C8D}" type="presParOf" srcId="{4A1BC688-D0CD-4ECF-B275-3FAD60E596C7}" destId="{561E0E50-5665-47BC-9158-CAD8567C7F07}" srcOrd="1" destOrd="0" presId="urn:microsoft.com/office/officeart/2018/2/layout/IconVerticalSolidList"/>
    <dgm:cxn modelId="{8FF69E15-719B-437B-91F2-F4F5EE23B821}" type="presParOf" srcId="{4A1BC688-D0CD-4ECF-B275-3FAD60E596C7}" destId="{25B35F5F-0C8F-49EF-BE09-EA8CDF7C0281}" srcOrd="2" destOrd="0" presId="urn:microsoft.com/office/officeart/2018/2/layout/IconVerticalSolidList"/>
    <dgm:cxn modelId="{92637F9C-CA70-4F4E-ADA8-0237AD7AA8E7}" type="presParOf" srcId="{4A1BC688-D0CD-4ECF-B275-3FAD60E596C7}" destId="{A325043E-9166-4F1D-ACAA-F8C0777343BA}" srcOrd="3" destOrd="0" presId="urn:microsoft.com/office/officeart/2018/2/layout/IconVerticalSolidList"/>
    <dgm:cxn modelId="{1F30CDD7-3E72-4053-A2CB-41E2CA5715EE}" type="presParOf" srcId="{F53B0BC1-AC38-48EC-B2AA-67CBFCDD3D6B}" destId="{C78C4723-E04C-407A-BE38-EEDEF43B4D88}" srcOrd="1" destOrd="0" presId="urn:microsoft.com/office/officeart/2018/2/layout/IconVerticalSolidList"/>
    <dgm:cxn modelId="{E68CB13B-6F79-4035-AB5E-613D3E0F8A64}" type="presParOf" srcId="{F53B0BC1-AC38-48EC-B2AA-67CBFCDD3D6B}" destId="{8B961F08-A277-49F1-8BAD-B2D3AE8FAC48}" srcOrd="2" destOrd="0" presId="urn:microsoft.com/office/officeart/2018/2/layout/IconVerticalSolidList"/>
    <dgm:cxn modelId="{05167BA8-46DE-4050-9A4A-6B5E279C296A}" type="presParOf" srcId="{8B961F08-A277-49F1-8BAD-B2D3AE8FAC48}" destId="{EDFA78E4-9133-4AA4-9785-F26697B2A772}" srcOrd="0" destOrd="0" presId="urn:microsoft.com/office/officeart/2018/2/layout/IconVerticalSolidList"/>
    <dgm:cxn modelId="{8C6E3207-3E19-471B-AAC1-EB3A76E7272D}" type="presParOf" srcId="{8B961F08-A277-49F1-8BAD-B2D3AE8FAC48}" destId="{82C73AD2-1680-468F-ADEF-B46F3199BBD0}" srcOrd="1" destOrd="0" presId="urn:microsoft.com/office/officeart/2018/2/layout/IconVerticalSolidList"/>
    <dgm:cxn modelId="{A66FC4EF-D19F-4D2B-9616-F227D69E702A}" type="presParOf" srcId="{8B961F08-A277-49F1-8BAD-B2D3AE8FAC48}" destId="{919EB238-50BC-4B25-905D-0A4480D88B12}" srcOrd="2" destOrd="0" presId="urn:microsoft.com/office/officeart/2018/2/layout/IconVerticalSolidList"/>
    <dgm:cxn modelId="{E1475545-F2C1-4BE9-94CE-0DED33579DD8}" type="presParOf" srcId="{8B961F08-A277-49F1-8BAD-B2D3AE8FAC48}" destId="{832271A4-5C16-400E-AD61-91992A89498A}" srcOrd="3" destOrd="0" presId="urn:microsoft.com/office/officeart/2018/2/layout/IconVerticalSolidList"/>
    <dgm:cxn modelId="{378B704C-7615-452C-A2F8-B24700BC935A}" type="presParOf" srcId="{F53B0BC1-AC38-48EC-B2AA-67CBFCDD3D6B}" destId="{7084188B-6E65-4762-B370-C7139A3703A7}" srcOrd="3" destOrd="0" presId="urn:microsoft.com/office/officeart/2018/2/layout/IconVerticalSolidList"/>
    <dgm:cxn modelId="{F7D7E3E6-193C-44F3-B232-5AE1B209EC0D}" type="presParOf" srcId="{F53B0BC1-AC38-48EC-B2AA-67CBFCDD3D6B}" destId="{6E169993-7997-4F9A-B49D-96348EC82E95}" srcOrd="4" destOrd="0" presId="urn:microsoft.com/office/officeart/2018/2/layout/IconVerticalSolidList"/>
    <dgm:cxn modelId="{72D3BB4E-9EDE-43F4-82FC-57200D4BDE18}" type="presParOf" srcId="{6E169993-7997-4F9A-B49D-96348EC82E95}" destId="{35AF9D57-3C3B-4597-B00E-CBB011286F8D}" srcOrd="0" destOrd="0" presId="urn:microsoft.com/office/officeart/2018/2/layout/IconVerticalSolidList"/>
    <dgm:cxn modelId="{764E56B4-FD9E-4949-AAE1-97CE29474CED}" type="presParOf" srcId="{6E169993-7997-4F9A-B49D-96348EC82E95}" destId="{98F08314-6753-4341-9F15-388A206322A3}" srcOrd="1" destOrd="0" presId="urn:microsoft.com/office/officeart/2018/2/layout/IconVerticalSolidList"/>
    <dgm:cxn modelId="{3D640A01-C343-47C4-A036-D22D83DBB479}" type="presParOf" srcId="{6E169993-7997-4F9A-B49D-96348EC82E95}" destId="{FE7B5181-2CD8-4F5C-A28C-742A357C2A75}" srcOrd="2" destOrd="0" presId="urn:microsoft.com/office/officeart/2018/2/layout/IconVerticalSolidList"/>
    <dgm:cxn modelId="{8F65459E-DCC9-4CDF-88C6-0A801E3A4B4D}" type="presParOf" srcId="{6E169993-7997-4F9A-B49D-96348EC82E95}" destId="{673B258C-AC0F-4B9F-9B0B-096395BA3D7C}" srcOrd="3" destOrd="0" presId="urn:microsoft.com/office/officeart/2018/2/layout/IconVerticalSolidList"/>
    <dgm:cxn modelId="{670201F3-C58E-4A4C-9A60-091105148088}" type="presParOf" srcId="{F53B0BC1-AC38-48EC-B2AA-67CBFCDD3D6B}" destId="{668C450A-C851-48EF-83DA-CEFCF59AF817}" srcOrd="5" destOrd="0" presId="urn:microsoft.com/office/officeart/2018/2/layout/IconVerticalSolidList"/>
    <dgm:cxn modelId="{384EAF44-2370-4F99-98B3-AEB99D01ED76}" type="presParOf" srcId="{F53B0BC1-AC38-48EC-B2AA-67CBFCDD3D6B}" destId="{EF6520D4-E45F-46E9-A478-9565A73EECE0}" srcOrd="6" destOrd="0" presId="urn:microsoft.com/office/officeart/2018/2/layout/IconVerticalSolidList"/>
    <dgm:cxn modelId="{57AF4F80-E9A1-498F-A674-4CDCDFED9F7F}" type="presParOf" srcId="{EF6520D4-E45F-46E9-A478-9565A73EECE0}" destId="{7F563395-1838-4151-8141-A7DD37B58DB1}" srcOrd="0" destOrd="0" presId="urn:microsoft.com/office/officeart/2018/2/layout/IconVerticalSolidList"/>
    <dgm:cxn modelId="{35E3488B-9193-4A98-9129-55E3F06CEA93}" type="presParOf" srcId="{EF6520D4-E45F-46E9-A478-9565A73EECE0}" destId="{235CB9F1-2714-4F9A-9BF6-535AD39C48C7}" srcOrd="1" destOrd="0" presId="urn:microsoft.com/office/officeart/2018/2/layout/IconVerticalSolidList"/>
    <dgm:cxn modelId="{E27C713A-3139-483E-A2E4-585EE255ADF2}" type="presParOf" srcId="{EF6520D4-E45F-46E9-A478-9565A73EECE0}" destId="{A051129B-1E5D-4906-89F4-FE84389E2E6D}" srcOrd="2" destOrd="0" presId="urn:microsoft.com/office/officeart/2018/2/layout/IconVerticalSolidList"/>
    <dgm:cxn modelId="{84E5473F-32CB-4283-AA24-5E58E45F140B}" type="presParOf" srcId="{EF6520D4-E45F-46E9-A478-9565A73EECE0}" destId="{3188AA8A-5430-4DEA-9123-51F1C53C1171}" srcOrd="3" destOrd="0" presId="urn:microsoft.com/office/officeart/2018/2/layout/IconVerticalSolidList"/>
    <dgm:cxn modelId="{6A0219A9-3646-451C-B172-FC57F88952AF}" type="presParOf" srcId="{F53B0BC1-AC38-48EC-B2AA-67CBFCDD3D6B}" destId="{C4C3DCB5-2B2B-4778-ABB0-DCAE5C301FE3}" srcOrd="7" destOrd="0" presId="urn:microsoft.com/office/officeart/2018/2/layout/IconVerticalSolidList"/>
    <dgm:cxn modelId="{730C47FB-A80C-4B31-8183-E21B8600B44C}" type="presParOf" srcId="{F53B0BC1-AC38-48EC-B2AA-67CBFCDD3D6B}" destId="{55AF0DEF-E00B-4FFF-9674-54434CE281B2}" srcOrd="8" destOrd="0" presId="urn:microsoft.com/office/officeart/2018/2/layout/IconVerticalSolidList"/>
    <dgm:cxn modelId="{1C621B21-DA3D-429A-84D1-4B6A16142B23}" type="presParOf" srcId="{55AF0DEF-E00B-4FFF-9674-54434CE281B2}" destId="{9F79CD44-D91D-4C92-B052-5A68269BD9C5}" srcOrd="0" destOrd="0" presId="urn:microsoft.com/office/officeart/2018/2/layout/IconVerticalSolidList"/>
    <dgm:cxn modelId="{3E49DB75-F5F5-47AC-80C0-7C791DE30E52}" type="presParOf" srcId="{55AF0DEF-E00B-4FFF-9674-54434CE281B2}" destId="{9DE5315C-B748-40B4-B9E9-E1686FB3265E}" srcOrd="1" destOrd="0" presId="urn:microsoft.com/office/officeart/2018/2/layout/IconVerticalSolidList"/>
    <dgm:cxn modelId="{157DD874-9B50-4004-9E09-66590DAB7DE6}" type="presParOf" srcId="{55AF0DEF-E00B-4FFF-9674-54434CE281B2}" destId="{9CCD5B3D-0C81-42D9-BAB6-D16CA375BE0C}" srcOrd="2" destOrd="0" presId="urn:microsoft.com/office/officeart/2018/2/layout/IconVerticalSolidList"/>
    <dgm:cxn modelId="{C776B218-2EB1-42A9-97C7-4F786753EBFE}" type="presParOf" srcId="{55AF0DEF-E00B-4FFF-9674-54434CE281B2}" destId="{0BE2DC27-58C0-4EDC-B7F7-13D69BF7A2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57E684-04CC-4A25-A5DD-F8DAC23B566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84B7708-D8F8-4C11-AB2E-FE4733547CFF}">
      <dgm:prSet/>
      <dgm:spPr/>
      <dgm:t>
        <a:bodyPr/>
        <a:lstStyle/>
        <a:p>
          <a:r>
            <a:rPr lang="en-US" dirty="0"/>
            <a:t>Each order is fulfilled by only one </a:t>
          </a:r>
          <a:r>
            <a:rPr lang="en-US" b="1" dirty="0"/>
            <a:t>shipper</a:t>
          </a:r>
          <a:r>
            <a:rPr lang="en-US" dirty="0"/>
            <a:t>. Every shipper is identified by a unique id and name, address, email, type needs to be captured. A shipper can take up to deliver any number of orders.</a:t>
          </a:r>
        </a:p>
      </dgm:t>
    </dgm:pt>
    <dgm:pt modelId="{42949CDD-EE0E-4ACA-85C9-9576347189CA}" type="parTrans" cxnId="{A9DFBEB5-974D-4A68-8B37-32E8FDDA886E}">
      <dgm:prSet/>
      <dgm:spPr/>
      <dgm:t>
        <a:bodyPr/>
        <a:lstStyle/>
        <a:p>
          <a:endParaRPr lang="en-US"/>
        </a:p>
      </dgm:t>
    </dgm:pt>
    <dgm:pt modelId="{472AD84F-AFDE-4587-B374-B122F93012C7}" type="sibTrans" cxnId="{A9DFBEB5-974D-4A68-8B37-32E8FDDA886E}">
      <dgm:prSet/>
      <dgm:spPr/>
      <dgm:t>
        <a:bodyPr/>
        <a:lstStyle/>
        <a:p>
          <a:endParaRPr lang="en-US"/>
        </a:p>
      </dgm:t>
    </dgm:pt>
    <dgm:pt modelId="{DAE83E0F-848D-4D24-8233-1597E8722552}">
      <dgm:prSet/>
      <dgm:spPr/>
      <dgm:t>
        <a:bodyPr/>
        <a:lstStyle/>
        <a:p>
          <a:r>
            <a:rPr lang="en-US" dirty="0"/>
            <a:t>A </a:t>
          </a:r>
          <a:r>
            <a:rPr lang="en-US" b="1" dirty="0"/>
            <a:t>product</a:t>
          </a:r>
          <a:r>
            <a:rPr lang="en-US" dirty="0"/>
            <a:t> is identified by a unique id and its name, description, sku id, ranking, selling price, discount, In/out of stock, size, colors, category, needs to be captured</a:t>
          </a:r>
          <a:r>
            <a:rPr lang="en-GB" dirty="0"/>
            <a:t>.</a:t>
          </a:r>
          <a:endParaRPr lang="en-US" dirty="0"/>
        </a:p>
      </dgm:t>
    </dgm:pt>
    <dgm:pt modelId="{35743060-9F93-4C8C-9258-EC8CDF49F425}" type="parTrans" cxnId="{D144610F-6C2D-440E-AD0D-0B2C0F2C8DBE}">
      <dgm:prSet/>
      <dgm:spPr/>
      <dgm:t>
        <a:bodyPr/>
        <a:lstStyle/>
        <a:p>
          <a:endParaRPr lang="en-US"/>
        </a:p>
      </dgm:t>
    </dgm:pt>
    <dgm:pt modelId="{6DF3256D-121B-49E5-BD46-4065ABDBEE84}" type="sibTrans" cxnId="{D144610F-6C2D-440E-AD0D-0B2C0F2C8DBE}">
      <dgm:prSet/>
      <dgm:spPr/>
      <dgm:t>
        <a:bodyPr/>
        <a:lstStyle/>
        <a:p>
          <a:endParaRPr lang="en-US"/>
        </a:p>
      </dgm:t>
    </dgm:pt>
    <dgm:pt modelId="{43B13D51-DD85-4D88-9024-1C540F3448B3}">
      <dgm:prSet/>
      <dgm:spPr/>
      <dgm:t>
        <a:bodyPr/>
        <a:lstStyle/>
        <a:p>
          <a:r>
            <a:rPr lang="en-US" dirty="0"/>
            <a:t>A </a:t>
          </a:r>
          <a:r>
            <a:rPr lang="en-US" b="1" dirty="0"/>
            <a:t>category</a:t>
          </a:r>
          <a:r>
            <a:rPr lang="en-US" dirty="0"/>
            <a:t> needs to have at least one product, but a product can belong to only one category. A category is identified by a unique number and its name, description needs to be captured</a:t>
          </a:r>
          <a:r>
            <a:rPr lang="en-GB" dirty="0"/>
            <a:t> .</a:t>
          </a:r>
          <a:endParaRPr lang="en-US" dirty="0"/>
        </a:p>
      </dgm:t>
    </dgm:pt>
    <dgm:pt modelId="{BBE420C5-4F6D-4710-8370-33E55051408D}" type="parTrans" cxnId="{50291731-8AFB-46CD-B0A4-F83EFD9AEC4B}">
      <dgm:prSet/>
      <dgm:spPr/>
      <dgm:t>
        <a:bodyPr/>
        <a:lstStyle/>
        <a:p>
          <a:endParaRPr lang="en-US"/>
        </a:p>
      </dgm:t>
    </dgm:pt>
    <dgm:pt modelId="{43626924-7826-4ADB-A322-1BD918A4897D}" type="sibTrans" cxnId="{50291731-8AFB-46CD-B0A4-F83EFD9AEC4B}">
      <dgm:prSet/>
      <dgm:spPr/>
      <dgm:t>
        <a:bodyPr/>
        <a:lstStyle/>
        <a:p>
          <a:endParaRPr lang="en-US"/>
        </a:p>
      </dgm:t>
    </dgm:pt>
    <dgm:pt modelId="{D620D8B5-D131-486A-B126-6D1E79AA187F}">
      <dgm:prSet/>
      <dgm:spPr/>
      <dgm:t>
        <a:bodyPr/>
        <a:lstStyle/>
        <a:p>
          <a:r>
            <a:rPr lang="en-US" dirty="0"/>
            <a:t>A customer can also </a:t>
          </a:r>
          <a:r>
            <a:rPr lang="en-US" b="1" dirty="0"/>
            <a:t>return</a:t>
          </a:r>
          <a:r>
            <a:rPr lang="en-US" dirty="0"/>
            <a:t> any number of items that he/she has purchased in a specific order. </a:t>
          </a:r>
        </a:p>
      </dgm:t>
    </dgm:pt>
    <dgm:pt modelId="{ABA49F29-DCFC-4B94-B5DE-1C1A8D0C60B7}" type="parTrans" cxnId="{A42BB0DB-741D-456B-98AB-98EDCE0B90FA}">
      <dgm:prSet/>
      <dgm:spPr/>
      <dgm:t>
        <a:bodyPr/>
        <a:lstStyle/>
        <a:p>
          <a:endParaRPr lang="en-US"/>
        </a:p>
      </dgm:t>
    </dgm:pt>
    <dgm:pt modelId="{09502A1A-41B9-4C06-A1DB-D3DBF7B4D120}" type="sibTrans" cxnId="{A42BB0DB-741D-456B-98AB-98EDCE0B90FA}">
      <dgm:prSet/>
      <dgm:spPr/>
      <dgm:t>
        <a:bodyPr/>
        <a:lstStyle/>
        <a:p>
          <a:endParaRPr lang="en-US"/>
        </a:p>
      </dgm:t>
    </dgm:pt>
    <dgm:pt modelId="{C674CC89-43E2-44BA-BB12-7FDCB0899EB0}">
      <dgm:prSet/>
      <dgm:spPr/>
      <dgm:t>
        <a:bodyPr/>
        <a:lstStyle/>
        <a:p>
          <a:r>
            <a:rPr lang="en-US" dirty="0"/>
            <a:t>The return table is identified by a return_id and it needs to capture return date, total number of items returned for a particular order.</a:t>
          </a:r>
        </a:p>
      </dgm:t>
    </dgm:pt>
    <dgm:pt modelId="{C9E743AB-2F3C-4C77-8DC3-F862BB71E144}" type="parTrans" cxnId="{22855E0B-BABC-4F7C-94D2-ED0D5AF4CCBF}">
      <dgm:prSet/>
      <dgm:spPr/>
      <dgm:t>
        <a:bodyPr/>
        <a:lstStyle/>
        <a:p>
          <a:endParaRPr lang="en-US"/>
        </a:p>
      </dgm:t>
    </dgm:pt>
    <dgm:pt modelId="{4A0F638F-44D8-423B-A4C9-AF31D6EED18A}" type="sibTrans" cxnId="{22855E0B-BABC-4F7C-94D2-ED0D5AF4CCBF}">
      <dgm:prSet/>
      <dgm:spPr/>
      <dgm:t>
        <a:bodyPr/>
        <a:lstStyle/>
        <a:p>
          <a:endParaRPr lang="en-US"/>
        </a:p>
      </dgm:t>
    </dgm:pt>
    <dgm:pt modelId="{4B89CB8D-99EF-4432-A65E-F682D634D3CA}">
      <dgm:prSet/>
      <dgm:spPr/>
      <dgm:t>
        <a:bodyPr/>
        <a:lstStyle/>
        <a:p>
          <a:r>
            <a:rPr lang="en-US" dirty="0"/>
            <a:t>The </a:t>
          </a:r>
          <a:r>
            <a:rPr lang="en-US" b="1" dirty="0"/>
            <a:t>return items</a:t>
          </a:r>
          <a:r>
            <a:rPr lang="en-US" dirty="0"/>
            <a:t> need to contain unique products and quantities respectively.</a:t>
          </a:r>
        </a:p>
      </dgm:t>
    </dgm:pt>
    <dgm:pt modelId="{1F323300-70A0-4066-A4E4-4CA8A82B38B7}" type="parTrans" cxnId="{51A32A35-591F-4233-835D-51F84C2C4F1C}">
      <dgm:prSet/>
      <dgm:spPr/>
      <dgm:t>
        <a:bodyPr/>
        <a:lstStyle/>
        <a:p>
          <a:endParaRPr lang="en-US"/>
        </a:p>
      </dgm:t>
    </dgm:pt>
    <dgm:pt modelId="{33D87F7B-6A64-4C73-9D0E-57DC6ADD2178}" type="sibTrans" cxnId="{51A32A35-591F-4233-835D-51F84C2C4F1C}">
      <dgm:prSet/>
      <dgm:spPr/>
      <dgm:t>
        <a:bodyPr/>
        <a:lstStyle/>
        <a:p>
          <a:endParaRPr lang="en-US"/>
        </a:p>
      </dgm:t>
    </dgm:pt>
    <dgm:pt modelId="{278381C1-C85E-F64C-8874-9B1BBDD8E532}" type="pres">
      <dgm:prSet presAssocID="{1F57E684-04CC-4A25-A5DD-F8DAC23B5668}" presName="linear" presStyleCnt="0">
        <dgm:presLayoutVars>
          <dgm:animLvl val="lvl"/>
          <dgm:resizeHandles val="exact"/>
        </dgm:presLayoutVars>
      </dgm:prSet>
      <dgm:spPr/>
    </dgm:pt>
    <dgm:pt modelId="{C40DE517-4157-1F46-BE57-08B6B3C3A168}" type="pres">
      <dgm:prSet presAssocID="{284B7708-D8F8-4C11-AB2E-FE4733547CFF}" presName="parentText" presStyleLbl="node1" presStyleIdx="0" presStyleCnt="6">
        <dgm:presLayoutVars>
          <dgm:chMax val="0"/>
          <dgm:bulletEnabled val="1"/>
        </dgm:presLayoutVars>
      </dgm:prSet>
      <dgm:spPr/>
    </dgm:pt>
    <dgm:pt modelId="{F9FD0F42-2982-EA46-82A3-8EE9CC79D352}" type="pres">
      <dgm:prSet presAssocID="{472AD84F-AFDE-4587-B374-B122F93012C7}" presName="spacer" presStyleCnt="0"/>
      <dgm:spPr/>
    </dgm:pt>
    <dgm:pt modelId="{E98548DE-27B2-C045-9741-1F1DFD8ADC5E}" type="pres">
      <dgm:prSet presAssocID="{DAE83E0F-848D-4D24-8233-1597E8722552}" presName="parentText" presStyleLbl="node1" presStyleIdx="1" presStyleCnt="6">
        <dgm:presLayoutVars>
          <dgm:chMax val="0"/>
          <dgm:bulletEnabled val="1"/>
        </dgm:presLayoutVars>
      </dgm:prSet>
      <dgm:spPr/>
    </dgm:pt>
    <dgm:pt modelId="{3215D164-7EA1-9E4C-ABB7-CBB11BCDEB4A}" type="pres">
      <dgm:prSet presAssocID="{6DF3256D-121B-49E5-BD46-4065ABDBEE84}" presName="spacer" presStyleCnt="0"/>
      <dgm:spPr/>
    </dgm:pt>
    <dgm:pt modelId="{EF6C7013-23E6-9E4E-BAF9-3879A16EF8E3}" type="pres">
      <dgm:prSet presAssocID="{43B13D51-DD85-4D88-9024-1C540F3448B3}" presName="parentText" presStyleLbl="node1" presStyleIdx="2" presStyleCnt="6">
        <dgm:presLayoutVars>
          <dgm:chMax val="0"/>
          <dgm:bulletEnabled val="1"/>
        </dgm:presLayoutVars>
      </dgm:prSet>
      <dgm:spPr/>
    </dgm:pt>
    <dgm:pt modelId="{3168437D-302D-8547-BCCC-580F0340F073}" type="pres">
      <dgm:prSet presAssocID="{43626924-7826-4ADB-A322-1BD918A4897D}" presName="spacer" presStyleCnt="0"/>
      <dgm:spPr/>
    </dgm:pt>
    <dgm:pt modelId="{5216DD8F-5491-7D4E-9196-E2E9B21D50B4}" type="pres">
      <dgm:prSet presAssocID="{D620D8B5-D131-486A-B126-6D1E79AA187F}" presName="parentText" presStyleLbl="node1" presStyleIdx="3" presStyleCnt="6">
        <dgm:presLayoutVars>
          <dgm:chMax val="0"/>
          <dgm:bulletEnabled val="1"/>
        </dgm:presLayoutVars>
      </dgm:prSet>
      <dgm:spPr/>
    </dgm:pt>
    <dgm:pt modelId="{F360E2E0-8359-5348-ABBB-AC3C9B99551B}" type="pres">
      <dgm:prSet presAssocID="{09502A1A-41B9-4C06-A1DB-D3DBF7B4D120}" presName="spacer" presStyleCnt="0"/>
      <dgm:spPr/>
    </dgm:pt>
    <dgm:pt modelId="{B2F3A565-BD94-CE43-BADE-2E50835CE240}" type="pres">
      <dgm:prSet presAssocID="{C674CC89-43E2-44BA-BB12-7FDCB0899EB0}" presName="parentText" presStyleLbl="node1" presStyleIdx="4" presStyleCnt="6">
        <dgm:presLayoutVars>
          <dgm:chMax val="0"/>
          <dgm:bulletEnabled val="1"/>
        </dgm:presLayoutVars>
      </dgm:prSet>
      <dgm:spPr/>
    </dgm:pt>
    <dgm:pt modelId="{89A1CC4D-1C6D-0D47-B734-E9360F66E1DF}" type="pres">
      <dgm:prSet presAssocID="{4A0F638F-44D8-423B-A4C9-AF31D6EED18A}" presName="spacer" presStyleCnt="0"/>
      <dgm:spPr/>
    </dgm:pt>
    <dgm:pt modelId="{667C9E0F-37C8-304D-A998-35A1DE4FEDB5}" type="pres">
      <dgm:prSet presAssocID="{4B89CB8D-99EF-4432-A65E-F682D634D3CA}" presName="parentText" presStyleLbl="node1" presStyleIdx="5" presStyleCnt="6">
        <dgm:presLayoutVars>
          <dgm:chMax val="0"/>
          <dgm:bulletEnabled val="1"/>
        </dgm:presLayoutVars>
      </dgm:prSet>
      <dgm:spPr/>
    </dgm:pt>
  </dgm:ptLst>
  <dgm:cxnLst>
    <dgm:cxn modelId="{22855E0B-BABC-4F7C-94D2-ED0D5AF4CCBF}" srcId="{1F57E684-04CC-4A25-A5DD-F8DAC23B5668}" destId="{C674CC89-43E2-44BA-BB12-7FDCB0899EB0}" srcOrd="4" destOrd="0" parTransId="{C9E743AB-2F3C-4C77-8DC3-F862BB71E144}" sibTransId="{4A0F638F-44D8-423B-A4C9-AF31D6EED18A}"/>
    <dgm:cxn modelId="{D144610F-6C2D-440E-AD0D-0B2C0F2C8DBE}" srcId="{1F57E684-04CC-4A25-A5DD-F8DAC23B5668}" destId="{DAE83E0F-848D-4D24-8233-1597E8722552}" srcOrd="1" destOrd="0" parTransId="{35743060-9F93-4C8C-9258-EC8CDF49F425}" sibTransId="{6DF3256D-121B-49E5-BD46-4065ABDBEE84}"/>
    <dgm:cxn modelId="{50291731-8AFB-46CD-B0A4-F83EFD9AEC4B}" srcId="{1F57E684-04CC-4A25-A5DD-F8DAC23B5668}" destId="{43B13D51-DD85-4D88-9024-1C540F3448B3}" srcOrd="2" destOrd="0" parTransId="{BBE420C5-4F6D-4710-8370-33E55051408D}" sibTransId="{43626924-7826-4ADB-A322-1BD918A4897D}"/>
    <dgm:cxn modelId="{51A32A35-591F-4233-835D-51F84C2C4F1C}" srcId="{1F57E684-04CC-4A25-A5DD-F8DAC23B5668}" destId="{4B89CB8D-99EF-4432-A65E-F682D634D3CA}" srcOrd="5" destOrd="0" parTransId="{1F323300-70A0-4066-A4E4-4CA8A82B38B7}" sibTransId="{33D87F7B-6A64-4C73-9D0E-57DC6ADD2178}"/>
    <dgm:cxn modelId="{1BB43E40-528F-1F4C-9A1E-F52534F813D3}" type="presOf" srcId="{DAE83E0F-848D-4D24-8233-1597E8722552}" destId="{E98548DE-27B2-C045-9741-1F1DFD8ADC5E}" srcOrd="0" destOrd="0" presId="urn:microsoft.com/office/officeart/2005/8/layout/vList2"/>
    <dgm:cxn modelId="{BF019169-B195-8541-86DB-C4190685F447}" type="presOf" srcId="{4B89CB8D-99EF-4432-A65E-F682D634D3CA}" destId="{667C9E0F-37C8-304D-A998-35A1DE4FEDB5}" srcOrd="0" destOrd="0" presId="urn:microsoft.com/office/officeart/2005/8/layout/vList2"/>
    <dgm:cxn modelId="{F7BA8D6B-BAAF-6542-9221-0A9706103CCC}" type="presOf" srcId="{284B7708-D8F8-4C11-AB2E-FE4733547CFF}" destId="{C40DE517-4157-1F46-BE57-08B6B3C3A168}" srcOrd="0" destOrd="0" presId="urn:microsoft.com/office/officeart/2005/8/layout/vList2"/>
    <dgm:cxn modelId="{4C075952-8076-D249-BEBC-62BDDD9CD7D8}" type="presOf" srcId="{C674CC89-43E2-44BA-BB12-7FDCB0899EB0}" destId="{B2F3A565-BD94-CE43-BADE-2E50835CE240}" srcOrd="0" destOrd="0" presId="urn:microsoft.com/office/officeart/2005/8/layout/vList2"/>
    <dgm:cxn modelId="{B0713F88-749A-A545-BEE6-876FDE03C2FD}" type="presOf" srcId="{43B13D51-DD85-4D88-9024-1C540F3448B3}" destId="{EF6C7013-23E6-9E4E-BAF9-3879A16EF8E3}" srcOrd="0" destOrd="0" presId="urn:microsoft.com/office/officeart/2005/8/layout/vList2"/>
    <dgm:cxn modelId="{A9DFBEB5-974D-4A68-8B37-32E8FDDA886E}" srcId="{1F57E684-04CC-4A25-A5DD-F8DAC23B5668}" destId="{284B7708-D8F8-4C11-AB2E-FE4733547CFF}" srcOrd="0" destOrd="0" parTransId="{42949CDD-EE0E-4ACA-85C9-9576347189CA}" sibTransId="{472AD84F-AFDE-4587-B374-B122F93012C7}"/>
    <dgm:cxn modelId="{E68C67CF-D818-8647-B3A9-4F8FEF0EE279}" type="presOf" srcId="{1F57E684-04CC-4A25-A5DD-F8DAC23B5668}" destId="{278381C1-C85E-F64C-8874-9B1BBDD8E532}" srcOrd="0" destOrd="0" presId="urn:microsoft.com/office/officeart/2005/8/layout/vList2"/>
    <dgm:cxn modelId="{A42BB0DB-741D-456B-98AB-98EDCE0B90FA}" srcId="{1F57E684-04CC-4A25-A5DD-F8DAC23B5668}" destId="{D620D8B5-D131-486A-B126-6D1E79AA187F}" srcOrd="3" destOrd="0" parTransId="{ABA49F29-DCFC-4B94-B5DE-1C1A8D0C60B7}" sibTransId="{09502A1A-41B9-4C06-A1DB-D3DBF7B4D120}"/>
    <dgm:cxn modelId="{D5DA11E4-C1B3-854B-9A92-4C7B325D483A}" type="presOf" srcId="{D620D8B5-D131-486A-B126-6D1E79AA187F}" destId="{5216DD8F-5491-7D4E-9196-E2E9B21D50B4}" srcOrd="0" destOrd="0" presId="urn:microsoft.com/office/officeart/2005/8/layout/vList2"/>
    <dgm:cxn modelId="{331FC619-6A4D-6646-BAF2-A24EE417D984}" type="presParOf" srcId="{278381C1-C85E-F64C-8874-9B1BBDD8E532}" destId="{C40DE517-4157-1F46-BE57-08B6B3C3A168}" srcOrd="0" destOrd="0" presId="urn:microsoft.com/office/officeart/2005/8/layout/vList2"/>
    <dgm:cxn modelId="{B3669DA5-229F-6E4A-AA9B-8C0C4DCF180F}" type="presParOf" srcId="{278381C1-C85E-F64C-8874-9B1BBDD8E532}" destId="{F9FD0F42-2982-EA46-82A3-8EE9CC79D352}" srcOrd="1" destOrd="0" presId="urn:microsoft.com/office/officeart/2005/8/layout/vList2"/>
    <dgm:cxn modelId="{AE7D6D52-6A03-C64B-9415-955EC8BD84CD}" type="presParOf" srcId="{278381C1-C85E-F64C-8874-9B1BBDD8E532}" destId="{E98548DE-27B2-C045-9741-1F1DFD8ADC5E}" srcOrd="2" destOrd="0" presId="urn:microsoft.com/office/officeart/2005/8/layout/vList2"/>
    <dgm:cxn modelId="{EA495676-5B3E-824A-AF0D-DE057BDDE114}" type="presParOf" srcId="{278381C1-C85E-F64C-8874-9B1BBDD8E532}" destId="{3215D164-7EA1-9E4C-ABB7-CBB11BCDEB4A}" srcOrd="3" destOrd="0" presId="urn:microsoft.com/office/officeart/2005/8/layout/vList2"/>
    <dgm:cxn modelId="{27403D0E-DAF1-6C44-82B6-F9764CCF8962}" type="presParOf" srcId="{278381C1-C85E-F64C-8874-9B1BBDD8E532}" destId="{EF6C7013-23E6-9E4E-BAF9-3879A16EF8E3}" srcOrd="4" destOrd="0" presId="urn:microsoft.com/office/officeart/2005/8/layout/vList2"/>
    <dgm:cxn modelId="{EE28C98D-70F6-304C-B867-ED8B002E5D1D}" type="presParOf" srcId="{278381C1-C85E-F64C-8874-9B1BBDD8E532}" destId="{3168437D-302D-8547-BCCC-580F0340F073}" srcOrd="5" destOrd="0" presId="urn:microsoft.com/office/officeart/2005/8/layout/vList2"/>
    <dgm:cxn modelId="{C6088C63-A07A-224E-9883-90BBB113EC22}" type="presParOf" srcId="{278381C1-C85E-F64C-8874-9B1BBDD8E532}" destId="{5216DD8F-5491-7D4E-9196-E2E9B21D50B4}" srcOrd="6" destOrd="0" presId="urn:microsoft.com/office/officeart/2005/8/layout/vList2"/>
    <dgm:cxn modelId="{679ED232-28E6-E947-A91D-7C6129D34271}" type="presParOf" srcId="{278381C1-C85E-F64C-8874-9B1BBDD8E532}" destId="{F360E2E0-8359-5348-ABBB-AC3C9B99551B}" srcOrd="7" destOrd="0" presId="urn:microsoft.com/office/officeart/2005/8/layout/vList2"/>
    <dgm:cxn modelId="{6DF79F2A-B84A-A24F-9A1A-86EDBD3658C0}" type="presParOf" srcId="{278381C1-C85E-F64C-8874-9B1BBDD8E532}" destId="{B2F3A565-BD94-CE43-BADE-2E50835CE240}" srcOrd="8" destOrd="0" presId="urn:microsoft.com/office/officeart/2005/8/layout/vList2"/>
    <dgm:cxn modelId="{BF729499-334B-8344-ADD9-F02016858379}" type="presParOf" srcId="{278381C1-C85E-F64C-8874-9B1BBDD8E532}" destId="{89A1CC4D-1C6D-0D47-B734-E9360F66E1DF}" srcOrd="9" destOrd="0" presId="urn:microsoft.com/office/officeart/2005/8/layout/vList2"/>
    <dgm:cxn modelId="{CCC9A867-8E49-A943-B754-766473B0C077}" type="presParOf" srcId="{278381C1-C85E-F64C-8874-9B1BBDD8E532}" destId="{667C9E0F-37C8-304D-A998-35A1DE4FEDB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5CF46-E900-C045-A630-4DB75405753E}">
      <dsp:nvSpPr>
        <dsp:cNvPr id="0" name=""/>
        <dsp:cNvSpPr/>
      </dsp:nvSpPr>
      <dsp:spPr>
        <a:xfrm>
          <a:off x="466308" y="927"/>
          <a:ext cx="3039330" cy="18235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company called Brivio is a pioneer in designer apparel and has been making a huge revenue through its brick-and-mortar stores.</a:t>
          </a:r>
        </a:p>
      </dsp:txBody>
      <dsp:txXfrm>
        <a:off x="466308" y="927"/>
        <a:ext cx="3039330" cy="1823598"/>
      </dsp:txXfrm>
    </dsp:sp>
    <dsp:sp modelId="{F123ED69-84D7-3C44-ABBA-1EF7BA8CBF60}">
      <dsp:nvSpPr>
        <dsp:cNvPr id="0" name=""/>
        <dsp:cNvSpPr/>
      </dsp:nvSpPr>
      <dsp:spPr>
        <a:xfrm>
          <a:off x="3809572" y="927"/>
          <a:ext cx="3039330" cy="1823598"/>
        </a:xfrm>
        <a:prstGeom prst="rect">
          <a:avLst/>
        </a:prstGeom>
        <a:solidFill>
          <a:schemeClr val="accent2">
            <a:hueOff val="-2685588"/>
            <a:satOff val="-4802"/>
            <a:lumOff val="71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But, in the last 2 years due to the pandemic, they took a major hit on their revenue as most of their stores were closed, creating an unavailability of their apparel to their customers.</a:t>
          </a:r>
        </a:p>
      </dsp:txBody>
      <dsp:txXfrm>
        <a:off x="3809572" y="927"/>
        <a:ext cx="3039330" cy="1823598"/>
      </dsp:txXfrm>
    </dsp:sp>
    <dsp:sp modelId="{985BC0AD-EE15-BD4B-B66D-D1CC4181C218}">
      <dsp:nvSpPr>
        <dsp:cNvPr id="0" name=""/>
        <dsp:cNvSpPr/>
      </dsp:nvSpPr>
      <dsp:spPr>
        <a:xfrm>
          <a:off x="7152835" y="927"/>
          <a:ext cx="3039330" cy="1823598"/>
        </a:xfrm>
        <a:prstGeom prst="rect">
          <a:avLst/>
        </a:prstGeom>
        <a:solidFill>
          <a:schemeClr val="accent2">
            <a:hueOff val="-5371177"/>
            <a:satOff val="-9605"/>
            <a:lumOff val="143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marketing head of the company approached us with an idea for launching an online store for their products.</a:t>
          </a:r>
        </a:p>
      </dsp:txBody>
      <dsp:txXfrm>
        <a:off x="7152835" y="927"/>
        <a:ext cx="3039330" cy="1823598"/>
      </dsp:txXfrm>
    </dsp:sp>
    <dsp:sp modelId="{3A12E592-CF8F-B24A-8379-EB38B48B7525}">
      <dsp:nvSpPr>
        <dsp:cNvPr id="0" name=""/>
        <dsp:cNvSpPr/>
      </dsp:nvSpPr>
      <dsp:spPr>
        <a:xfrm>
          <a:off x="3809572" y="2128458"/>
          <a:ext cx="3039330" cy="1823598"/>
        </a:xfrm>
        <a:prstGeom prst="rect">
          <a:avLst/>
        </a:prstGeom>
        <a:solidFill>
          <a:schemeClr val="accent2">
            <a:hueOff val="-8056765"/>
            <a:satOff val="-14407"/>
            <a:lumOff val="2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They are aiming for a very minimalistic, user-friendly and a comprehensive website and need our help with setting up their Database design and implementation for their website. </a:t>
          </a:r>
        </a:p>
      </dsp:txBody>
      <dsp:txXfrm>
        <a:off x="3809572" y="2128458"/>
        <a:ext cx="3039330" cy="1823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83C14-6B85-484D-B79C-BE9BAD2F161B}">
      <dsp:nvSpPr>
        <dsp:cNvPr id="0" name=""/>
        <dsp:cNvSpPr/>
      </dsp:nvSpPr>
      <dsp:spPr>
        <a:xfrm>
          <a:off x="868" y="375897"/>
          <a:ext cx="3388657" cy="20331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There are basically two types of </a:t>
          </a:r>
          <a:r>
            <a:rPr lang="en-US" sz="1400" b="1" kern="1200" dirty="0"/>
            <a:t>customers</a:t>
          </a:r>
          <a:r>
            <a:rPr lang="en-US" sz="1400" kern="1200" dirty="0"/>
            <a:t>, </a:t>
          </a:r>
          <a:r>
            <a:rPr lang="en-US" sz="1400" b="1" kern="1200" dirty="0"/>
            <a:t>regular</a:t>
          </a:r>
          <a:r>
            <a:rPr lang="en-US" sz="1400" kern="1200" dirty="0"/>
            <a:t> and </a:t>
          </a:r>
          <a:r>
            <a:rPr lang="en-US" sz="1400" b="1" kern="1200" dirty="0"/>
            <a:t>exclusive</a:t>
          </a:r>
          <a:r>
            <a:rPr lang="en-US" sz="1400" kern="1200" dirty="0"/>
            <a:t>. A customer is identified by unique id and their name (first and last name), email, password_encryption, phone number, gender needs to be captured. Both regular and exclusive customers receive deals personally tailored for them, through their emails and number of deals offered and utilized to be captured</a:t>
          </a:r>
          <a:r>
            <a:rPr lang="en-GB" sz="1400" kern="1200" dirty="0"/>
            <a:t> </a:t>
          </a:r>
          <a:endParaRPr lang="en-US" sz="1400" kern="1200" dirty="0"/>
        </a:p>
      </dsp:txBody>
      <dsp:txXfrm>
        <a:off x="868" y="375897"/>
        <a:ext cx="3388657" cy="2033194"/>
      </dsp:txXfrm>
    </dsp:sp>
    <dsp:sp modelId="{B66ACBAF-D887-E747-81ED-F03C5950053B}">
      <dsp:nvSpPr>
        <dsp:cNvPr id="0" name=""/>
        <dsp:cNvSpPr/>
      </dsp:nvSpPr>
      <dsp:spPr>
        <a:xfrm>
          <a:off x="3728391" y="375897"/>
          <a:ext cx="3388657" cy="20331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 customer has only one </a:t>
          </a:r>
          <a:r>
            <a:rPr lang="en-US" sz="1400" b="1" kern="1200" dirty="0"/>
            <a:t>cart</a:t>
          </a:r>
          <a:r>
            <a:rPr lang="en-US" sz="1400" kern="1200" dirty="0"/>
            <a:t> and can add any number of items in their cart and save for it later. A cart is identified by a unique ID and the total cost need to be captured. The </a:t>
          </a:r>
          <a:r>
            <a:rPr lang="en-US" sz="1400" b="1" kern="1200" dirty="0"/>
            <a:t>cart items</a:t>
          </a:r>
          <a:r>
            <a:rPr lang="en-US" sz="1400" kern="1200" dirty="0"/>
            <a:t> need to contain the product, and quantity.</a:t>
          </a:r>
        </a:p>
      </dsp:txBody>
      <dsp:txXfrm>
        <a:off x="3728391" y="375897"/>
        <a:ext cx="3388657" cy="2033194"/>
      </dsp:txXfrm>
    </dsp:sp>
    <dsp:sp modelId="{0E6914EE-FF0D-1C45-98B5-29185E8117C0}">
      <dsp:nvSpPr>
        <dsp:cNvPr id="0" name=""/>
        <dsp:cNvSpPr/>
      </dsp:nvSpPr>
      <dsp:spPr>
        <a:xfrm>
          <a:off x="868" y="2747957"/>
          <a:ext cx="3388657" cy="20331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a:t>
          </a:r>
          <a:r>
            <a:rPr lang="en-US" sz="1400" b="1" kern="1200" dirty="0"/>
            <a:t>click stream data</a:t>
          </a:r>
          <a:r>
            <a:rPr lang="en-US" sz="1400" kern="1200" dirty="0"/>
            <a:t> is collected for the analysis of the marketing team. An event is created every time a customer login.</a:t>
          </a:r>
        </a:p>
      </dsp:txBody>
      <dsp:txXfrm>
        <a:off x="868" y="2747957"/>
        <a:ext cx="3388657" cy="2033194"/>
      </dsp:txXfrm>
    </dsp:sp>
    <dsp:sp modelId="{33CFF49D-B0D6-2A41-B16C-A62C7FA8BE67}">
      <dsp:nvSpPr>
        <dsp:cNvPr id="0" name=""/>
        <dsp:cNvSpPr/>
      </dsp:nvSpPr>
      <dsp:spPr>
        <a:xfrm>
          <a:off x="3728391" y="2747957"/>
          <a:ext cx="3388657" cy="20331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Each event is identified by a unique id and number of pages visited, number of clicks, time spent in total needs to be captured for that event.</a:t>
          </a:r>
        </a:p>
      </dsp:txBody>
      <dsp:txXfrm>
        <a:off x="3728391" y="2747957"/>
        <a:ext cx="3388657" cy="2033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641E3-0FE0-44EE-BB46-FA495B15289D}">
      <dsp:nvSpPr>
        <dsp:cNvPr id="0" name=""/>
        <dsp:cNvSpPr/>
      </dsp:nvSpPr>
      <dsp:spPr>
        <a:xfrm>
          <a:off x="0" y="4028"/>
          <a:ext cx="7117918" cy="8581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1E0E50-5665-47BC-9158-CAD8567C7F07}">
      <dsp:nvSpPr>
        <dsp:cNvPr id="0" name=""/>
        <dsp:cNvSpPr/>
      </dsp:nvSpPr>
      <dsp:spPr>
        <a:xfrm>
          <a:off x="259594" y="197116"/>
          <a:ext cx="471990" cy="471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25043E-9166-4F1D-ACAA-F8C0777343BA}">
      <dsp:nvSpPr>
        <dsp:cNvPr id="0" name=""/>
        <dsp:cNvSpPr/>
      </dsp:nvSpPr>
      <dsp:spPr>
        <a:xfrm>
          <a:off x="991180" y="4028"/>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622300">
            <a:lnSpc>
              <a:spcPct val="90000"/>
            </a:lnSpc>
            <a:spcBef>
              <a:spcPct val="0"/>
            </a:spcBef>
            <a:spcAft>
              <a:spcPct val="35000"/>
            </a:spcAft>
            <a:buNone/>
          </a:pPr>
          <a:r>
            <a:rPr lang="en-US" sz="1400" kern="1200" dirty="0"/>
            <a:t>A customer needs to place at least one </a:t>
          </a:r>
          <a:r>
            <a:rPr lang="en-US" sz="1400" b="1" kern="1200" dirty="0"/>
            <a:t>order</a:t>
          </a:r>
          <a:r>
            <a:rPr lang="en-US" sz="1400" kern="1200" dirty="0"/>
            <a:t> and the order needs to have at least one item in it. An order is identified by a unique id and order date, total cost, total tax, total discount, total quantity, shipping date needs to be captured.</a:t>
          </a:r>
          <a:r>
            <a:rPr lang="en-GB" sz="1400" kern="1200" dirty="0"/>
            <a:t> </a:t>
          </a:r>
          <a:endParaRPr lang="en-US" sz="1400" kern="1200" dirty="0"/>
        </a:p>
      </dsp:txBody>
      <dsp:txXfrm>
        <a:off x="991180" y="4028"/>
        <a:ext cx="6126737" cy="858165"/>
      </dsp:txXfrm>
    </dsp:sp>
    <dsp:sp modelId="{EDFA78E4-9133-4AA4-9785-F26697B2A772}">
      <dsp:nvSpPr>
        <dsp:cNvPr id="0" name=""/>
        <dsp:cNvSpPr/>
      </dsp:nvSpPr>
      <dsp:spPr>
        <a:xfrm>
          <a:off x="0" y="1076735"/>
          <a:ext cx="7117918" cy="8581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73AD2-1680-468F-ADEF-B46F3199BBD0}">
      <dsp:nvSpPr>
        <dsp:cNvPr id="0" name=""/>
        <dsp:cNvSpPr/>
      </dsp:nvSpPr>
      <dsp:spPr>
        <a:xfrm>
          <a:off x="259594" y="1269822"/>
          <a:ext cx="471990" cy="471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2271A4-5C16-400E-AD61-91992A89498A}">
      <dsp:nvSpPr>
        <dsp:cNvPr id="0" name=""/>
        <dsp:cNvSpPr/>
      </dsp:nvSpPr>
      <dsp:spPr>
        <a:xfrm>
          <a:off x="991180" y="1076735"/>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622300">
            <a:lnSpc>
              <a:spcPct val="90000"/>
            </a:lnSpc>
            <a:spcBef>
              <a:spcPct val="0"/>
            </a:spcBef>
            <a:spcAft>
              <a:spcPct val="35000"/>
            </a:spcAft>
            <a:buNone/>
          </a:pPr>
          <a:r>
            <a:rPr lang="en-US" sz="1400" kern="1200" dirty="0"/>
            <a:t>The </a:t>
          </a:r>
          <a:r>
            <a:rPr lang="en-US" sz="1400" b="1" kern="1200" dirty="0"/>
            <a:t>order items</a:t>
          </a:r>
          <a:r>
            <a:rPr lang="en-US" sz="1400" kern="1200" dirty="0"/>
            <a:t> need to contain unique products and quantities respectively and the quantity cannot exceed 10 counts for each product</a:t>
          </a:r>
          <a:r>
            <a:rPr lang="en-GB" sz="1400" kern="1200" dirty="0"/>
            <a:t> .</a:t>
          </a:r>
          <a:endParaRPr lang="en-US" sz="1400" kern="1200" dirty="0"/>
        </a:p>
      </dsp:txBody>
      <dsp:txXfrm>
        <a:off x="991180" y="1076735"/>
        <a:ext cx="6126737" cy="858165"/>
      </dsp:txXfrm>
    </dsp:sp>
    <dsp:sp modelId="{35AF9D57-3C3B-4597-B00E-CBB011286F8D}">
      <dsp:nvSpPr>
        <dsp:cNvPr id="0" name=""/>
        <dsp:cNvSpPr/>
      </dsp:nvSpPr>
      <dsp:spPr>
        <a:xfrm>
          <a:off x="0" y="2149441"/>
          <a:ext cx="7117918" cy="85816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08314-6753-4341-9F15-388A206322A3}">
      <dsp:nvSpPr>
        <dsp:cNvPr id="0" name=""/>
        <dsp:cNvSpPr/>
      </dsp:nvSpPr>
      <dsp:spPr>
        <a:xfrm>
          <a:off x="259594" y="2342529"/>
          <a:ext cx="471990" cy="471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3B258C-AC0F-4B9F-9B0B-096395BA3D7C}">
      <dsp:nvSpPr>
        <dsp:cNvPr id="0" name=""/>
        <dsp:cNvSpPr/>
      </dsp:nvSpPr>
      <dsp:spPr>
        <a:xfrm>
          <a:off x="991180" y="2149441"/>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622300">
            <a:lnSpc>
              <a:spcPct val="90000"/>
            </a:lnSpc>
            <a:spcBef>
              <a:spcPct val="0"/>
            </a:spcBef>
            <a:spcAft>
              <a:spcPct val="35000"/>
            </a:spcAft>
            <a:buNone/>
          </a:pPr>
          <a:r>
            <a:rPr lang="en-US" sz="1400" kern="1200" dirty="0"/>
            <a:t>Each customer can write any number of </a:t>
          </a:r>
          <a:r>
            <a:rPr lang="en-US" sz="1400" b="1" kern="1200" dirty="0"/>
            <a:t>reviews/suggestions</a:t>
          </a:r>
          <a:r>
            <a:rPr lang="en-US" sz="1400" kern="1200" dirty="0"/>
            <a:t> for a particular product regardless of their purchase. These reviews will be utilized for further analysis</a:t>
          </a:r>
          <a:r>
            <a:rPr lang="en-GB" sz="1400" kern="1200" dirty="0"/>
            <a:t> .</a:t>
          </a:r>
          <a:endParaRPr lang="en-US" sz="1400" kern="1200" dirty="0"/>
        </a:p>
      </dsp:txBody>
      <dsp:txXfrm>
        <a:off x="991180" y="2149441"/>
        <a:ext cx="6126737" cy="858165"/>
      </dsp:txXfrm>
    </dsp:sp>
    <dsp:sp modelId="{7F563395-1838-4151-8141-A7DD37B58DB1}">
      <dsp:nvSpPr>
        <dsp:cNvPr id="0" name=""/>
        <dsp:cNvSpPr/>
      </dsp:nvSpPr>
      <dsp:spPr>
        <a:xfrm>
          <a:off x="0" y="3222148"/>
          <a:ext cx="7117918" cy="8581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CB9F1-2714-4F9A-9BF6-535AD39C48C7}">
      <dsp:nvSpPr>
        <dsp:cNvPr id="0" name=""/>
        <dsp:cNvSpPr/>
      </dsp:nvSpPr>
      <dsp:spPr>
        <a:xfrm>
          <a:off x="259594" y="3415235"/>
          <a:ext cx="471990" cy="471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88AA8A-5430-4DEA-9123-51F1C53C1171}">
      <dsp:nvSpPr>
        <dsp:cNvPr id="0" name=""/>
        <dsp:cNvSpPr/>
      </dsp:nvSpPr>
      <dsp:spPr>
        <a:xfrm>
          <a:off x="991180" y="3222148"/>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622300">
            <a:lnSpc>
              <a:spcPct val="90000"/>
            </a:lnSpc>
            <a:spcBef>
              <a:spcPct val="0"/>
            </a:spcBef>
            <a:spcAft>
              <a:spcPct val="35000"/>
            </a:spcAft>
            <a:buNone/>
          </a:pPr>
          <a:r>
            <a:rPr lang="en-US" sz="1400" kern="1200" dirty="0"/>
            <a:t>A customer needs to make at least one </a:t>
          </a:r>
          <a:r>
            <a:rPr lang="en-US" sz="1400" b="1" kern="1200" dirty="0"/>
            <a:t>transaction</a:t>
          </a:r>
          <a:r>
            <a:rPr lang="en-US" sz="1400" kern="1200" dirty="0"/>
            <a:t> for the order and each transaction is associated with unique customer</a:t>
          </a:r>
          <a:r>
            <a:rPr lang="en-GB" sz="1400" kern="1200" dirty="0"/>
            <a:t> .</a:t>
          </a:r>
          <a:endParaRPr lang="en-US" sz="1400" kern="1200" dirty="0"/>
        </a:p>
      </dsp:txBody>
      <dsp:txXfrm>
        <a:off x="991180" y="3222148"/>
        <a:ext cx="6126737" cy="858165"/>
      </dsp:txXfrm>
    </dsp:sp>
    <dsp:sp modelId="{9F79CD44-D91D-4C92-B052-5A68269BD9C5}">
      <dsp:nvSpPr>
        <dsp:cNvPr id="0" name=""/>
        <dsp:cNvSpPr/>
      </dsp:nvSpPr>
      <dsp:spPr>
        <a:xfrm>
          <a:off x="0" y="4294854"/>
          <a:ext cx="7117918" cy="85816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5315C-B748-40B4-B9E9-E1686FB3265E}">
      <dsp:nvSpPr>
        <dsp:cNvPr id="0" name=""/>
        <dsp:cNvSpPr/>
      </dsp:nvSpPr>
      <dsp:spPr>
        <a:xfrm>
          <a:off x="259594" y="4487942"/>
          <a:ext cx="471990" cy="4719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E2DC27-58C0-4EDC-B7F7-13D69BF7A2A5}">
      <dsp:nvSpPr>
        <dsp:cNvPr id="0" name=""/>
        <dsp:cNvSpPr/>
      </dsp:nvSpPr>
      <dsp:spPr>
        <a:xfrm>
          <a:off x="991180" y="4294854"/>
          <a:ext cx="6126737" cy="858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22" tIns="90822" rIns="90822" bIns="90822" numCol="1" spcCol="1270" anchor="ctr" anchorCtr="0">
          <a:noAutofit/>
        </a:bodyPr>
        <a:lstStyle/>
        <a:p>
          <a:pPr marL="0" lvl="0" indent="0" algn="l" defTabSz="622300">
            <a:lnSpc>
              <a:spcPct val="90000"/>
            </a:lnSpc>
            <a:spcBef>
              <a:spcPct val="0"/>
            </a:spcBef>
            <a:spcAft>
              <a:spcPct val="35000"/>
            </a:spcAft>
            <a:buNone/>
          </a:pPr>
          <a:r>
            <a:rPr lang="en-US" sz="1400" kern="1200" dirty="0"/>
            <a:t>A transaction is identified by a unique id and status, type needs to be captured.</a:t>
          </a:r>
        </a:p>
      </dsp:txBody>
      <dsp:txXfrm>
        <a:off x="991180" y="4294854"/>
        <a:ext cx="6126737" cy="858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DE517-4157-1F46-BE57-08B6B3C3A168}">
      <dsp:nvSpPr>
        <dsp:cNvPr id="0" name=""/>
        <dsp:cNvSpPr/>
      </dsp:nvSpPr>
      <dsp:spPr>
        <a:xfrm>
          <a:off x="0" y="24489"/>
          <a:ext cx="10658475"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Each order is fulfilled by only one </a:t>
          </a:r>
          <a:r>
            <a:rPr lang="en-US" sz="1700" b="1" kern="1200" dirty="0"/>
            <a:t>shipper</a:t>
          </a:r>
          <a:r>
            <a:rPr lang="en-US" sz="1700" kern="1200" dirty="0"/>
            <a:t>. Every shipper is identified by a unique id and name, address, email, type needs to be captured. A shipper can take up to deliver any number of orders.</a:t>
          </a:r>
        </a:p>
      </dsp:txBody>
      <dsp:txXfrm>
        <a:off x="33012" y="57501"/>
        <a:ext cx="10592451" cy="610236"/>
      </dsp:txXfrm>
    </dsp:sp>
    <dsp:sp modelId="{E98548DE-27B2-C045-9741-1F1DFD8ADC5E}">
      <dsp:nvSpPr>
        <dsp:cNvPr id="0" name=""/>
        <dsp:cNvSpPr/>
      </dsp:nvSpPr>
      <dsp:spPr>
        <a:xfrm>
          <a:off x="0" y="749709"/>
          <a:ext cx="10658475" cy="676260"/>
        </a:xfrm>
        <a:prstGeom prst="roundRect">
          <a:avLst/>
        </a:prstGeom>
        <a:solidFill>
          <a:schemeClr val="accent2">
            <a:hueOff val="-1611353"/>
            <a:satOff val="-2881"/>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a:t>
          </a:r>
          <a:r>
            <a:rPr lang="en-US" sz="1700" b="1" kern="1200" dirty="0"/>
            <a:t>product</a:t>
          </a:r>
          <a:r>
            <a:rPr lang="en-US" sz="1700" kern="1200" dirty="0"/>
            <a:t> is identified by a unique id and its name, description, sku id, ranking, selling price, discount, In/out of stock, size, colors, category, needs to be captured</a:t>
          </a:r>
          <a:r>
            <a:rPr lang="en-GB" sz="1700" kern="1200" dirty="0"/>
            <a:t>.</a:t>
          </a:r>
          <a:endParaRPr lang="en-US" sz="1700" kern="1200" dirty="0"/>
        </a:p>
      </dsp:txBody>
      <dsp:txXfrm>
        <a:off x="33012" y="782721"/>
        <a:ext cx="10592451" cy="610236"/>
      </dsp:txXfrm>
    </dsp:sp>
    <dsp:sp modelId="{EF6C7013-23E6-9E4E-BAF9-3879A16EF8E3}">
      <dsp:nvSpPr>
        <dsp:cNvPr id="0" name=""/>
        <dsp:cNvSpPr/>
      </dsp:nvSpPr>
      <dsp:spPr>
        <a:xfrm>
          <a:off x="0" y="1474929"/>
          <a:ext cx="10658475" cy="676260"/>
        </a:xfrm>
        <a:prstGeom prst="roundRect">
          <a:avLst/>
        </a:prstGeom>
        <a:solidFill>
          <a:schemeClr val="accent2">
            <a:hueOff val="-3222706"/>
            <a:satOff val="-5763"/>
            <a:lumOff val="8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a:t>
          </a:r>
          <a:r>
            <a:rPr lang="en-US" sz="1700" b="1" kern="1200" dirty="0"/>
            <a:t>category</a:t>
          </a:r>
          <a:r>
            <a:rPr lang="en-US" sz="1700" kern="1200" dirty="0"/>
            <a:t> needs to have at least one product, but a product can belong to only one category. A category is identified by a unique number and its name, description needs to be captured</a:t>
          </a:r>
          <a:r>
            <a:rPr lang="en-GB" sz="1700" kern="1200" dirty="0"/>
            <a:t> .</a:t>
          </a:r>
          <a:endParaRPr lang="en-US" sz="1700" kern="1200" dirty="0"/>
        </a:p>
      </dsp:txBody>
      <dsp:txXfrm>
        <a:off x="33012" y="1507941"/>
        <a:ext cx="10592451" cy="610236"/>
      </dsp:txXfrm>
    </dsp:sp>
    <dsp:sp modelId="{5216DD8F-5491-7D4E-9196-E2E9B21D50B4}">
      <dsp:nvSpPr>
        <dsp:cNvPr id="0" name=""/>
        <dsp:cNvSpPr/>
      </dsp:nvSpPr>
      <dsp:spPr>
        <a:xfrm>
          <a:off x="0" y="2200149"/>
          <a:ext cx="10658475" cy="676260"/>
        </a:xfrm>
        <a:prstGeom prst="roundRect">
          <a:avLst/>
        </a:prstGeom>
        <a:solidFill>
          <a:schemeClr val="accent2">
            <a:hueOff val="-4834059"/>
            <a:satOff val="-8644"/>
            <a:lumOff val="1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customer can also </a:t>
          </a:r>
          <a:r>
            <a:rPr lang="en-US" sz="1700" b="1" kern="1200" dirty="0"/>
            <a:t>return</a:t>
          </a:r>
          <a:r>
            <a:rPr lang="en-US" sz="1700" kern="1200" dirty="0"/>
            <a:t> any number of items that he/she has purchased in a specific order. </a:t>
          </a:r>
        </a:p>
      </dsp:txBody>
      <dsp:txXfrm>
        <a:off x="33012" y="2233161"/>
        <a:ext cx="10592451" cy="610236"/>
      </dsp:txXfrm>
    </dsp:sp>
    <dsp:sp modelId="{B2F3A565-BD94-CE43-BADE-2E50835CE240}">
      <dsp:nvSpPr>
        <dsp:cNvPr id="0" name=""/>
        <dsp:cNvSpPr/>
      </dsp:nvSpPr>
      <dsp:spPr>
        <a:xfrm>
          <a:off x="0" y="2925369"/>
          <a:ext cx="10658475" cy="676260"/>
        </a:xfrm>
        <a:prstGeom prst="roundRect">
          <a:avLst/>
        </a:prstGeom>
        <a:solidFill>
          <a:schemeClr val="accent2">
            <a:hueOff val="-6445412"/>
            <a:satOff val="-11526"/>
            <a:lumOff val="172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return table is identified by a return_id and it needs to capture return date, total number of items returned for a particular order.</a:t>
          </a:r>
        </a:p>
      </dsp:txBody>
      <dsp:txXfrm>
        <a:off x="33012" y="2958381"/>
        <a:ext cx="10592451" cy="610236"/>
      </dsp:txXfrm>
    </dsp:sp>
    <dsp:sp modelId="{667C9E0F-37C8-304D-A998-35A1DE4FEDB5}">
      <dsp:nvSpPr>
        <dsp:cNvPr id="0" name=""/>
        <dsp:cNvSpPr/>
      </dsp:nvSpPr>
      <dsp:spPr>
        <a:xfrm>
          <a:off x="0" y="3650589"/>
          <a:ext cx="10658475" cy="676260"/>
        </a:xfrm>
        <a:prstGeom prst="roundRect">
          <a:avLst/>
        </a:prstGeom>
        <a:solidFill>
          <a:schemeClr val="accent2">
            <a:hueOff val="-8056765"/>
            <a:satOff val="-14407"/>
            <a:lumOff val="2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a:t>
          </a:r>
          <a:r>
            <a:rPr lang="en-US" sz="1700" b="1" kern="1200" dirty="0"/>
            <a:t>return items</a:t>
          </a:r>
          <a:r>
            <a:rPr lang="en-US" sz="1700" kern="1200" dirty="0"/>
            <a:t> need to contain unique products and quantities respectively.</a:t>
          </a:r>
        </a:p>
      </dsp:txBody>
      <dsp:txXfrm>
        <a:off x="33012" y="3683601"/>
        <a:ext cx="10592451"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6D3CC-2984-D241-AB1B-DF291F05ECF6}" type="datetimeFigureOut">
              <a:rPr lang="en-US" smtClean="0"/>
              <a:t>4/20/2022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231A6-3B52-1D4A-A655-CB32DFB78248}" type="slidenum">
              <a:rPr lang="en-US" smtClean="0"/>
              <a:t>‹#›</a:t>
            </a:fld>
            <a:endParaRPr lang="en-US" dirty="0"/>
          </a:p>
        </p:txBody>
      </p:sp>
    </p:spTree>
    <p:extLst>
      <p:ext uri="{BB962C8B-B14F-4D97-AF65-F5344CB8AC3E}">
        <p14:creationId xmlns:p14="http://schemas.microsoft.com/office/powerpoint/2010/main" val="285232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F231A6-3B52-1D4A-A655-CB32DFB78248}" type="slidenum">
              <a:rPr lang="en-US" smtClean="0"/>
              <a:t>1</a:t>
            </a:fld>
            <a:endParaRPr lang="en-US" dirty="0"/>
          </a:p>
        </p:txBody>
      </p:sp>
    </p:spTree>
    <p:extLst>
      <p:ext uri="{BB962C8B-B14F-4D97-AF65-F5344CB8AC3E}">
        <p14:creationId xmlns:p14="http://schemas.microsoft.com/office/powerpoint/2010/main" val="314059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F231A6-3B52-1D4A-A655-CB32DFB78248}" type="slidenum">
              <a:rPr lang="en-US" smtClean="0"/>
              <a:t>2</a:t>
            </a:fld>
            <a:endParaRPr lang="en-US" dirty="0"/>
          </a:p>
        </p:txBody>
      </p:sp>
    </p:spTree>
    <p:extLst>
      <p:ext uri="{BB962C8B-B14F-4D97-AF65-F5344CB8AC3E}">
        <p14:creationId xmlns:p14="http://schemas.microsoft.com/office/powerpoint/2010/main" val="367799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4/20/2022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890680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4/20/2022</a:t>
            </a:fld>
            <a:endParaRPr lang="en-US" dirty="0"/>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68268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4/20/2022</a:t>
            </a:fld>
            <a:endParaRPr lang="en-US" dirty="0"/>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95578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4/20/2022</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10897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4/20/2022</a:t>
            </a:fld>
            <a:endParaRPr lang="en-US" dirty="0"/>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51830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4/20/2022</a:t>
            </a:fld>
            <a:endParaRPr lang="en-US" dirty="0"/>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87306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4/20/2022</a:t>
            </a:fld>
            <a:endParaRPr lang="en-US" dirty="0"/>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90277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4/20/2022</a:t>
            </a:fld>
            <a:endParaRPr lang="en-US" dirty="0"/>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76771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4/20/2022</a:t>
            </a:fld>
            <a:endParaRPr lang="en-US" dirty="0"/>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22986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4/20/2022</a:t>
            </a:fld>
            <a:endParaRPr lang="en-US" dirty="0"/>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67888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4/20/2022</a:t>
            </a:fld>
            <a:endParaRPr lang="en-US" dirty="0"/>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85531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4/20/2022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325337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64" r:id="rId7"/>
    <p:sldLayoutId id="2147483765" r:id="rId8"/>
    <p:sldLayoutId id="2147483766" r:id="rId9"/>
    <p:sldLayoutId id="2147483767" r:id="rId10"/>
    <p:sldLayoutId id="214748377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17" name="Oval 5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5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5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6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6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6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6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6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9" name="Freeform: Shape 6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0" name="Freeform: Shape 6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1" name="Oval 7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4" name="Rectangle 73">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48" name="Picture 3">
            <a:extLst>
              <a:ext uri="{FF2B5EF4-FFF2-40B4-BE49-F238E27FC236}">
                <a16:creationId xmlns:a16="http://schemas.microsoft.com/office/drawing/2014/main" id="{DC2E0401-5496-DFFD-8139-EC12DFC26A61}"/>
              </a:ext>
            </a:extLst>
          </p:cNvPr>
          <p:cNvPicPr>
            <a:picLocks noChangeAspect="1"/>
          </p:cNvPicPr>
          <p:nvPr/>
        </p:nvPicPr>
        <p:blipFill rotWithShape="1">
          <a:blip r:embed="rId3">
            <a:alphaModFix amt="40000"/>
          </a:blip>
          <a:srcRect t="7696" r="-1" b="7696"/>
          <a:stretch/>
        </p:blipFill>
        <p:spPr>
          <a:xfrm>
            <a:off x="1525" y="10"/>
            <a:ext cx="12188951" cy="6857990"/>
          </a:xfrm>
          <a:prstGeom prst="rect">
            <a:avLst/>
          </a:prstGeom>
        </p:spPr>
      </p:pic>
      <p:grpSp>
        <p:nvGrpSpPr>
          <p:cNvPr id="78"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9" name="Oval 78">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692745E-F21C-27C4-0723-468DBE55CE37}"/>
              </a:ext>
            </a:extLst>
          </p:cNvPr>
          <p:cNvSpPr>
            <a:spLocks noGrp="1"/>
          </p:cNvSpPr>
          <p:nvPr>
            <p:ph type="title"/>
          </p:nvPr>
        </p:nvSpPr>
        <p:spPr>
          <a:xfrm>
            <a:off x="2562606" y="1122363"/>
            <a:ext cx="7063739" cy="2387600"/>
          </a:xfrm>
        </p:spPr>
        <p:txBody>
          <a:bodyPr vert="horz" lIns="91440" tIns="45720" rIns="91440" bIns="45720" rtlCol="0" anchor="b">
            <a:normAutofit/>
          </a:bodyPr>
          <a:lstStyle/>
          <a:p>
            <a:pPr algn="ctr"/>
            <a:r>
              <a:rPr lang="en-US" b="1" dirty="0">
                <a:solidFill>
                  <a:srgbClr val="FFFFFF"/>
                </a:solidFill>
              </a:rPr>
              <a:t>Online E-commerce Database Design</a:t>
            </a:r>
            <a:r>
              <a:rPr lang="en-US" dirty="0">
                <a:solidFill>
                  <a:srgbClr val="FFFFFF"/>
                </a:solidFill>
                <a:effectLst/>
              </a:rPr>
              <a:t> </a:t>
            </a:r>
            <a:endParaRPr lang="en-US" dirty="0">
              <a:solidFill>
                <a:srgbClr val="FFFFFF"/>
              </a:solidFill>
            </a:endParaRPr>
          </a:p>
        </p:txBody>
      </p:sp>
    </p:spTree>
    <p:extLst>
      <p:ext uri="{BB962C8B-B14F-4D97-AF65-F5344CB8AC3E}">
        <p14:creationId xmlns:p14="http://schemas.microsoft.com/office/powerpoint/2010/main" val="365387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81524657-3D21-46B0-8937-FF611DD5E134}"/>
              </a:ext>
            </a:extLst>
          </p:cNvPr>
          <p:cNvPicPr>
            <a:picLocks noChangeAspect="1"/>
          </p:cNvPicPr>
          <p:nvPr/>
        </p:nvPicPr>
        <p:blipFill>
          <a:blip r:embed="rId2"/>
          <a:stretch>
            <a:fillRect/>
          </a:stretch>
        </p:blipFill>
        <p:spPr>
          <a:xfrm>
            <a:off x="0" y="0"/>
            <a:ext cx="11988800" cy="6514946"/>
          </a:xfrm>
          <a:prstGeom prst="rect">
            <a:avLst/>
          </a:prstGeom>
        </p:spPr>
      </p:pic>
    </p:spTree>
    <p:extLst>
      <p:ext uri="{BB962C8B-B14F-4D97-AF65-F5344CB8AC3E}">
        <p14:creationId xmlns:p14="http://schemas.microsoft.com/office/powerpoint/2010/main" val="31643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 name="Oval 1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Oval 2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9" name="Rectangle 2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4" name="Picture 3" descr="Top view of cubes connected with black lines">
            <a:extLst>
              <a:ext uri="{FF2B5EF4-FFF2-40B4-BE49-F238E27FC236}">
                <a16:creationId xmlns:a16="http://schemas.microsoft.com/office/drawing/2014/main" id="{A409F62C-2286-0018-7EC8-7495986E9F2D}"/>
              </a:ext>
            </a:extLst>
          </p:cNvPr>
          <p:cNvPicPr>
            <a:picLocks noChangeAspect="1"/>
          </p:cNvPicPr>
          <p:nvPr/>
        </p:nvPicPr>
        <p:blipFill rotWithShape="1">
          <a:blip r:embed="rId2">
            <a:alphaModFix amt="40000"/>
          </a:blip>
          <a:srcRect t="14723" r="-1" b="10258"/>
          <a:stretch/>
        </p:blipFill>
        <p:spPr>
          <a:xfrm>
            <a:off x="1525" y="10"/>
            <a:ext cx="12188951" cy="6857990"/>
          </a:xfrm>
          <a:prstGeom prst="rect">
            <a:avLst/>
          </a:prstGeom>
        </p:spPr>
      </p:pic>
      <p:grpSp>
        <p:nvGrpSpPr>
          <p:cNvPr id="3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4" name="Oval 3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440D733-09A3-3597-2609-9CB75AB8FAF8}"/>
              </a:ext>
            </a:extLst>
          </p:cNvPr>
          <p:cNvSpPr>
            <a:spLocks noGrp="1"/>
          </p:cNvSpPr>
          <p:nvPr>
            <p:ph type="title"/>
          </p:nvPr>
        </p:nvSpPr>
        <p:spPr>
          <a:xfrm>
            <a:off x="2562606" y="1122363"/>
            <a:ext cx="7063739" cy="2387600"/>
          </a:xfrm>
        </p:spPr>
        <p:txBody>
          <a:bodyPr vert="horz" lIns="91440" tIns="45720" rIns="91440" bIns="45720" rtlCol="0" anchor="b">
            <a:normAutofit/>
          </a:bodyPr>
          <a:lstStyle/>
          <a:p>
            <a:pPr algn="ctr"/>
            <a:r>
              <a:rPr lang="en-US" sz="4600" b="1" dirty="0">
                <a:solidFill>
                  <a:srgbClr val="FFFFFF"/>
                </a:solidFill>
              </a:rPr>
              <a:t>Relational Model for the above database design </a:t>
            </a:r>
            <a:br>
              <a:rPr lang="en-US" sz="4600" dirty="0">
                <a:solidFill>
                  <a:srgbClr val="FFFFFF"/>
                </a:solidFill>
              </a:rPr>
            </a:br>
            <a:endParaRPr lang="en-US" sz="4600" dirty="0">
              <a:solidFill>
                <a:srgbClr val="FFFFFF"/>
              </a:solidFill>
            </a:endParaRPr>
          </a:p>
        </p:txBody>
      </p:sp>
    </p:spTree>
    <p:extLst>
      <p:ext uri="{BB962C8B-B14F-4D97-AF65-F5344CB8AC3E}">
        <p14:creationId xmlns:p14="http://schemas.microsoft.com/office/powerpoint/2010/main" val="11727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367FA0-2B3E-A1FA-860A-13C9BA2808DD}"/>
              </a:ext>
            </a:extLst>
          </p:cNvPr>
          <p:cNvSpPr/>
          <p:nvPr/>
        </p:nvSpPr>
        <p:spPr>
          <a:xfrm>
            <a:off x="541361" y="1763704"/>
            <a:ext cx="11109278" cy="3330592"/>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Primary Keys are underlined, and foreign keys are mentioned in </a:t>
            </a:r>
            <a:r>
              <a:rPr lang="en-US" b="1" i="1" dirty="0">
                <a:latin typeface="Times New Roman" panose="02020603050405020304" pitchFamily="18" charset="0"/>
                <a:ea typeface="Calibri" panose="020F0502020204030204" pitchFamily="34" charset="0"/>
                <a:cs typeface="Times New Roman" panose="02020603050405020304" pitchFamily="18" charset="0"/>
              </a:rPr>
              <a:t>Italic</a:t>
            </a:r>
            <a:r>
              <a:rPr lang="en-US" b="1" dirty="0">
                <a:latin typeface="Times New Roman" panose="02020603050405020304" pitchFamily="18" charset="0"/>
                <a:ea typeface="Calibri" panose="020F0502020204030204" pitchFamily="34" charset="0"/>
                <a:cs typeface="Times New Roman" panose="02020603050405020304" pitchFamily="18" charset="0"/>
              </a:rPr>
              <a:t> font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Customer(</a:t>
            </a:r>
            <a:r>
              <a:rPr lang="en-US" u="sng" dirty="0">
                <a:latin typeface="Times New Roman" panose="02020603050405020304" pitchFamily="18" charset="0"/>
                <a:ea typeface="Calibri" panose="020F0502020204030204" pitchFamily="34" charset="0"/>
                <a:cs typeface="Times New Roman" panose="02020603050405020304" pitchFamily="18" charset="0"/>
              </a:rPr>
              <a:t>Customer_ID</a:t>
            </a:r>
            <a:r>
              <a:rPr lang="en-US" dirty="0">
                <a:latin typeface="Times New Roman" panose="02020603050405020304" pitchFamily="18" charset="0"/>
                <a:ea typeface="Calibri" panose="020F0502020204030204" pitchFamily="34" charset="0"/>
                <a:cs typeface="Times New Roman" panose="02020603050405020304" pitchFamily="18" charset="0"/>
              </a:rPr>
              <a:t>, First_Name, Last_Name, Email, Gender, Password_enc, PhoneNo, Shipping_Address, Customer_Type, Deals_Utilized, Deals_Offered)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Click_Stream_Data(</a:t>
            </a:r>
            <a:r>
              <a:rPr lang="en-US" u="sng" dirty="0">
                <a:latin typeface="Times New Roman" panose="02020603050405020304" pitchFamily="18" charset="0"/>
                <a:ea typeface="Calibri" panose="020F0502020204030204" pitchFamily="34" charset="0"/>
                <a:cs typeface="Times New Roman" panose="02020603050405020304" pitchFamily="18" charset="0"/>
              </a:rPr>
              <a:t>Event_ID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Customer_ID</a:t>
            </a:r>
            <a:r>
              <a:rPr lang="en-US" dirty="0">
                <a:latin typeface="Times New Roman" panose="02020603050405020304" pitchFamily="18" charset="0"/>
                <a:ea typeface="Calibri" panose="020F0502020204030204" pitchFamily="34" charset="0"/>
                <a:cs typeface="Times New Roman" panose="02020603050405020304" pitchFamily="18" charset="0"/>
              </a:rPr>
              <a:t>, No_of_pages, No_of_Clicks, Time_Spent)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Cart(</a:t>
            </a:r>
            <a:r>
              <a:rPr lang="en-US" u="sng" dirty="0">
                <a:latin typeface="Times New Roman" panose="02020603050405020304" pitchFamily="18" charset="0"/>
                <a:ea typeface="Calibri" panose="020F0502020204030204" pitchFamily="34" charset="0"/>
                <a:cs typeface="Times New Roman" panose="02020603050405020304" pitchFamily="18" charset="0"/>
              </a:rPr>
              <a:t>Cart_ID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Customer_ID</a:t>
            </a:r>
            <a:r>
              <a:rPr lang="en-US" dirty="0">
                <a:latin typeface="Times New Roman" panose="02020603050405020304" pitchFamily="18" charset="0"/>
                <a:ea typeface="Calibri" panose="020F0502020204030204" pitchFamily="34" charset="0"/>
                <a:cs typeface="Times New Roman" panose="02020603050405020304" pitchFamily="18" charset="0"/>
              </a:rPr>
              <a:t>, Total_Cost)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Cart_Items(</a:t>
            </a:r>
            <a:r>
              <a:rPr lang="en-US" i="1" dirty="0">
                <a:latin typeface="Times New Roman" panose="02020603050405020304" pitchFamily="18" charset="0"/>
                <a:ea typeface="Calibri" panose="020F0502020204030204" pitchFamily="34" charset="0"/>
                <a:cs typeface="Times New Roman" panose="02020603050405020304" pitchFamily="18" charset="0"/>
              </a:rPr>
              <a:t>Cart_ID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Product_ID</a:t>
            </a:r>
            <a:r>
              <a:rPr lang="en-US" dirty="0">
                <a:latin typeface="Times New Roman" panose="02020603050405020304" pitchFamily="18" charset="0"/>
                <a:ea typeface="Calibri" panose="020F0502020204030204" pitchFamily="34" charset="0"/>
                <a:cs typeface="Times New Roman" panose="02020603050405020304" pitchFamily="18" charset="0"/>
              </a:rPr>
              <a:t>, Quantity)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Product(</a:t>
            </a:r>
            <a:r>
              <a:rPr lang="en-US" u="sng" dirty="0">
                <a:latin typeface="Times New Roman" panose="02020603050405020304" pitchFamily="18" charset="0"/>
                <a:ea typeface="Calibri" panose="020F0502020204030204" pitchFamily="34" charset="0"/>
                <a:cs typeface="Times New Roman" panose="02020603050405020304" pitchFamily="18" charset="0"/>
              </a:rPr>
              <a:t>Product_ID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Category_ID</a:t>
            </a:r>
            <a:r>
              <a:rPr lang="en-US" dirty="0">
                <a:latin typeface="Times New Roman" panose="02020603050405020304" pitchFamily="18" charset="0"/>
                <a:ea typeface="Calibri" panose="020F0502020204030204" pitchFamily="34" charset="0"/>
                <a:cs typeface="Times New Roman" panose="02020603050405020304" pitchFamily="18" charset="0"/>
              </a:rPr>
              <a:t>, SKU_ID, Name, Ranking, Selling_Price, Discount, Description, In_Stock, Size, Colors)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929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586899-BC48-A5CC-BBC6-C785DB517ECA}"/>
              </a:ext>
            </a:extLst>
          </p:cNvPr>
          <p:cNvSpPr/>
          <p:nvPr/>
        </p:nvSpPr>
        <p:spPr>
          <a:xfrm>
            <a:off x="1269242" y="1252892"/>
            <a:ext cx="10167582" cy="3463128"/>
          </a:xfrm>
          <a:prstGeom prst="rect">
            <a:avLst/>
          </a:prstGeom>
        </p:spPr>
        <p:txBody>
          <a:bodyPr wrap="square">
            <a:spAutoFit/>
          </a:bodyPr>
          <a:lstStyle/>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Category(</a:t>
            </a:r>
            <a:r>
              <a:rPr lang="en-US" u="sng" dirty="0">
                <a:latin typeface="Times New Roman" panose="02020603050405020304" pitchFamily="18" charset="0"/>
                <a:ea typeface="Calibri" panose="020F0502020204030204" pitchFamily="34" charset="0"/>
                <a:cs typeface="Times New Roman" panose="02020603050405020304" pitchFamily="18" charset="0"/>
              </a:rPr>
              <a:t>Category_ID</a:t>
            </a:r>
            <a:r>
              <a:rPr lang="en-US" dirty="0">
                <a:latin typeface="Times New Roman" panose="02020603050405020304" pitchFamily="18" charset="0"/>
                <a:ea typeface="Calibri" panose="020F0502020204030204" pitchFamily="34" charset="0"/>
                <a:cs typeface="Times New Roman" panose="02020603050405020304" pitchFamily="18" charset="0"/>
              </a:rPr>
              <a:t>, Name, Description)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Reviews(</a:t>
            </a:r>
            <a:r>
              <a:rPr lang="en-US" u="sng" dirty="0">
                <a:latin typeface="Times New Roman" panose="02020603050405020304" pitchFamily="18" charset="0"/>
                <a:ea typeface="Calibri" panose="020F0502020204030204" pitchFamily="34" charset="0"/>
                <a:cs typeface="Times New Roman" panose="02020603050405020304" pitchFamily="18" charset="0"/>
              </a:rPr>
              <a:t>Review_ID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Customer_ID</a:t>
            </a:r>
            <a:r>
              <a:rPr lang="en-US" dirty="0">
                <a:latin typeface="Times New Roman" panose="02020603050405020304" pitchFamily="18" charset="0"/>
                <a:ea typeface="Calibri" panose="020F0502020204030204" pitchFamily="34" charset="0"/>
                <a:cs typeface="Times New Roman" panose="02020603050405020304" pitchFamily="18" charset="0"/>
              </a:rPr>
              <a:t>, Product_ID, Review_Text, Rating, Title, Review_Date)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Orders(</a:t>
            </a:r>
            <a:r>
              <a:rPr lang="en-US" u="sng" dirty="0">
                <a:latin typeface="Times New Roman" panose="02020603050405020304" pitchFamily="18" charset="0"/>
                <a:ea typeface="Calibri" panose="020F0502020204030204" pitchFamily="34" charset="0"/>
                <a:cs typeface="Times New Roman" panose="02020603050405020304" pitchFamily="18" charset="0"/>
              </a:rPr>
              <a:t>Order_ID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Shipper_ID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Customer_ID</a:t>
            </a:r>
            <a:r>
              <a:rPr lang="en-US" dirty="0">
                <a:latin typeface="Times New Roman" panose="02020603050405020304" pitchFamily="18" charset="0"/>
                <a:ea typeface="Calibri" panose="020F0502020204030204" pitchFamily="34" charset="0"/>
                <a:cs typeface="Times New Roman" panose="02020603050405020304" pitchFamily="18" charset="0"/>
              </a:rPr>
              <a:t>, Total_Cost, Order_Date, Total_tax, Total_Discount, Total_Quantity,Shipping_Date)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Order_Items(</a:t>
            </a:r>
            <a:r>
              <a:rPr lang="en-US" i="1" dirty="0">
                <a:latin typeface="Times New Roman" panose="02020603050405020304" pitchFamily="18" charset="0"/>
                <a:ea typeface="Calibri" panose="020F0502020204030204" pitchFamily="34" charset="0"/>
                <a:cs typeface="Times New Roman" panose="02020603050405020304" pitchFamily="18" charset="0"/>
              </a:rPr>
              <a:t>Order_ID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Product_ID</a:t>
            </a:r>
            <a:r>
              <a:rPr lang="en-US" dirty="0">
                <a:latin typeface="Times New Roman" panose="02020603050405020304" pitchFamily="18" charset="0"/>
                <a:ea typeface="Calibri" panose="020F0502020204030204" pitchFamily="34" charset="0"/>
                <a:cs typeface="Times New Roman" panose="02020603050405020304" pitchFamily="18" charset="0"/>
              </a:rPr>
              <a:t>, Quantity)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Shipper(</a:t>
            </a:r>
            <a:r>
              <a:rPr lang="en-US" u="sng" dirty="0">
                <a:latin typeface="Times New Roman" panose="02020603050405020304" pitchFamily="18" charset="0"/>
                <a:ea typeface="Calibri" panose="020F0502020204030204" pitchFamily="34" charset="0"/>
                <a:cs typeface="Times New Roman" panose="02020603050405020304" pitchFamily="18" charset="0"/>
              </a:rPr>
              <a:t>Shipper_ID</a:t>
            </a:r>
            <a:r>
              <a:rPr lang="en-US" dirty="0">
                <a:latin typeface="Times New Roman" panose="02020603050405020304" pitchFamily="18" charset="0"/>
                <a:ea typeface="Calibri" panose="020F0502020204030204" pitchFamily="34" charset="0"/>
                <a:cs typeface="Times New Roman" panose="02020603050405020304" pitchFamily="18" charset="0"/>
              </a:rPr>
              <a:t>, Address, Name, Email, Type)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Payments(</a:t>
            </a:r>
            <a:r>
              <a:rPr lang="en-US" u="sng" dirty="0">
                <a:latin typeface="Times New Roman" panose="02020603050405020304" pitchFamily="18" charset="0"/>
                <a:ea typeface="Calibri" panose="020F0502020204030204" pitchFamily="34" charset="0"/>
                <a:cs typeface="Times New Roman" panose="02020603050405020304" pitchFamily="18" charset="0"/>
              </a:rPr>
              <a:t>Payment_ID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Customer_ID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Order_ID</a:t>
            </a:r>
            <a:r>
              <a:rPr lang="en-US" dirty="0">
                <a:latin typeface="Times New Roman" panose="02020603050405020304" pitchFamily="18" charset="0"/>
                <a:ea typeface="Calibri" panose="020F0502020204030204" pitchFamily="34" charset="0"/>
                <a:cs typeface="Times New Roman" panose="02020603050405020304" pitchFamily="18" charset="0"/>
              </a:rPr>
              <a:t>, Status, Type)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Returns(</a:t>
            </a:r>
            <a:r>
              <a:rPr lang="en-US" u="sng" dirty="0">
                <a:latin typeface="Times New Roman" panose="02020603050405020304" pitchFamily="18" charset="0"/>
                <a:ea typeface="Calibri" panose="020F0502020204030204" pitchFamily="34" charset="0"/>
                <a:cs typeface="Times New Roman" panose="02020603050405020304" pitchFamily="18" charset="0"/>
              </a:rPr>
              <a:t>Return_ID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Order_ID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Customer_ID</a:t>
            </a:r>
            <a:r>
              <a:rPr lang="en-US" dirty="0">
                <a:latin typeface="Times New Roman" panose="02020603050405020304" pitchFamily="18" charset="0"/>
                <a:ea typeface="Calibri" panose="020F0502020204030204" pitchFamily="34" charset="0"/>
                <a:cs typeface="Times New Roman" panose="02020603050405020304" pitchFamily="18" charset="0"/>
              </a:rPr>
              <a:t>, Return_Date, Total_Items)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Return_Items(</a:t>
            </a:r>
            <a:r>
              <a:rPr lang="en-US" i="1" dirty="0">
                <a:latin typeface="Times New Roman" panose="02020603050405020304" pitchFamily="18" charset="0"/>
                <a:ea typeface="Calibri" panose="020F0502020204030204" pitchFamily="34" charset="0"/>
                <a:cs typeface="Times New Roman" panose="02020603050405020304" pitchFamily="18" charset="0"/>
              </a:rPr>
              <a:t>Return_ID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Product_ID</a:t>
            </a:r>
            <a:r>
              <a:rPr lang="en-US" dirty="0">
                <a:latin typeface="Times New Roman" panose="02020603050405020304" pitchFamily="18" charset="0"/>
                <a:ea typeface="Calibri" panose="020F0502020204030204" pitchFamily="34" charset="0"/>
                <a:cs typeface="Times New Roman" panose="02020603050405020304" pitchFamily="18" charset="0"/>
              </a:rPr>
              <a:t>, Quantity)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0953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 name="Oval 1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Oval 2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84" name="Rectangle 28">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5" name="Picture 3" descr="Aerial view of a highway near the ocean">
            <a:extLst>
              <a:ext uri="{FF2B5EF4-FFF2-40B4-BE49-F238E27FC236}">
                <a16:creationId xmlns:a16="http://schemas.microsoft.com/office/drawing/2014/main" id="{4F96996E-A25B-4092-15C9-6873D0E2B307}"/>
              </a:ext>
            </a:extLst>
          </p:cNvPr>
          <p:cNvPicPr>
            <a:picLocks noChangeAspect="1"/>
          </p:cNvPicPr>
          <p:nvPr/>
        </p:nvPicPr>
        <p:blipFill rotWithShape="1">
          <a:blip r:embed="rId2">
            <a:alphaModFix/>
          </a:blip>
          <a:srcRect t="11824" r="-1" b="13156"/>
          <a:stretch/>
        </p:blipFill>
        <p:spPr>
          <a:xfrm>
            <a:off x="1524" y="10"/>
            <a:ext cx="12188952" cy="6857990"/>
          </a:xfrm>
          <a:prstGeom prst="rect">
            <a:avLst/>
          </a:prstGeom>
        </p:spPr>
      </p:pic>
      <p:sp>
        <p:nvSpPr>
          <p:cNvPr id="86" name="Rectangle 30">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509F56-FAEF-9CC5-ECE6-FC08F9792A8B}"/>
              </a:ext>
            </a:extLst>
          </p:cNvPr>
          <p:cNvSpPr>
            <a:spLocks noGrp="1"/>
          </p:cNvSpPr>
          <p:nvPr>
            <p:ph type="title"/>
          </p:nvPr>
        </p:nvSpPr>
        <p:spPr>
          <a:xfrm>
            <a:off x="777240" y="565846"/>
            <a:ext cx="4887458" cy="3610622"/>
          </a:xfrm>
        </p:spPr>
        <p:txBody>
          <a:bodyPr vert="horz" lIns="91440" tIns="45720" rIns="91440" bIns="45720" rtlCol="0" anchor="b">
            <a:normAutofit/>
          </a:bodyPr>
          <a:lstStyle/>
          <a:p>
            <a:r>
              <a:rPr lang="en-US" sz="6000" dirty="0">
                <a:solidFill>
                  <a:srgbClr val="FFFFFF"/>
                </a:solidFill>
              </a:rPr>
              <a:t>THANK YOU</a:t>
            </a:r>
          </a:p>
        </p:txBody>
      </p:sp>
      <p:grpSp>
        <p:nvGrpSpPr>
          <p:cNvPr id="87" name="Group 32">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4" name="Oval 33">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7359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9"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0" name="Oval 139">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143">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Freeform: Shape 149">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51" name="Freeform: Shape 150">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52" name="Freeform: Shape 151">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53" name="Oval 152">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4" name="Freeform: Shape 153">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56" name="Rectangle 155">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07F057A6-FAEE-A869-77B9-DB0B298F73C4}"/>
              </a:ext>
            </a:extLst>
          </p:cNvPr>
          <p:cNvSpPr>
            <a:spLocks noGrp="1"/>
          </p:cNvSpPr>
          <p:nvPr>
            <p:ph type="title"/>
          </p:nvPr>
        </p:nvSpPr>
        <p:spPr>
          <a:xfrm>
            <a:off x="777239" y="1122363"/>
            <a:ext cx="5047488" cy="2387600"/>
          </a:xfrm>
        </p:spPr>
        <p:txBody>
          <a:bodyPr vert="horz" lIns="91440" tIns="45720" rIns="91440" bIns="45720" rtlCol="0" anchor="b">
            <a:normAutofit/>
          </a:bodyPr>
          <a:lstStyle/>
          <a:p>
            <a:r>
              <a:rPr lang="en-US" dirty="0"/>
              <a:t>Problem Statement </a:t>
            </a:r>
          </a:p>
        </p:txBody>
      </p:sp>
      <p:grpSp>
        <p:nvGrpSpPr>
          <p:cNvPr id="160"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61" name="Oval 160">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Bubble sheet test paper and pencil">
            <a:extLst>
              <a:ext uri="{FF2B5EF4-FFF2-40B4-BE49-F238E27FC236}">
                <a16:creationId xmlns:a16="http://schemas.microsoft.com/office/drawing/2014/main" id="{8D097A4C-300A-85E6-8076-6738A2651C39}"/>
              </a:ext>
            </a:extLst>
          </p:cNvPr>
          <p:cNvPicPr>
            <a:picLocks noChangeAspect="1"/>
          </p:cNvPicPr>
          <p:nvPr/>
        </p:nvPicPr>
        <p:blipFill rotWithShape="1">
          <a:blip r:embed="rId3"/>
          <a:srcRect l="17500" r="17498" b="-2"/>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56731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81" name="Oval 8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2" name="Freeform: Shape 9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3" name="Freeform: Shape 9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4" name="Oval 9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5" name="Freeform: Shape 9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97" name="Rectangle 96">
            <a:extLst>
              <a:ext uri="{FF2B5EF4-FFF2-40B4-BE49-F238E27FC236}">
                <a16:creationId xmlns:a16="http://schemas.microsoft.com/office/drawing/2014/main" id="{137F52B3-08B4-4D76-BFE5-EC4413E49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8EC157D4-C211-47CF-9526-9BC11484A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1" name="decorative circles">
            <a:extLst>
              <a:ext uri="{FF2B5EF4-FFF2-40B4-BE49-F238E27FC236}">
                <a16:creationId xmlns:a16="http://schemas.microsoft.com/office/drawing/2014/main" id="{F086E6B5-2390-45BD-B5EA-EDF4B6461C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48380" cy="6229550"/>
            <a:chOff x="162361" y="253193"/>
            <a:chExt cx="11848380" cy="6229550"/>
          </a:xfrm>
        </p:grpSpPr>
        <p:sp>
          <p:nvSpPr>
            <p:cNvPr id="102" name="Oval 101">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44300" y="44305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1" name="Content Placeholder 2">
            <a:extLst>
              <a:ext uri="{FF2B5EF4-FFF2-40B4-BE49-F238E27FC236}">
                <a16:creationId xmlns:a16="http://schemas.microsoft.com/office/drawing/2014/main" id="{48AD4E5F-4209-6F7D-60DB-FB66124C5793}"/>
              </a:ext>
            </a:extLst>
          </p:cNvPr>
          <p:cNvGraphicFramePr>
            <a:graphicFrameLocks noGrp="1"/>
          </p:cNvGraphicFramePr>
          <p:nvPr>
            <p:ph idx="4294967295"/>
            <p:extLst>
              <p:ext uri="{D42A27DB-BD31-4B8C-83A1-F6EECF244321}">
                <p14:modId xmlns:p14="http://schemas.microsoft.com/office/powerpoint/2010/main" val="3172484552"/>
              </p:ext>
            </p:extLst>
          </p:nvPr>
        </p:nvGraphicFramePr>
        <p:xfrm>
          <a:off x="546480" y="1711083"/>
          <a:ext cx="10658475" cy="3952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25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0" name="Freeform: Shape 29">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32"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33" name="Oval 32">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8BBB9F50-47BE-06FB-AC8D-80E1B58B9257}"/>
              </a:ext>
            </a:extLst>
          </p:cNvPr>
          <p:cNvSpPr>
            <a:spLocks noGrp="1"/>
          </p:cNvSpPr>
          <p:nvPr>
            <p:ph type="title"/>
          </p:nvPr>
        </p:nvSpPr>
        <p:spPr>
          <a:xfrm>
            <a:off x="770878" y="952022"/>
            <a:ext cx="2862591" cy="5157049"/>
          </a:xfrm>
        </p:spPr>
        <p:txBody>
          <a:bodyPr anchor="ctr">
            <a:normAutofit/>
          </a:bodyPr>
          <a:lstStyle/>
          <a:p>
            <a:br>
              <a:rPr lang="en-US" sz="3100" b="1" dirty="0"/>
            </a:br>
            <a:br>
              <a:rPr lang="en-US" sz="3100" b="1" dirty="0"/>
            </a:br>
            <a:br>
              <a:rPr lang="en-US" sz="3100" b="1" dirty="0"/>
            </a:br>
            <a:r>
              <a:rPr lang="en-US" sz="3100" b="1" dirty="0"/>
              <a:t>The following are the rules must be followed while implementing the database</a:t>
            </a:r>
            <a:br>
              <a:rPr lang="en-GB" sz="3100" dirty="0"/>
            </a:br>
            <a:endParaRPr lang="en-US" sz="3100" dirty="0"/>
          </a:p>
        </p:txBody>
      </p:sp>
      <p:graphicFrame>
        <p:nvGraphicFramePr>
          <p:cNvPr id="5" name="Content Placeholder 2">
            <a:extLst>
              <a:ext uri="{FF2B5EF4-FFF2-40B4-BE49-F238E27FC236}">
                <a16:creationId xmlns:a16="http://schemas.microsoft.com/office/drawing/2014/main" id="{FBB04106-4B6C-7749-A8E4-1145EE6C43F2}"/>
              </a:ext>
            </a:extLst>
          </p:cNvPr>
          <p:cNvGraphicFramePr>
            <a:graphicFrameLocks noGrp="1"/>
          </p:cNvGraphicFramePr>
          <p:nvPr>
            <p:ph idx="1"/>
            <p:extLst>
              <p:ext uri="{D42A27DB-BD31-4B8C-83A1-F6EECF244321}">
                <p14:modId xmlns:p14="http://schemas.microsoft.com/office/powerpoint/2010/main" val="1046868796"/>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63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4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46"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7"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9"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0"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1" name="Rectangle 29">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31">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63" name="Freeform: Shape 33">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64"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65" name="Oval 3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3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38">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3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4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0" name="Content Placeholder 2">
            <a:extLst>
              <a:ext uri="{FF2B5EF4-FFF2-40B4-BE49-F238E27FC236}">
                <a16:creationId xmlns:a16="http://schemas.microsoft.com/office/drawing/2014/main" id="{60AB84BA-004A-E33B-CA1F-F0C770F00EAD}"/>
              </a:ext>
            </a:extLst>
          </p:cNvPr>
          <p:cNvGraphicFramePr>
            <a:graphicFrameLocks noGrp="1"/>
          </p:cNvGraphicFramePr>
          <p:nvPr>
            <p:ph idx="4294967295"/>
            <p:extLst>
              <p:ext uri="{D42A27DB-BD31-4B8C-83A1-F6EECF244321}">
                <p14:modId xmlns:p14="http://schemas.microsoft.com/office/powerpoint/2010/main" val="580091465"/>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42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3" name="Content Placeholder 3">
            <a:extLst>
              <a:ext uri="{FF2B5EF4-FFF2-40B4-BE49-F238E27FC236}">
                <a16:creationId xmlns:a16="http://schemas.microsoft.com/office/drawing/2014/main" id="{3FA51B5D-7A27-664F-FC05-ACF572C84EBB}"/>
              </a:ext>
            </a:extLst>
          </p:cNvPr>
          <p:cNvGraphicFramePr>
            <a:graphicFrameLocks noGrp="1"/>
          </p:cNvGraphicFramePr>
          <p:nvPr>
            <p:ph idx="4294967295"/>
            <p:extLst>
              <p:ext uri="{D42A27DB-BD31-4B8C-83A1-F6EECF244321}">
                <p14:modId xmlns:p14="http://schemas.microsoft.com/office/powerpoint/2010/main" val="2054969548"/>
              </p:ext>
            </p:extLst>
          </p:nvPr>
        </p:nvGraphicFramePr>
        <p:xfrm>
          <a:off x="1533525" y="1825625"/>
          <a:ext cx="1065847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73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8"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4"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5"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5" name="Picture 4" descr="Cubes connected with a red line">
            <a:extLst>
              <a:ext uri="{FF2B5EF4-FFF2-40B4-BE49-F238E27FC236}">
                <a16:creationId xmlns:a16="http://schemas.microsoft.com/office/drawing/2014/main" id="{1029D4D9-7593-71D6-8351-8ACC4D5A2650}"/>
              </a:ext>
            </a:extLst>
          </p:cNvPr>
          <p:cNvPicPr>
            <a:picLocks noChangeAspect="1"/>
          </p:cNvPicPr>
          <p:nvPr/>
        </p:nvPicPr>
        <p:blipFill rotWithShape="1">
          <a:blip r:embed="rId2">
            <a:alphaModFix amt="40000"/>
          </a:blip>
          <a:srcRect t="18833" r="-1" b="8096"/>
          <a:stretch/>
        </p:blipFill>
        <p:spPr>
          <a:xfrm>
            <a:off x="1525" y="10"/>
            <a:ext cx="12188951" cy="6857990"/>
          </a:xfrm>
          <a:prstGeom prst="rect">
            <a:avLst/>
          </a:prstGeom>
        </p:spPr>
      </p:pic>
      <p:grpSp>
        <p:nvGrpSpPr>
          <p:cNvPr id="57"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58" name="Oval 3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36">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37">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38">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39">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40">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41">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13D34C3-0CAA-30BC-510B-2D3C5041853A}"/>
              </a:ext>
            </a:extLst>
          </p:cNvPr>
          <p:cNvSpPr>
            <a:spLocks noGrp="1"/>
          </p:cNvSpPr>
          <p:nvPr>
            <p:ph type="title" idx="4294967295"/>
          </p:nvPr>
        </p:nvSpPr>
        <p:spPr>
          <a:xfrm>
            <a:off x="2562606" y="1122363"/>
            <a:ext cx="7063739" cy="2387600"/>
          </a:xfrm>
        </p:spPr>
        <p:txBody>
          <a:bodyPr vert="horz" lIns="91440" tIns="45720" rIns="91440" bIns="45720" rtlCol="0" anchor="b">
            <a:normAutofit/>
          </a:bodyPr>
          <a:lstStyle/>
          <a:p>
            <a:pPr algn="ctr"/>
            <a:r>
              <a:rPr lang="en-US" b="1" dirty="0">
                <a:solidFill>
                  <a:srgbClr val="FFFFFF"/>
                </a:solidFill>
              </a:rPr>
              <a:t>the EER diagram for the above database design</a:t>
            </a:r>
            <a:r>
              <a:rPr lang="en-US" dirty="0">
                <a:solidFill>
                  <a:srgbClr val="FFFFFF"/>
                </a:solidFill>
              </a:rPr>
              <a:t> </a:t>
            </a:r>
          </a:p>
        </p:txBody>
      </p:sp>
    </p:spTree>
    <p:extLst>
      <p:ext uri="{BB962C8B-B14F-4D97-AF65-F5344CB8AC3E}">
        <p14:creationId xmlns:p14="http://schemas.microsoft.com/office/powerpoint/2010/main" val="94038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schematic&#10;&#10;Description automatically generated">
            <a:extLst>
              <a:ext uri="{FF2B5EF4-FFF2-40B4-BE49-F238E27FC236}">
                <a16:creationId xmlns:a16="http://schemas.microsoft.com/office/drawing/2014/main" id="{0E28E890-DF76-456F-9298-F05C54E30FE6}"/>
              </a:ext>
            </a:extLst>
          </p:cNvPr>
          <p:cNvPicPr>
            <a:picLocks noChangeAspect="1"/>
          </p:cNvPicPr>
          <p:nvPr/>
        </p:nvPicPr>
        <p:blipFill>
          <a:blip r:embed="rId2"/>
          <a:stretch>
            <a:fillRect/>
          </a:stretch>
        </p:blipFill>
        <p:spPr>
          <a:xfrm>
            <a:off x="737419" y="45720"/>
            <a:ext cx="10854813" cy="6858000"/>
          </a:xfrm>
          <a:prstGeom prst="rect">
            <a:avLst/>
          </a:prstGeom>
        </p:spPr>
      </p:pic>
    </p:spTree>
    <p:extLst>
      <p:ext uri="{BB962C8B-B14F-4D97-AF65-F5344CB8AC3E}">
        <p14:creationId xmlns:p14="http://schemas.microsoft.com/office/powerpoint/2010/main" val="75201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5" name="Picture 4" descr="Cubes connected with a red line">
            <a:extLst>
              <a:ext uri="{FF2B5EF4-FFF2-40B4-BE49-F238E27FC236}">
                <a16:creationId xmlns:a16="http://schemas.microsoft.com/office/drawing/2014/main" id="{8A526870-FD20-19A2-A765-62A16C6D5818}"/>
              </a:ext>
            </a:extLst>
          </p:cNvPr>
          <p:cNvPicPr>
            <a:picLocks noChangeAspect="1"/>
          </p:cNvPicPr>
          <p:nvPr/>
        </p:nvPicPr>
        <p:blipFill rotWithShape="1">
          <a:blip r:embed="rId2">
            <a:alphaModFix amt="40000"/>
          </a:blip>
          <a:srcRect t="18636" r="-1" b="8293"/>
          <a:stretch/>
        </p:blipFill>
        <p:spPr>
          <a:xfrm>
            <a:off x="1525" y="10"/>
            <a:ext cx="12188951" cy="6857990"/>
          </a:xfrm>
          <a:prstGeom prst="rect">
            <a:avLst/>
          </a:prstGeom>
        </p:spPr>
      </p:pic>
      <p:grpSp>
        <p:nvGrpSpPr>
          <p:cNvPr id="34"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AAA6D9F-9F7A-1022-A8B3-0400DEE7F40A}"/>
              </a:ext>
            </a:extLst>
          </p:cNvPr>
          <p:cNvSpPr>
            <a:spLocks noGrp="1"/>
          </p:cNvSpPr>
          <p:nvPr>
            <p:ph type="title"/>
          </p:nvPr>
        </p:nvSpPr>
        <p:spPr>
          <a:xfrm>
            <a:off x="2562606" y="1122363"/>
            <a:ext cx="7063739" cy="2387600"/>
          </a:xfrm>
        </p:spPr>
        <p:txBody>
          <a:bodyPr vert="horz" lIns="91440" tIns="45720" rIns="91440" bIns="45720" rtlCol="0" anchor="b">
            <a:normAutofit/>
          </a:bodyPr>
          <a:lstStyle/>
          <a:p>
            <a:pPr algn="ctr"/>
            <a:r>
              <a:rPr lang="en-US" sz="5000" b="1" dirty="0">
                <a:solidFill>
                  <a:srgbClr val="FFFFFF"/>
                </a:solidFill>
              </a:rPr>
              <a:t>UML diagram for the above database design</a:t>
            </a:r>
            <a:br>
              <a:rPr lang="en-US" sz="5000" dirty="0">
                <a:solidFill>
                  <a:srgbClr val="FFFFFF"/>
                </a:solidFill>
              </a:rPr>
            </a:br>
            <a:endParaRPr lang="en-US" sz="5000" dirty="0">
              <a:solidFill>
                <a:srgbClr val="FFFFFF"/>
              </a:solidFill>
            </a:endParaRPr>
          </a:p>
        </p:txBody>
      </p:sp>
    </p:spTree>
    <p:extLst>
      <p:ext uri="{BB962C8B-B14F-4D97-AF65-F5344CB8AC3E}">
        <p14:creationId xmlns:p14="http://schemas.microsoft.com/office/powerpoint/2010/main" val="2943438596"/>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955</Words>
  <Application>Microsoft Office PowerPoint</Application>
  <PresentationFormat>Widescreen</PresentationFormat>
  <Paragraphs>42</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AvenirNext LT Pro Medium</vt:lpstr>
      <vt:lpstr>Calibri</vt:lpstr>
      <vt:lpstr>Gill Sans Nova</vt:lpstr>
      <vt:lpstr>Times New Roman</vt:lpstr>
      <vt:lpstr>Wingdings</vt:lpstr>
      <vt:lpstr>ConfettiVTI</vt:lpstr>
      <vt:lpstr>Online E-commerce Database Design </vt:lpstr>
      <vt:lpstr>Problem Statement </vt:lpstr>
      <vt:lpstr>PowerPoint Presentation</vt:lpstr>
      <vt:lpstr>   The following are the rules must be followed while implementing the database </vt:lpstr>
      <vt:lpstr>PowerPoint Presentation</vt:lpstr>
      <vt:lpstr>PowerPoint Presentation</vt:lpstr>
      <vt:lpstr>the EER diagram for the above database design </vt:lpstr>
      <vt:lpstr>PowerPoint Presentation</vt:lpstr>
      <vt:lpstr>UML diagram for the above database design </vt:lpstr>
      <vt:lpstr>PowerPoint Presentation</vt:lpstr>
      <vt:lpstr>Relational Model for the above database design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E-commerce Database Design </dc:title>
  <dc:creator>Prashanth Krishnamsetty</dc:creator>
  <cp:lastModifiedBy>Akshay Reddy Nagireddy</cp:lastModifiedBy>
  <cp:revision>4</cp:revision>
  <dcterms:created xsi:type="dcterms:W3CDTF">2022-04-18T15:50:26Z</dcterms:created>
  <dcterms:modified xsi:type="dcterms:W3CDTF">2022-04-21T19:06:57Z</dcterms:modified>
</cp:coreProperties>
</file>