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B739-BACB-460D-8D2A-E11F112EC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D051-5F84-45A3-8606-51F2CF29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E49A-4C32-4403-90D0-21CADC60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669-9969-4C36-8030-BC66B220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8582-9737-4ECE-95B9-A95B0476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5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83D6-27D7-40C9-85A0-17DC7F1C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99DBF-4F13-4280-ADA4-DAF9C6CF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586C5-A35C-4C67-8A9F-16B516FE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19F2-1C1A-4000-B7DD-40B97D7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C998-5BD1-4EB4-9302-DCC21EDD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8D578-6023-4624-8BAA-E34C140B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3AAB-02DF-444A-8D0A-2E0AFE30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22E1-42AB-4D52-AA02-064D3E0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1B40-879D-4752-B658-BF00E3AF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2B3C-59A3-4726-A7D4-3F243380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2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4269-57CB-4E50-A357-07299E68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13D6-38E4-4DB9-A21D-444A8015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5D1A9-3107-44F5-B1A7-8F743ED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684A-F954-4A25-9EFC-64539BA8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AC62A-0C9D-4342-AFE4-869F6BB5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6650-2E4A-4D78-8BA2-850B305D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DF209-2051-4C90-B774-616F036E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A79B5-B9D8-491E-8C6E-FDBC760D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6E9E-A2AE-4BF0-8958-63382ABB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9B84-567A-46A6-A7BE-7191F776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A163-3347-43A0-B7C4-B7254ADB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7828-C7E8-4BA2-B387-CAE5128B7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51933-2D00-4172-AF08-3D1F24BF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378DD-B890-4C79-808B-AB8BA981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E69C-A750-42DB-A134-DB627C20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26AF5-0968-417E-9EED-237FD543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6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2EDE-F0A4-4AD3-9E98-F7EC6E9F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61387-72EB-400D-80DC-31127FB8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76DAD-EBE2-4805-A4B4-39F244E7D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09908-B387-4D23-AEA5-CBBBF0796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01A1E-5684-42F1-A3B0-AD528EE34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2FD13-3FC1-44C9-A0E7-1E187CCF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11FB9-0034-4728-9B1C-864FF3F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CFF8C-65EE-49C6-A0A5-7DB1BD7D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1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CF3F-54C7-48D0-9D52-602B7D8C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3496A-1FF3-471F-817E-08242CB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FE8D7-1567-408A-94A2-F3C7370E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F8B88-4ABB-4769-AFB0-DBFD9F60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DC2B6-C046-4BBA-BA23-1819D8B2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6C03D-3B0A-4CEB-A40F-A1B70CC2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747F-070C-4ED6-8633-81C98213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8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E87A-D0EB-45A6-9EDE-46301117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21F-83AE-41DB-B43E-8C31DC72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31614-8DB6-426B-B47D-A701E147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83363-353B-4382-A842-F78BB117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AD70-C02D-45F4-A95A-135FE0FD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A77E-DDB2-40CB-B0C4-69967FD5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3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1EC2-1E56-4E0F-A76A-6443ED1D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E8728-C866-4630-86A6-2D691B064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204E4-5362-4D44-80D8-9563ED78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8E2E-A9FB-48D0-8EF5-DE17ABB8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60AA4-68AA-49F5-B79C-6EBC351E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05D-9B87-427E-BC7D-36E8232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12BB2-7D15-4B05-A02E-C0B29501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1DCB9-25BF-480E-9C7E-E2CCF33F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04F9-48BD-4976-88C7-F01FE0721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4838-98BC-42BD-970D-506CF0901BDB}" type="datetimeFigureOut">
              <a:rPr lang="en-IN" smtClean="0"/>
              <a:t>23-09-2020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339C-764D-4296-976F-87930219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4609-585C-45A1-A82D-9661457F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BE3D-73B8-424D-BB74-2B7D946F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4448F-2D1A-48ED-924F-ED8E4291F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Craft-demo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2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0243-DD68-4827-9C1F-A59DD09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Craft demo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65A8-F13C-4BF4-A3F6-55008F63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Algorithm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Input: parameter of format –</a:t>
            </a:r>
            <a:r>
              <a:rPr lang="en-US" sz="1800" dirty="0" err="1"/>
              <a:t>countryCode</a:t>
            </a:r>
            <a:r>
              <a:rPr lang="en-US" sz="1800" dirty="0"/>
              <a:t>=AU,IN</a:t>
            </a:r>
          </a:p>
          <a:p>
            <a:pPr marL="0" indent="0">
              <a:buNone/>
            </a:pPr>
            <a:r>
              <a:rPr lang="en-US" sz="1800" dirty="0"/>
              <a:t>Output : Displays equivalent Country name</a:t>
            </a:r>
          </a:p>
          <a:p>
            <a:pPr marL="0" indent="0">
              <a:buNone/>
            </a:pPr>
            <a:r>
              <a:rPr lang="en-US" sz="1600" dirty="0"/>
              <a:t>Step 1: If [ -f file ] then</a:t>
            </a:r>
          </a:p>
          <a:p>
            <a:pPr marL="0" indent="0">
              <a:buNone/>
            </a:pPr>
            <a:r>
              <a:rPr lang="en-US" sz="1600" dirty="0"/>
              <a:t>Step 2:        Delete the file and recreate with latest data using API endpoint</a:t>
            </a:r>
          </a:p>
          <a:p>
            <a:pPr marL="0" indent="0">
              <a:buNone/>
            </a:pPr>
            <a:r>
              <a:rPr lang="en-US" sz="1600" dirty="0"/>
              <a:t>Step 3: else</a:t>
            </a:r>
          </a:p>
          <a:p>
            <a:pPr marL="0" indent="0">
              <a:buNone/>
            </a:pPr>
            <a:r>
              <a:rPr lang="en-US" sz="1600" dirty="0"/>
              <a:t>Step 4 :       Create the data file using API endpoint.</a:t>
            </a:r>
          </a:p>
          <a:p>
            <a:pPr marL="0" indent="0">
              <a:buNone/>
            </a:pPr>
            <a:r>
              <a:rPr lang="en-US" sz="1600" dirty="0"/>
              <a:t>Step 5: if [ “no. of parameters" -eq 0 -a “no. of parameters" -</a:t>
            </a:r>
            <a:r>
              <a:rPr lang="en-US" sz="1600" dirty="0" err="1"/>
              <a:t>ge</a:t>
            </a:r>
            <a:r>
              <a:rPr lang="en-US" sz="1600" dirty="0"/>
              <a:t> 2 ] then</a:t>
            </a:r>
          </a:p>
          <a:p>
            <a:pPr marL="0" indent="0">
              <a:buNone/>
            </a:pPr>
            <a:r>
              <a:rPr lang="en-US" sz="1600" dirty="0"/>
              <a:t>Step 6:         Stop the script and display error message.</a:t>
            </a:r>
          </a:p>
          <a:p>
            <a:pPr marL="0" indent="0">
              <a:buNone/>
            </a:pPr>
            <a:r>
              <a:rPr lang="en-US" sz="1600" dirty="0"/>
              <a:t>Step 7: else</a:t>
            </a:r>
          </a:p>
          <a:p>
            <a:pPr marL="0" indent="0">
              <a:buNone/>
            </a:pPr>
            <a:r>
              <a:rPr lang="en-US" sz="1600" dirty="0"/>
              <a:t>Step 8:         copy the parameters to variable and do cut operation to fetch key value separated by =</a:t>
            </a:r>
          </a:p>
          <a:p>
            <a:pPr marL="0" indent="0">
              <a:buNone/>
            </a:pPr>
            <a:r>
              <a:rPr lang="en-US" sz="1600" dirty="0"/>
              <a:t>Step 9:         if [[ "$key" == "--</a:t>
            </a:r>
            <a:r>
              <a:rPr lang="en-US" sz="1600" dirty="0" err="1"/>
              <a:t>countryCodes</a:t>
            </a:r>
            <a:r>
              <a:rPr lang="en-US" sz="1600" dirty="0"/>
              <a:t>" &amp;&amp; "$values" != " " ]] then</a:t>
            </a:r>
          </a:p>
          <a:p>
            <a:pPr marL="0" indent="0">
              <a:buNone/>
            </a:pPr>
            <a:r>
              <a:rPr lang="en-US" sz="1600" dirty="0"/>
              <a:t>Step 10:             if multiple arguments then do operation IFS based on ,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59758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9E9A-4254-40D9-A168-096BFAF6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Craft demo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EC8E-563A-4B34-B517-AA5F5ECC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Step 11:	     for value in $values</a:t>
            </a:r>
          </a:p>
          <a:p>
            <a:pPr marL="0" indent="0">
              <a:buNone/>
            </a:pPr>
            <a:r>
              <a:rPr lang="en-US" sz="1600" dirty="0"/>
              <a:t>Step 12:                 cat the </a:t>
            </a:r>
            <a:r>
              <a:rPr lang="en-US" sz="1600" dirty="0" err="1"/>
              <a:t>data.json</a:t>
            </a:r>
            <a:r>
              <a:rPr lang="en-US" sz="1600" dirty="0"/>
              <a:t> with </a:t>
            </a:r>
            <a:r>
              <a:rPr lang="en-US" sz="1600" dirty="0" err="1"/>
              <a:t>jq</a:t>
            </a:r>
            <a:r>
              <a:rPr lang="en-US" sz="1600" dirty="0"/>
              <a:t> using the country code</a:t>
            </a:r>
          </a:p>
          <a:p>
            <a:pPr marL="0" indent="0">
              <a:buNone/>
            </a:pPr>
            <a:r>
              <a:rPr lang="en-US" sz="1600" dirty="0"/>
              <a:t>Step 13:                  if [[ "$</a:t>
            </a:r>
            <a:r>
              <a:rPr lang="en-US" sz="1600" dirty="0" err="1"/>
              <a:t>countryName</a:t>
            </a:r>
            <a:r>
              <a:rPr lang="en-US" sz="1600" dirty="0"/>
              <a:t>" != "null" &amp;&amp; "$</a:t>
            </a:r>
            <a:r>
              <a:rPr lang="en-US" sz="1600" dirty="0" err="1"/>
              <a:t>countryName</a:t>
            </a:r>
            <a:r>
              <a:rPr lang="en-US" sz="1600" dirty="0"/>
              <a:t>" != "" ]] then</a:t>
            </a:r>
          </a:p>
          <a:p>
            <a:pPr marL="0" indent="0">
              <a:buNone/>
            </a:pPr>
            <a:r>
              <a:rPr lang="en-US" sz="1600" dirty="0"/>
              <a:t>Step 14:		  Print country name</a:t>
            </a:r>
          </a:p>
          <a:p>
            <a:pPr marL="0" indent="0">
              <a:buNone/>
            </a:pPr>
            <a:r>
              <a:rPr lang="en-US" sz="1600" dirty="0"/>
              <a:t>Step 15:                   else </a:t>
            </a:r>
          </a:p>
          <a:p>
            <a:pPr marL="0" indent="0">
              <a:buNone/>
            </a:pPr>
            <a:r>
              <a:rPr lang="en-US" sz="1600" dirty="0"/>
              <a:t> Step 16:                          Print invalid country code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28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9E9A-4254-40D9-A168-096BFAF6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Craft demo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EC8E-563A-4B34-B517-AA5F5ECC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/health: Containerize and then use liveness probe to constantly monitor the health of container in pod</a:t>
            </a:r>
          </a:p>
          <a:p>
            <a:pPr marL="0" indent="0">
              <a:buNone/>
            </a:pPr>
            <a:r>
              <a:rPr lang="en-US" sz="1600" dirty="0"/>
              <a:t>/</a:t>
            </a:r>
            <a:r>
              <a:rPr lang="en-US" sz="1600" dirty="0" err="1"/>
              <a:t>diag</a:t>
            </a:r>
            <a:r>
              <a:rPr lang="en-US" sz="1600" dirty="0"/>
              <a:t>: We can use command option to curl the script to get response code </a:t>
            </a:r>
          </a:p>
          <a:p>
            <a:pPr marL="0" indent="0">
              <a:buNone/>
            </a:pPr>
            <a:r>
              <a:rPr lang="en-US" sz="1600" dirty="0"/>
              <a:t>/convert: The same shell script can be change now keeping country name as the parameter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9636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9E9A-4254-40D9-A168-096BFAF6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24292E"/>
                </a:solidFill>
                <a:effectLst/>
                <a:latin typeface="Arial" panose="020B0604020202020204" pitchFamily="34" charset="0"/>
              </a:rPr>
              <a:t>Craft demo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EC8E-563A-4B34-B517-AA5F5ECC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Logging and Monitoring</a:t>
            </a:r>
          </a:p>
          <a:p>
            <a:pPr marL="0" indent="0">
              <a:buNone/>
            </a:pP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Logging</a:t>
            </a:r>
          </a:p>
          <a:p>
            <a:pPr marL="0" indent="0">
              <a:buNone/>
            </a:pPr>
            <a:r>
              <a:rPr lang="en-IN" sz="1600" dirty="0"/>
              <a:t>	EFK setup can be easily setup using demon set in k8s and all application logs can be indexed to Kibana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2. Monitoring</a:t>
            </a:r>
          </a:p>
          <a:p>
            <a:pPr marL="0" indent="0">
              <a:buNone/>
            </a:pPr>
            <a:r>
              <a:rPr lang="en-IN" sz="1600" dirty="0"/>
              <a:t>	Prometheus server scrapes all the metrics on EKS nodes and the same can be visualized using Grafana as well we can set up alerting using alert manager.</a:t>
            </a:r>
          </a:p>
        </p:txBody>
      </p:sp>
    </p:spTree>
    <p:extLst>
      <p:ext uri="{BB962C8B-B14F-4D97-AF65-F5344CB8AC3E}">
        <p14:creationId xmlns:p14="http://schemas.microsoft.com/office/powerpoint/2010/main" val="19622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Craft-demo</vt:lpstr>
      <vt:lpstr>Craft demo</vt:lpstr>
      <vt:lpstr>Craft demo</vt:lpstr>
      <vt:lpstr>Craft demo</vt:lpstr>
      <vt:lpstr>Craft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Craft-demo</dc:title>
  <dc:creator>Prashanth Manohar</dc:creator>
  <cp:lastModifiedBy>Prashanth Manohar</cp:lastModifiedBy>
  <cp:revision>5</cp:revision>
  <dcterms:created xsi:type="dcterms:W3CDTF">2020-09-23T13:20:09Z</dcterms:created>
  <dcterms:modified xsi:type="dcterms:W3CDTF">2020-09-23T13:49:18Z</dcterms:modified>
</cp:coreProperties>
</file>