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11/18/2018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11/18/2018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11/18/2018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11/18/2018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11/18/2018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11/18/2018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11/18/2018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Accident_manage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610600" cy="903762"/>
          </a:xfrm>
        </p:spPr>
        <p:txBody>
          <a:bodyPr>
            <a:noAutofit/>
          </a:bodyPr>
          <a:lstStyle/>
          <a:p>
            <a:pPr algn="ctr"/>
            <a:r>
              <a:rPr lang="en-IN" sz="2800" dirty="0" smtClean="0"/>
              <a:t/>
            </a:r>
            <a:br>
              <a:rPr lang="en-IN" sz="2800" dirty="0" smtClean="0"/>
            </a:br>
            <a:r>
              <a:rPr lang="en-IN" sz="2800" dirty="0" smtClean="0"/>
              <a:t/>
            </a:r>
            <a:br>
              <a:rPr lang="en-IN" sz="2800" dirty="0" smtClean="0"/>
            </a:br>
            <a:r>
              <a:rPr lang="en-IN" sz="2000" dirty="0" smtClean="0">
                <a:latin typeface="Times New Roman" pitchFamily="18" charset="0"/>
                <a:cs typeface="Times New Roman" pitchFamily="18" charset="0"/>
              </a:rPr>
              <a:t>A Mini-project presentation </a:t>
            </a:r>
            <a:br>
              <a:rPr lang="en-IN" sz="2000" dirty="0" smtClean="0">
                <a:latin typeface="Times New Roman" pitchFamily="18" charset="0"/>
                <a:cs typeface="Times New Roman" pitchFamily="18" charset="0"/>
              </a:rPr>
            </a:br>
            <a:r>
              <a:rPr lang="en-IN" sz="2000" dirty="0" smtClean="0">
                <a:latin typeface="Times New Roman" pitchFamily="18" charset="0"/>
                <a:cs typeface="Times New Roman" pitchFamily="18" charset="0"/>
              </a:rPr>
              <a:t>on</a:t>
            </a:r>
            <a:r>
              <a:rPr lang="en-IN" sz="2800" dirty="0" smtClean="0"/>
              <a:t/>
            </a:r>
            <a:br>
              <a:rPr lang="en-IN" sz="2800" dirty="0" smtClean="0"/>
            </a:br>
            <a:r>
              <a:rPr lang="en-IN" sz="2800" dirty="0" smtClean="0">
                <a:latin typeface="Times New Roman" pitchFamily="18" charset="0"/>
                <a:cs typeface="Times New Roman" pitchFamily="18" charset="0"/>
              </a:rPr>
              <a:t>ROAD ACCIDENT MANAGEMENT SYSTEM</a:t>
            </a:r>
            <a:endParaRPr lang="en-IN" sz="2800"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3200400"/>
            <a:ext cx="8229600" cy="3174522"/>
          </a:xfrm>
        </p:spPr>
        <p:txBody>
          <a:bodyPr>
            <a:normAutofit fontScale="92500" lnSpcReduction="10000"/>
          </a:bodyPr>
          <a:lstStyle/>
          <a:p>
            <a:endParaRPr lang="en-US" dirty="0" smtClean="0"/>
          </a:p>
          <a:p>
            <a:endParaRPr lang="en-US" dirty="0" smtClean="0"/>
          </a:p>
          <a:p>
            <a:endParaRPr lang="en-US" dirty="0" smtClean="0"/>
          </a:p>
          <a:p>
            <a:r>
              <a:rPr lang="en-US" dirty="0" smtClean="0"/>
              <a:t>Submitted by:                                                            Under the guidance of:</a:t>
            </a:r>
            <a:endParaRPr lang="en-IN" dirty="0" smtClean="0"/>
          </a:p>
          <a:p>
            <a:r>
              <a:rPr lang="en-US" dirty="0" smtClean="0"/>
              <a:t>RAMA KRISHNA M [3BR15CS080]                                 Mr. </a:t>
            </a:r>
            <a:r>
              <a:rPr lang="en-US" dirty="0" err="1" smtClean="0"/>
              <a:t>Sreenivas</a:t>
            </a:r>
            <a:r>
              <a:rPr lang="en-US" dirty="0" smtClean="0"/>
              <a:t> M</a:t>
            </a:r>
            <a:endParaRPr lang="en-IN" dirty="0" smtClean="0"/>
          </a:p>
          <a:p>
            <a:r>
              <a:rPr lang="en-US" dirty="0" smtClean="0"/>
              <a:t>MALLIKARJUN J [3BR15CS083]                                    Mrs. </a:t>
            </a:r>
            <a:r>
              <a:rPr lang="en-US" dirty="0" err="1" smtClean="0"/>
              <a:t>Sheetal</a:t>
            </a:r>
            <a:r>
              <a:rPr lang="en-US" dirty="0" smtClean="0"/>
              <a:t> J</a:t>
            </a:r>
          </a:p>
          <a:p>
            <a:r>
              <a:rPr lang="en-US" dirty="0" smtClean="0"/>
              <a:t>PRASHANTH KUMAR R S[3BR15CS119]</a:t>
            </a:r>
          </a:p>
          <a:p>
            <a:r>
              <a:rPr lang="en-US" dirty="0" smtClean="0"/>
              <a:t>                                                                                              </a:t>
            </a:r>
            <a:endParaRPr lang="en-IN" dirty="0" smtClean="0"/>
          </a:p>
          <a:p>
            <a:endParaRPr lang="en-US" dirty="0" smtClean="0"/>
          </a:p>
          <a:p>
            <a:r>
              <a:rPr lang="en-US" dirty="0" smtClean="0"/>
              <a:t>                                                                                              </a:t>
            </a:r>
            <a:endParaRPr lang="en-IN" i="1" dirty="0" smtClean="0"/>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96962"/>
          </a:xfrm>
        </p:spPr>
        <p:txBody>
          <a:bodyPr>
            <a:normAutofit/>
          </a:bodyPr>
          <a:lstStyle/>
          <a:p>
            <a:pPr algn="ctr"/>
            <a:r>
              <a:rPr lang="en-IN" sz="2800" b="1" dirty="0" smtClean="0">
                <a:latin typeface="Times New Roman" pitchFamily="18" charset="0"/>
                <a:cs typeface="Times New Roman" pitchFamily="18" charset="0"/>
              </a:rPr>
              <a:t>SYSTEM DESIGN</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00200"/>
            <a:ext cx="8077200" cy="4873752"/>
          </a:xfrm>
        </p:spPr>
        <p:txBody>
          <a:bodyPr>
            <a:normAutofit/>
          </a:bodyPr>
          <a:lstStyle/>
          <a:p>
            <a:endParaRPr lang="en-IN" dirty="0" smtClean="0"/>
          </a:p>
          <a:p>
            <a:endParaRPr lang="en-IN" dirty="0"/>
          </a:p>
        </p:txBody>
      </p:sp>
      <p:sp>
        <p:nvSpPr>
          <p:cNvPr id="4" name="Rectangle 3"/>
          <p:cNvSpPr/>
          <p:nvPr/>
        </p:nvSpPr>
        <p:spPr>
          <a:xfrm>
            <a:off x="685800" y="34290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Home</a:t>
            </a:r>
            <a:endParaRPr lang="en-IN" dirty="0" smtClean="0"/>
          </a:p>
          <a:p>
            <a:pPr algn="ctr"/>
            <a:r>
              <a:rPr lang="en-US" dirty="0" smtClean="0"/>
              <a:t>Module</a:t>
            </a:r>
            <a:endParaRPr lang="en-IN" dirty="0" smtClean="0"/>
          </a:p>
          <a:p>
            <a:pPr algn="ctr"/>
            <a:endParaRPr lang="en-IN" dirty="0"/>
          </a:p>
        </p:txBody>
      </p:sp>
      <p:sp>
        <p:nvSpPr>
          <p:cNvPr id="8" name="Rectangle 7"/>
          <p:cNvSpPr/>
          <p:nvPr/>
        </p:nvSpPr>
        <p:spPr>
          <a:xfrm>
            <a:off x="2133600" y="20574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User </a:t>
            </a:r>
            <a:endParaRPr lang="en-IN" dirty="0" smtClean="0"/>
          </a:p>
          <a:p>
            <a:pPr algn="ctr"/>
            <a:r>
              <a:rPr lang="en-US" dirty="0" smtClean="0"/>
              <a:t>login</a:t>
            </a:r>
            <a:endParaRPr lang="en-IN" dirty="0" smtClean="0"/>
          </a:p>
          <a:p>
            <a:pPr algn="ctr"/>
            <a:endParaRPr lang="en-IN" dirty="0"/>
          </a:p>
        </p:txBody>
      </p:sp>
      <p:sp>
        <p:nvSpPr>
          <p:cNvPr id="10" name="Rectangle 9"/>
          <p:cNvSpPr/>
          <p:nvPr/>
        </p:nvSpPr>
        <p:spPr>
          <a:xfrm>
            <a:off x="5486400" y="20574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Search</a:t>
            </a:r>
            <a:endParaRPr lang="en-IN" dirty="0" smtClean="0"/>
          </a:p>
          <a:p>
            <a:pPr algn="ctr"/>
            <a:r>
              <a:rPr lang="en-US" dirty="0" smtClean="0"/>
              <a:t>Module</a:t>
            </a:r>
            <a:endParaRPr lang="en-IN" dirty="0" smtClean="0"/>
          </a:p>
          <a:p>
            <a:pPr algn="ctr"/>
            <a:endParaRPr lang="en-IN" dirty="0"/>
          </a:p>
        </p:txBody>
      </p:sp>
      <p:sp>
        <p:nvSpPr>
          <p:cNvPr id="11" name="Rectangle 10"/>
          <p:cNvSpPr/>
          <p:nvPr/>
        </p:nvSpPr>
        <p:spPr>
          <a:xfrm>
            <a:off x="3810000" y="46482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Display </a:t>
            </a:r>
            <a:endParaRPr lang="en-IN" dirty="0" smtClean="0"/>
          </a:p>
          <a:p>
            <a:pPr algn="ctr"/>
            <a:r>
              <a:rPr lang="en-US" dirty="0" smtClean="0"/>
              <a:t>Module</a:t>
            </a:r>
            <a:endParaRPr lang="en-IN" dirty="0" smtClean="0"/>
          </a:p>
          <a:p>
            <a:pPr algn="ctr"/>
            <a:endParaRPr lang="en-IN" dirty="0"/>
          </a:p>
        </p:txBody>
      </p:sp>
      <p:sp>
        <p:nvSpPr>
          <p:cNvPr id="12" name="Rectangle 11"/>
          <p:cNvSpPr/>
          <p:nvPr/>
        </p:nvSpPr>
        <p:spPr>
          <a:xfrm>
            <a:off x="3810000" y="20574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Display </a:t>
            </a:r>
            <a:endParaRPr lang="en-IN" dirty="0" smtClean="0"/>
          </a:p>
          <a:p>
            <a:pPr algn="ctr"/>
            <a:r>
              <a:rPr lang="en-US" dirty="0" smtClean="0"/>
              <a:t>Module</a:t>
            </a:r>
            <a:endParaRPr lang="en-IN" dirty="0" smtClean="0"/>
          </a:p>
          <a:p>
            <a:pPr algn="ctr"/>
            <a:endParaRPr lang="en-IN" dirty="0"/>
          </a:p>
        </p:txBody>
      </p:sp>
      <p:sp>
        <p:nvSpPr>
          <p:cNvPr id="13" name="Rectangle 12"/>
          <p:cNvSpPr/>
          <p:nvPr/>
        </p:nvSpPr>
        <p:spPr>
          <a:xfrm>
            <a:off x="2133600" y="46482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Admin </a:t>
            </a:r>
            <a:endParaRPr lang="en-IN" dirty="0" smtClean="0"/>
          </a:p>
          <a:p>
            <a:pPr algn="ctr"/>
            <a:r>
              <a:rPr lang="en-US" dirty="0" smtClean="0"/>
              <a:t>login</a:t>
            </a:r>
            <a:endParaRPr lang="en-IN" dirty="0" smtClean="0"/>
          </a:p>
          <a:p>
            <a:pPr algn="ctr"/>
            <a:endParaRPr lang="en-IN" dirty="0"/>
          </a:p>
        </p:txBody>
      </p:sp>
      <p:sp>
        <p:nvSpPr>
          <p:cNvPr id="15" name="Rectangle 14"/>
          <p:cNvSpPr/>
          <p:nvPr/>
        </p:nvSpPr>
        <p:spPr>
          <a:xfrm>
            <a:off x="7239000" y="46482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Search</a:t>
            </a:r>
            <a:endParaRPr lang="en-IN" dirty="0" smtClean="0"/>
          </a:p>
          <a:p>
            <a:pPr algn="ctr"/>
            <a:r>
              <a:rPr lang="en-US" dirty="0" smtClean="0"/>
              <a:t>Module</a:t>
            </a:r>
            <a:endParaRPr lang="en-IN" dirty="0" smtClean="0"/>
          </a:p>
          <a:p>
            <a:pPr algn="ctr"/>
            <a:endParaRPr lang="en-IN" dirty="0"/>
          </a:p>
        </p:txBody>
      </p:sp>
      <p:sp>
        <p:nvSpPr>
          <p:cNvPr id="16" name="Rectangle 15"/>
          <p:cNvSpPr/>
          <p:nvPr/>
        </p:nvSpPr>
        <p:spPr>
          <a:xfrm>
            <a:off x="7239000" y="33528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Logout Module</a:t>
            </a:r>
            <a:endParaRPr lang="en-IN" dirty="0" smtClean="0"/>
          </a:p>
          <a:p>
            <a:pPr algn="ctr"/>
            <a:endParaRPr lang="en-IN" dirty="0"/>
          </a:p>
        </p:txBody>
      </p:sp>
      <p:sp>
        <p:nvSpPr>
          <p:cNvPr id="17" name="Rectangle 16"/>
          <p:cNvSpPr/>
          <p:nvPr/>
        </p:nvSpPr>
        <p:spPr>
          <a:xfrm>
            <a:off x="5410200" y="46482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r>
              <a:rPr lang="en-US" dirty="0" smtClean="0"/>
              <a:t>Add </a:t>
            </a:r>
            <a:endParaRPr lang="en-IN" dirty="0" smtClean="0"/>
          </a:p>
          <a:p>
            <a:pPr algn="ctr"/>
            <a:r>
              <a:rPr lang="en-US" dirty="0" smtClean="0"/>
              <a:t>Module</a:t>
            </a:r>
            <a:endParaRPr lang="en-IN" dirty="0" smtClean="0"/>
          </a:p>
          <a:p>
            <a:pPr algn="ctr"/>
            <a:endParaRPr lang="en-IN" dirty="0"/>
          </a:p>
        </p:txBody>
      </p:sp>
      <p:cxnSp>
        <p:nvCxnSpPr>
          <p:cNvPr id="27" name="Straight Arrow Connector 26"/>
          <p:cNvCxnSpPr>
            <a:endCxn id="8" idx="1"/>
          </p:cNvCxnSpPr>
          <p:nvPr/>
        </p:nvCxnSpPr>
        <p:spPr>
          <a:xfrm>
            <a:off x="12192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a:endCxn id="12" idx="1"/>
          </p:cNvCxnSpPr>
          <p:nvPr/>
        </p:nvCxnSpPr>
        <p:spPr>
          <a:xfrm>
            <a:off x="3429000" y="2438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10" idx="1"/>
          </p:cNvCxnSpPr>
          <p:nvPr/>
        </p:nvCxnSpPr>
        <p:spPr>
          <a:xfrm>
            <a:off x="5105400" y="24384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3" idx="3"/>
            <a:endCxn id="11" idx="1"/>
          </p:cNvCxnSpPr>
          <p:nvPr/>
        </p:nvCxnSpPr>
        <p:spPr>
          <a:xfrm>
            <a:off x="3429000" y="50292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3"/>
          </p:cNvCxnSpPr>
          <p:nvPr/>
        </p:nvCxnSpPr>
        <p:spPr>
          <a:xfrm>
            <a:off x="5105400" y="5029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15" idx="1"/>
          </p:cNvCxnSpPr>
          <p:nvPr/>
        </p:nvCxnSpPr>
        <p:spPr>
          <a:xfrm>
            <a:off x="6705600" y="50292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5" idx="0"/>
            <a:endCxn id="16" idx="2"/>
          </p:cNvCxnSpPr>
          <p:nvPr/>
        </p:nvCxnSpPr>
        <p:spPr>
          <a:xfrm rot="5400000" flipH="1" flipV="1">
            <a:off x="7620000" y="4381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219200" y="5029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rot="16200000" flipH="1">
            <a:off x="7354094" y="2856706"/>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724694" y="2933700"/>
            <a:ext cx="989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800497" y="4609703"/>
            <a:ext cx="83820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705600" y="2362200"/>
            <a:ext cx="1143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467600" cy="884238"/>
          </a:xfrm>
        </p:spPr>
        <p:txBody>
          <a:bodyPr/>
          <a:lstStyle/>
          <a:p>
            <a:pPr algn="ctr"/>
            <a:r>
              <a:rPr lang="en-IN" sz="2800" b="1" dirty="0" smtClean="0">
                <a:latin typeface="Times New Roman" pitchFamily="18" charset="0"/>
                <a:cs typeface="Times New Roman" pitchFamily="18" charset="0"/>
              </a:rPr>
              <a:t>MODULES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600200"/>
            <a:ext cx="7848600" cy="5257800"/>
          </a:xfrm>
        </p:spPr>
        <p:txBody>
          <a:bodyPr>
            <a:normAutofit/>
          </a:bodyPr>
          <a:lstStyle/>
          <a:p>
            <a:pPr lvl="0" algn="just">
              <a:buFont typeface="Wingdings" pitchFamily="2" charset="2"/>
              <a:buChar char="Ø"/>
            </a:pPr>
            <a:r>
              <a:rPr lang="en-US" sz="2200" dirty="0" smtClean="0">
                <a:latin typeface="Times New Roman" pitchFamily="18" charset="0"/>
                <a:cs typeface="Times New Roman" pitchFamily="18" charset="0"/>
              </a:rPr>
              <a:t>Home module:</a:t>
            </a:r>
            <a:endParaRPr lang="en-IN"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This module allows the user to select the type of login i.e. Admin or user</a:t>
            </a:r>
            <a:r>
              <a:rPr lang="en-IN"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Login. This is the initial stage of the project </a:t>
            </a:r>
          </a:p>
          <a:p>
            <a:pPr algn="just">
              <a:buNone/>
            </a:pPr>
            <a:endParaRPr lang="en-IN"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User </a:t>
            </a:r>
            <a:r>
              <a:rPr lang="en-US" sz="2200" dirty="0" smtClean="0">
                <a:latin typeface="Times New Roman" pitchFamily="18" charset="0"/>
                <a:cs typeface="Times New Roman" pitchFamily="18" charset="0"/>
              </a:rPr>
              <a:t>login :</a:t>
            </a:r>
            <a:endParaRPr lang="en-IN" sz="2200" dirty="0" smtClean="0">
              <a:latin typeface="Times New Roman" pitchFamily="18" charset="0"/>
              <a:cs typeface="Times New Roman" pitchFamily="18" charset="0"/>
            </a:endParaRPr>
          </a:p>
          <a:p>
            <a:pPr algn="just">
              <a:buNone/>
            </a:pP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Allows the transport officials to login the particular account and view the details</a:t>
            </a:r>
          </a:p>
          <a:p>
            <a:pPr algn="just">
              <a:buNone/>
            </a:pPr>
            <a:endParaRPr lang="en-IN"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 Admin Login:</a:t>
            </a:r>
            <a:endParaRPr lang="en-IN"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In this the data can be added or modified at any moment whenever the user logins as admin</a:t>
            </a:r>
          </a:p>
          <a:p>
            <a:pPr algn="just">
              <a:buNone/>
            </a:pPr>
            <a:r>
              <a:rPr lang="en-US" sz="2200" dirty="0" smtClean="0">
                <a:latin typeface="Times New Roman" pitchFamily="18" charset="0"/>
                <a:cs typeface="Times New Roman" pitchFamily="18" charset="0"/>
              </a:rPr>
              <a:t> </a:t>
            </a:r>
            <a:endParaRPr lang="en-IN" sz="2200" dirty="0" smtClean="0">
              <a:latin typeface="Times New Roman" pitchFamily="18" charset="0"/>
              <a:cs typeface="Times New Roman" pitchFamily="18" charset="0"/>
            </a:endParaRP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762000"/>
            <a:ext cx="7620000" cy="5334000"/>
          </a:xfrm>
        </p:spPr>
        <p:txBody>
          <a:bodyPr>
            <a:normAutofit fontScale="92500" lnSpcReduction="20000"/>
          </a:bodyPr>
          <a:lstStyle/>
          <a:p>
            <a:pPr algn="just">
              <a:buFont typeface="Wingdings" pitchFamily="2" charset="2"/>
              <a:buChar char="Ø"/>
            </a:pPr>
            <a:r>
              <a:rPr lang="en-US" dirty="0" smtClean="0">
                <a:latin typeface="Times New Roman" pitchFamily="18" charset="0"/>
                <a:cs typeface="Times New Roman" pitchFamily="18" charset="0"/>
              </a:rPr>
              <a:t>Display details Module:</a:t>
            </a:r>
            <a:endParaRPr lang="en-IN"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page that displays all the accident vehicle details where the data can also be added</a:t>
            </a:r>
            <a:endParaRPr lang="en-IN"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Add  Module: </a:t>
            </a:r>
            <a:endParaRPr lang="en-IN"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This module is available only to the admin where all the details are entered and stored for further use</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algn="just">
              <a:buFont typeface="Wingdings" pitchFamily="2" charset="2"/>
              <a:buChar char="Ø"/>
            </a:pPr>
            <a:r>
              <a:rPr lang="en-US" dirty="0" smtClean="0">
                <a:latin typeface="Times New Roman" pitchFamily="18" charset="0"/>
                <a:cs typeface="Times New Roman" pitchFamily="18" charset="0"/>
              </a:rPr>
              <a:t>Search Module: </a:t>
            </a:r>
            <a:endParaRPr lang="en-IN"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The page that searches a particular details of vehicle that has met with an accident</a:t>
            </a:r>
            <a:endParaRPr lang="en-IN"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endParaRPr lang="en-IN" dirty="0" smtClean="0">
              <a:latin typeface="Times New Roman" pitchFamily="18" charset="0"/>
              <a:cs typeface="Times New Roman" pitchFamily="18" charset="0"/>
            </a:endParaRPr>
          </a:p>
          <a:p>
            <a:pPr lvl="0" algn="just">
              <a:buFont typeface="Wingdings" pitchFamily="2" charset="2"/>
              <a:buChar char="Ø"/>
            </a:pPr>
            <a:r>
              <a:rPr lang="en-US" dirty="0" smtClean="0">
                <a:latin typeface="Times New Roman" pitchFamily="18" charset="0"/>
                <a:cs typeface="Times New Roman" pitchFamily="18" charset="0"/>
              </a:rPr>
              <a:t>Logout Module:</a:t>
            </a:r>
            <a:endParaRPr lang="en-IN"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This module is accessed when the user or admin logs out of his/her account</a:t>
            </a:r>
            <a:endParaRPr lang="en-IN" dirty="0" smtClean="0">
              <a:latin typeface="Times New Roman" pitchFamily="18" charset="0"/>
              <a:cs typeface="Times New Roman" pitchFamily="18" charset="0"/>
            </a:endParaRPr>
          </a:p>
          <a:p>
            <a:pPr>
              <a:buNone/>
            </a:pPr>
            <a:r>
              <a:rPr lang="en-US" b="1" dirty="0" smtClean="0"/>
              <a:t> </a:t>
            </a:r>
            <a:endParaRPr lang="en-IN" dirty="0" smtClean="0"/>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2800" b="1" dirty="0" smtClean="0">
                <a:latin typeface="Times New Roman" pitchFamily="18" charset="0"/>
                <a:cs typeface="Times New Roman" pitchFamily="18" charset="0"/>
              </a:rPr>
              <a:t>REFRENCES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lgn="just">
              <a:buFont typeface="Wingdings" pitchFamily="2" charset="2"/>
              <a:buChar char="Ø"/>
            </a:pPr>
            <a:r>
              <a:rPr lang="en-US" sz="2200" dirty="0" smtClean="0">
                <a:latin typeface="Times New Roman" pitchFamily="18" charset="0"/>
                <a:cs typeface="Times New Roman" pitchFamily="18" charset="0"/>
              </a:rPr>
              <a:t>Fundamentals of web development by Randy Connolly and Ricardo </a:t>
            </a:r>
            <a:r>
              <a:rPr lang="en-US" sz="2200" dirty="0" smtClean="0">
                <a:latin typeface="Times New Roman" pitchFamily="18" charset="0"/>
                <a:cs typeface="Times New Roman" pitchFamily="18" charset="0"/>
              </a:rPr>
              <a:t>Hoar</a:t>
            </a:r>
          </a:p>
          <a:p>
            <a:pPr lvl="0" algn="just">
              <a:buFont typeface="Wingdings" pitchFamily="2" charset="2"/>
              <a:buChar char="Ø"/>
            </a:pPr>
            <a:endParaRPr lang="en-IN" sz="2200" dirty="0" smtClean="0">
              <a:latin typeface="Times New Roman" pitchFamily="18" charset="0"/>
              <a:cs typeface="Times New Roman" pitchFamily="18" charset="0"/>
            </a:endParaRPr>
          </a:p>
          <a:p>
            <a:pPr lvl="0" algn="just">
              <a:buFont typeface="Wingdings" pitchFamily="2" charset="2"/>
              <a:buChar char="Ø"/>
            </a:pPr>
            <a:r>
              <a:rPr lang="en-US" sz="2200" dirty="0" smtClean="0">
                <a:latin typeface="Times New Roman" pitchFamily="18" charset="0"/>
                <a:cs typeface="Times New Roman" pitchFamily="18" charset="0"/>
              </a:rPr>
              <a:t>Links:</a:t>
            </a:r>
            <a:endParaRPr lang="en-IN" sz="2200" dirty="0" smtClean="0">
              <a:latin typeface="Times New Roman" pitchFamily="18" charset="0"/>
              <a:cs typeface="Times New Roman" pitchFamily="18" charset="0"/>
            </a:endParaRPr>
          </a:p>
          <a:p>
            <a:pPr lvl="1" algn="just">
              <a:buFont typeface="Courier New" pitchFamily="49" charset="0"/>
              <a:buChar char="o"/>
            </a:pPr>
            <a:r>
              <a:rPr lang="en-US" sz="2200" u="sng" dirty="0" smtClean="0">
                <a:latin typeface="Times New Roman" pitchFamily="18" charset="0"/>
                <a:cs typeface="Times New Roman" pitchFamily="18" charset="0"/>
                <a:hlinkClick r:id="rId2"/>
              </a:rPr>
              <a:t>https</a:t>
            </a:r>
            <a:r>
              <a:rPr lang="en-US" sz="2200" u="sng" dirty="0" smtClean="0">
                <a:latin typeface="Times New Roman" pitchFamily="18" charset="0"/>
                <a:cs typeface="Times New Roman" pitchFamily="18" charset="0"/>
                <a:hlinkClick r:id="rId2"/>
              </a:rPr>
              <a:t>://</a:t>
            </a:r>
            <a:r>
              <a:rPr lang="en-US" sz="2200" u="sng" dirty="0" smtClean="0">
                <a:latin typeface="Times New Roman" pitchFamily="18" charset="0"/>
                <a:cs typeface="Times New Roman" pitchFamily="18" charset="0"/>
                <a:hlinkClick r:id="rId2"/>
              </a:rPr>
              <a:t>en.wikipedia.org/wiki/Accident_management</a:t>
            </a:r>
            <a:endParaRPr lang="en-IN" sz="2200" dirty="0" smtClean="0">
              <a:latin typeface="Times New Roman" pitchFamily="18" charset="0"/>
              <a:cs typeface="Times New Roman" pitchFamily="18" charset="0"/>
            </a:endParaRPr>
          </a:p>
          <a:p>
            <a:pPr lvl="1" algn="just">
              <a:buFont typeface="Courier New" pitchFamily="49" charset="0"/>
              <a:buChar char="o"/>
            </a:pPr>
            <a:r>
              <a:rPr lang="en-US" sz="2200" dirty="0" smtClean="0">
                <a:latin typeface="Times New Roman" pitchFamily="18" charset="0"/>
                <a:cs typeface="Times New Roman" pitchFamily="18" charset="0"/>
              </a:rPr>
              <a:t>https</a:t>
            </a:r>
            <a:r>
              <a:rPr lang="en-US" sz="2200" dirty="0" smtClean="0">
                <a:latin typeface="Times New Roman" pitchFamily="18" charset="0"/>
                <a:cs typeface="Times New Roman" pitchFamily="18" charset="0"/>
              </a:rPr>
              <a:t>://www.hindawi.com/journals/jat/2018/6168981/</a:t>
            </a:r>
            <a:endParaRPr lang="en-IN" sz="22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ctr">
              <a:buNone/>
            </a:pPr>
            <a:endParaRPr lang="en-IN" sz="6000" dirty="0" smtClean="0">
              <a:latin typeface="Times New Roman" pitchFamily="18" charset="0"/>
              <a:cs typeface="Times New Roman" pitchFamily="18" charset="0"/>
            </a:endParaRPr>
          </a:p>
          <a:p>
            <a:pPr algn="ctr">
              <a:buNone/>
            </a:pPr>
            <a:r>
              <a:rPr lang="en-IN" sz="6000" dirty="0" smtClean="0">
                <a:latin typeface="Times New Roman" pitchFamily="18" charset="0"/>
                <a:cs typeface="Times New Roman" pitchFamily="18" charset="0"/>
              </a:rPr>
              <a:t>THANK YOU</a:t>
            </a:r>
            <a:endParaRPr lang="en-IN" sz="6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latin typeface="Times New Roman" pitchFamily="18" charset="0"/>
                <a:cs typeface="Times New Roman" pitchFamily="18" charset="0"/>
              </a:rPr>
              <a:t>ABSTRACT</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buNone/>
            </a:pPr>
            <a:endParaRPr lang="en-US" sz="2200" dirty="0" smtClean="0"/>
          </a:p>
          <a:p>
            <a:pPr algn="just">
              <a:buFont typeface="Wingdings" pitchFamily="2" charset="2"/>
              <a:buChar char="Ø"/>
            </a:pPr>
            <a:r>
              <a:rPr lang="en-US" sz="2200" dirty="0" smtClean="0">
                <a:latin typeface="Times New Roman" pitchFamily="18" charset="0"/>
                <a:cs typeface="Times New Roman" pitchFamily="18" charset="0"/>
              </a:rPr>
              <a:t>The project entitled as “ROAD ACCIDENT MANAGEMENT SYSTEM” helps us in storing the information about vehicle in a digital way</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This project gives us a clear picture on how the data is stored and accessed digitally</a:t>
            </a:r>
          </a:p>
          <a:p>
            <a:pPr algn="just">
              <a:buNone/>
            </a:pPr>
            <a:endParaRPr lang="en-US" sz="2200" dirty="0" smtClean="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The main aim of this project is to store the details of the road accident vehicles and provide these details to the transport authority officials at a given particular date</a:t>
            </a:r>
          </a:p>
          <a:p>
            <a:pPr algn="just">
              <a:buFont typeface="Wingdings" pitchFamily="2" charset="2"/>
              <a:buChar char="Ø"/>
            </a:pPr>
            <a:endParaRPr lang="en-IN" sz="2000" dirty="0" smtClean="0"/>
          </a:p>
          <a:p>
            <a:pPr algn="just">
              <a:buFont typeface="Wingdings" pitchFamily="2" charset="2"/>
              <a:buChar char="Ø"/>
            </a:pPr>
            <a:endParaRPr lang="en-I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INTRODUCTION</a:t>
            </a:r>
            <a:r>
              <a:rPr lang="en-IN" sz="2800" b="1" dirty="0" smtClean="0">
                <a:latin typeface="Times New Roman" pitchFamily="18" charset="0"/>
                <a:cs typeface="Times New Roman" pitchFamily="18" charset="0"/>
              </a:rPr>
              <a:t/>
            </a:r>
            <a:br>
              <a:rPr lang="en-IN" sz="2800" b="1" dirty="0" smtClean="0">
                <a:latin typeface="Times New Roman" pitchFamily="18" charset="0"/>
                <a:cs typeface="Times New Roman" pitchFamily="18" charset="0"/>
              </a:rPr>
            </a:b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533400" y="1447800"/>
            <a:ext cx="7467600" cy="4800600"/>
          </a:xfrm>
        </p:spPr>
        <p:txBody>
          <a:bodyPr>
            <a:normAutofit fontScale="47500" lnSpcReduction="20000"/>
          </a:bodyPr>
          <a:lstStyle/>
          <a:p>
            <a:pPr algn="just">
              <a:buFont typeface="Wingdings" pitchFamily="2" charset="2"/>
              <a:buChar char="Ø"/>
            </a:pPr>
            <a:r>
              <a:rPr lang="en-US" sz="4600" dirty="0" smtClean="0">
                <a:latin typeface="Times New Roman" pitchFamily="18" charset="0"/>
                <a:cs typeface="Times New Roman" pitchFamily="18" charset="0"/>
              </a:rPr>
              <a:t>Road accident management is the centralized handling of a motorist’s claim following a road traffic collision or other damages or mishaps that happen to a vehicle while on or off road</a:t>
            </a:r>
          </a:p>
          <a:p>
            <a:pPr algn="just">
              <a:buFont typeface="Wingdings" pitchFamily="2" charset="2"/>
              <a:buChar char="Ø"/>
            </a:pPr>
            <a:endParaRPr lang="en-US" sz="4600" dirty="0" smtClean="0">
              <a:latin typeface="Times New Roman" pitchFamily="18" charset="0"/>
              <a:cs typeface="Times New Roman" pitchFamily="18" charset="0"/>
            </a:endParaRPr>
          </a:p>
          <a:p>
            <a:pPr algn="just">
              <a:buFont typeface="Wingdings" pitchFamily="2" charset="2"/>
              <a:buChar char="Ø"/>
            </a:pPr>
            <a:r>
              <a:rPr lang="en-US" sz="4600" dirty="0" smtClean="0">
                <a:latin typeface="Times New Roman" pitchFamily="18" charset="0"/>
                <a:cs typeface="Times New Roman" pitchFamily="18" charset="0"/>
              </a:rPr>
              <a:t>As cities across the world grow and the mobility of populations increases, there has also been a corresponding increase in the number of vehicles on roads</a:t>
            </a:r>
          </a:p>
          <a:p>
            <a:pPr algn="just">
              <a:buFont typeface="Wingdings" pitchFamily="2" charset="2"/>
              <a:buChar char="Ø"/>
            </a:pPr>
            <a:endParaRPr lang="en-US" sz="4600" dirty="0" smtClean="0">
              <a:latin typeface="Times New Roman" pitchFamily="18" charset="0"/>
              <a:cs typeface="Times New Roman" pitchFamily="18" charset="0"/>
            </a:endParaRPr>
          </a:p>
          <a:p>
            <a:pPr algn="just">
              <a:buFont typeface="Wingdings" pitchFamily="2" charset="2"/>
              <a:buChar char="Ø"/>
            </a:pPr>
            <a:r>
              <a:rPr lang="en-US" sz="4600" dirty="0" smtClean="0">
                <a:latin typeface="Times New Roman" pitchFamily="18" charset="0"/>
                <a:cs typeface="Times New Roman" pitchFamily="18" charset="0"/>
              </a:rPr>
              <a:t>Accidents are a still major cause of death, despite the development of sophisticated systems for traffic management and other technologies linked with vehicles</a:t>
            </a:r>
          </a:p>
          <a:p>
            <a:pPr algn="just">
              <a:buFont typeface="Wingdings" pitchFamily="2" charset="2"/>
              <a:buChar char="Ø"/>
            </a:pPr>
            <a:endParaRPr lang="en-US" sz="4600" dirty="0" smtClean="0">
              <a:latin typeface="Times New Roman" pitchFamily="18" charset="0"/>
              <a:cs typeface="Times New Roman" pitchFamily="18" charset="0"/>
            </a:endParaRPr>
          </a:p>
          <a:p>
            <a:pPr algn="just">
              <a:buFont typeface="Wingdings" pitchFamily="2" charset="2"/>
              <a:buChar char="Ø"/>
            </a:pPr>
            <a:r>
              <a:rPr lang="en-US" sz="4600" dirty="0" smtClean="0">
                <a:latin typeface="Times New Roman" pitchFamily="18" charset="0"/>
                <a:cs typeface="Times New Roman" pitchFamily="18" charset="0"/>
              </a:rPr>
              <a:t>This project deals in storing the information about the vehicle details in digital way and can be accessed at any moment</a:t>
            </a:r>
            <a:endParaRPr lang="en-IN" sz="46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162800" cy="808038"/>
          </a:xfrm>
        </p:spPr>
        <p:txBody>
          <a:bodyPr>
            <a:normAutofit/>
          </a:bodyPr>
          <a:lstStyle/>
          <a:p>
            <a:pPr algn="ctr"/>
            <a:r>
              <a:rPr lang="en-US" sz="2800" b="1" dirty="0" smtClean="0">
                <a:latin typeface="Times New Roman" pitchFamily="18" charset="0"/>
                <a:cs typeface="Times New Roman" pitchFamily="18" charset="0"/>
              </a:rPr>
              <a:t>OBJECTIVES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lvl="0" algn="just">
              <a:buNone/>
            </a:pPr>
            <a:endParaRPr lang="en-US" sz="2000" dirty="0" smtClean="0">
              <a:latin typeface="Times New Roman" pitchFamily="18" charset="0"/>
              <a:cs typeface="Times New Roman" pitchFamily="18" charset="0"/>
            </a:endParaRPr>
          </a:p>
          <a:p>
            <a:pPr lvl="0" algn="just">
              <a:buFont typeface="Wingdings" pitchFamily="2" charset="2"/>
              <a:buChar char="Ø"/>
            </a:pPr>
            <a:r>
              <a:rPr lang="en-US" sz="2200" dirty="0" smtClean="0">
                <a:latin typeface="Times New Roman" pitchFamily="18" charset="0"/>
                <a:cs typeface="Times New Roman" pitchFamily="18" charset="0"/>
              </a:rPr>
              <a:t>To manage the accident data in a electronic or digital way</a:t>
            </a:r>
          </a:p>
          <a:p>
            <a:pPr lvl="0" algn="just">
              <a:buFont typeface="Wingdings" pitchFamily="2" charset="2"/>
              <a:buChar char="Ø"/>
            </a:pPr>
            <a:endParaRPr lang="en-IN" sz="2200" dirty="0" smtClean="0">
              <a:latin typeface="Times New Roman" pitchFamily="18" charset="0"/>
              <a:cs typeface="Times New Roman" pitchFamily="18" charset="0"/>
            </a:endParaRPr>
          </a:p>
          <a:p>
            <a:pPr lvl="0" algn="just">
              <a:buFont typeface="Wingdings" pitchFamily="2" charset="2"/>
              <a:buChar char="Ø"/>
            </a:pPr>
            <a:r>
              <a:rPr lang="en-US" sz="2200" dirty="0" smtClean="0">
                <a:latin typeface="Times New Roman" pitchFamily="18" charset="0"/>
                <a:cs typeface="Times New Roman" pitchFamily="18" charset="0"/>
              </a:rPr>
              <a:t>To provide a systematic way of giving the data in a relevant manner</a:t>
            </a:r>
          </a:p>
          <a:p>
            <a:pPr lvl="0" algn="just">
              <a:buFont typeface="Wingdings" pitchFamily="2" charset="2"/>
              <a:buChar char="Ø"/>
            </a:pPr>
            <a:endParaRPr lang="en-IN" sz="2200" dirty="0" smtClean="0">
              <a:latin typeface="Times New Roman" pitchFamily="18" charset="0"/>
              <a:cs typeface="Times New Roman" pitchFamily="18" charset="0"/>
            </a:endParaRPr>
          </a:p>
          <a:p>
            <a:pPr lvl="0" algn="just">
              <a:buFont typeface="Wingdings" pitchFamily="2" charset="2"/>
              <a:buChar char="Ø"/>
            </a:pPr>
            <a:r>
              <a:rPr lang="en-US" sz="2200" dirty="0" smtClean="0">
                <a:latin typeface="Times New Roman" pitchFamily="18" charset="0"/>
                <a:cs typeface="Times New Roman" pitchFamily="18" charset="0"/>
              </a:rPr>
              <a:t>To provide easy access to the stored data to the transport authority officials</a:t>
            </a:r>
            <a:endParaRPr lang="en-IN" sz="2200" dirty="0" smtClean="0">
              <a:latin typeface="Times New Roman" pitchFamily="18" charset="0"/>
              <a:cs typeface="Times New Roman" pitchFamily="18" charset="0"/>
            </a:endParaRPr>
          </a:p>
          <a:p>
            <a:pPr>
              <a:buFont typeface="Wingdings" pitchFamily="2" charset="2"/>
              <a:buChar char="Ø"/>
            </a:pP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itchFamily="18" charset="0"/>
                <a:cs typeface="Times New Roman" pitchFamily="18" charset="0"/>
              </a:rPr>
              <a:t>PROBLEM STATEMENT</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gn="just">
              <a:buFont typeface="Wingdings" pitchFamily="2" charset="2"/>
              <a:buChar char="Ø"/>
            </a:pPr>
            <a:r>
              <a:rPr lang="en-US" sz="2200" dirty="0" smtClean="0">
                <a:latin typeface="Times New Roman" pitchFamily="18" charset="0"/>
                <a:cs typeface="Times New Roman" pitchFamily="18" charset="0"/>
              </a:rPr>
              <a:t>To design and develop a ROAD ACCIDENT RECORD SYSTEM that facilitates the transport authority officials to provide the stored details of the accident vehicle at any given date.</a:t>
            </a:r>
            <a:endParaRPr lang="en-IN" sz="22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itchFamily="18" charset="0"/>
                <a:cs typeface="Times New Roman" pitchFamily="18" charset="0"/>
              </a:rPr>
              <a:t>SOFTWARE REQUIREMENTS</a:t>
            </a:r>
            <a:r>
              <a:rPr lang="en-IN" dirty="0" smtClean="0"/>
              <a:t/>
            </a:r>
            <a:br>
              <a:rPr lang="en-IN" dirty="0" smtClean="0"/>
            </a:br>
            <a:endParaRPr lang="en-IN" dirty="0"/>
          </a:p>
        </p:txBody>
      </p:sp>
      <p:sp>
        <p:nvSpPr>
          <p:cNvPr id="3" name="Content Placeholder 2"/>
          <p:cNvSpPr>
            <a:spLocks noGrp="1"/>
          </p:cNvSpPr>
          <p:nvPr>
            <p:ph sz="quarter" idx="1"/>
          </p:nvPr>
        </p:nvSpPr>
        <p:spPr/>
        <p:txBody>
          <a:bodyPr>
            <a:normAutofit/>
          </a:bodyPr>
          <a:lstStyle/>
          <a:p>
            <a:pPr>
              <a:lnSpc>
                <a:spcPct val="150000"/>
              </a:lnSpc>
              <a:buFont typeface="Wingdings" pitchFamily="2" charset="2"/>
              <a:buChar char="Ø"/>
            </a:pPr>
            <a:r>
              <a:rPr lang="en-US" sz="2200" dirty="0" smtClean="0">
                <a:latin typeface="Times New Roman" pitchFamily="18" charset="0"/>
                <a:cs typeface="Times New Roman" pitchFamily="18" charset="0"/>
              </a:rPr>
              <a:t>Operating System    : Windows 7 and above</a:t>
            </a:r>
            <a:endParaRPr lang="en-IN"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Backend                   : Database (</a:t>
            </a:r>
            <a:r>
              <a:rPr lang="en-US" sz="2200" dirty="0" err="1" smtClean="0">
                <a:latin typeface="Times New Roman" pitchFamily="18" charset="0"/>
                <a:cs typeface="Times New Roman" pitchFamily="18" charset="0"/>
              </a:rPr>
              <a:t>phpmyadmin</a:t>
            </a:r>
            <a:r>
              <a:rPr lang="en-US" sz="2200" dirty="0" smtClean="0">
                <a:latin typeface="Times New Roman" pitchFamily="18" charset="0"/>
                <a:cs typeface="Times New Roman" pitchFamily="18" charset="0"/>
              </a:rPr>
              <a:t>)</a:t>
            </a:r>
            <a:endParaRPr lang="en-IN"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Frontend                   : PHP, CSS, JavaScript</a:t>
            </a:r>
            <a:endParaRPr lang="en-IN"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Editor                        : Text Editor</a:t>
            </a:r>
            <a:endParaRPr lang="en-IN"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Browser                     : Mozilla Firefox </a:t>
            </a:r>
            <a:endParaRPr lang="en-IN" sz="2200" dirty="0" smtClean="0">
              <a:latin typeface="Times New Roman" pitchFamily="18" charset="0"/>
              <a:cs typeface="Times New Roman" pitchFamily="18" charset="0"/>
            </a:endParaRPr>
          </a:p>
          <a:p>
            <a:pPr>
              <a:buNone/>
            </a:pPr>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467600" cy="1143000"/>
          </a:xfrm>
        </p:spPr>
        <p:txBody>
          <a:bodyPr/>
          <a:lstStyle/>
          <a:p>
            <a:pPr algn="ctr"/>
            <a:r>
              <a:rPr lang="en-US" sz="2800" b="1" dirty="0" smtClean="0">
                <a:latin typeface="Times New Roman" pitchFamily="18" charset="0"/>
                <a:cs typeface="Times New Roman" pitchFamily="18" charset="0"/>
              </a:rPr>
              <a:t>HARDWARE REQUIREMENTS</a:t>
            </a:r>
            <a:r>
              <a:rPr lang="en-IN" dirty="0" smtClean="0"/>
              <a:t/>
            </a:r>
            <a:br>
              <a:rPr lang="en-IN" dirty="0" smtClean="0"/>
            </a:br>
            <a:endParaRPr lang="en-IN" dirty="0"/>
          </a:p>
        </p:txBody>
      </p:sp>
      <p:sp>
        <p:nvSpPr>
          <p:cNvPr id="3" name="Content Placeholder 2"/>
          <p:cNvSpPr>
            <a:spLocks noGrp="1"/>
          </p:cNvSpPr>
          <p:nvPr>
            <p:ph sz="quarter" idx="1"/>
          </p:nvPr>
        </p:nvSpPr>
        <p:spPr/>
        <p:txBody>
          <a:bodyPr/>
          <a:lstStyle/>
          <a:p>
            <a:pPr>
              <a:lnSpc>
                <a:spcPct val="150000"/>
              </a:lnSpc>
              <a:buFont typeface="Wingdings" pitchFamily="2" charset="2"/>
              <a:buChar char="Ø"/>
            </a:pPr>
            <a:r>
              <a:rPr lang="en-US" sz="2200" dirty="0" smtClean="0">
                <a:latin typeface="Times New Roman" pitchFamily="18" charset="0"/>
                <a:cs typeface="Times New Roman" pitchFamily="18" charset="0"/>
              </a:rPr>
              <a:t>Processor                 : Intel core I5 and above</a:t>
            </a:r>
            <a:endParaRPr lang="en-IN"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Ram                         : 4GB and above</a:t>
            </a:r>
            <a:endParaRPr lang="en-IN" sz="2200" dirty="0" smtClean="0">
              <a:latin typeface="Times New Roman" pitchFamily="18" charset="0"/>
              <a:cs typeface="Times New Roman" pitchFamily="18" charset="0"/>
            </a:endParaRPr>
          </a:p>
          <a:p>
            <a:pPr>
              <a:lnSpc>
                <a:spcPct val="150000"/>
              </a:lnSpc>
              <a:buFont typeface="Wingdings" pitchFamily="2" charset="2"/>
              <a:buChar char="Ø"/>
            </a:pPr>
            <a:r>
              <a:rPr lang="en-US" sz="2200" dirty="0" smtClean="0">
                <a:latin typeface="Times New Roman" pitchFamily="18" charset="0"/>
                <a:cs typeface="Times New Roman" pitchFamily="18" charset="0"/>
              </a:rPr>
              <a:t>Hard disk                 : 500GB and above </a:t>
            </a:r>
            <a:endParaRPr lang="en-IN" sz="2200" dirty="0" smtClean="0">
              <a:latin typeface="Times New Roman" pitchFamily="18" charset="0"/>
              <a:cs typeface="Times New Roman" pitchFamily="18" charset="0"/>
            </a:endParaRPr>
          </a:p>
          <a:p>
            <a:endParaRPr lang="en-IN"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itchFamily="18" charset="0"/>
                <a:cs typeface="Times New Roman" pitchFamily="18" charset="0"/>
              </a:rPr>
              <a:t>FUNCTIONAL REQUIREMENTS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endParaRPr lang="en-IN" dirty="0" smtClean="0"/>
          </a:p>
          <a:p>
            <a:pPr lvl="0" algn="just">
              <a:buFont typeface="Wingdings" pitchFamily="2" charset="2"/>
              <a:buChar char="Ø"/>
            </a:pPr>
            <a:r>
              <a:rPr lang="en-US" sz="2200" dirty="0" smtClean="0">
                <a:latin typeface="Times New Roman" pitchFamily="18" charset="0"/>
                <a:cs typeface="Times New Roman" pitchFamily="18" charset="0"/>
              </a:rPr>
              <a:t>To provide an authentication to the transport authority officials</a:t>
            </a:r>
          </a:p>
          <a:p>
            <a:pPr lvl="0" algn="just">
              <a:buFont typeface="Wingdings" pitchFamily="2" charset="2"/>
              <a:buChar char="Ø"/>
            </a:pPr>
            <a:endParaRPr lang="en-IN" sz="2200" dirty="0" smtClean="0">
              <a:latin typeface="Times New Roman" pitchFamily="18" charset="0"/>
              <a:cs typeface="Times New Roman" pitchFamily="18" charset="0"/>
            </a:endParaRPr>
          </a:p>
          <a:p>
            <a:pPr lvl="0" algn="just">
              <a:buFont typeface="Wingdings" pitchFamily="2" charset="2"/>
              <a:buChar char="Ø"/>
            </a:pPr>
            <a:r>
              <a:rPr lang="en-US" sz="2200" dirty="0" smtClean="0">
                <a:latin typeface="Times New Roman" pitchFamily="18" charset="0"/>
                <a:cs typeface="Times New Roman" pitchFamily="18" charset="0"/>
              </a:rPr>
              <a:t>To keep track of all the details of the accident vehicle</a:t>
            </a:r>
          </a:p>
          <a:p>
            <a:pPr lvl="0" algn="just">
              <a:buFont typeface="Wingdings" pitchFamily="2" charset="2"/>
              <a:buChar char="Ø"/>
            </a:pPr>
            <a:endParaRPr lang="en-IN" sz="2200" dirty="0" smtClean="0">
              <a:latin typeface="Times New Roman" pitchFamily="18" charset="0"/>
              <a:cs typeface="Times New Roman" pitchFamily="18" charset="0"/>
            </a:endParaRPr>
          </a:p>
          <a:p>
            <a:pPr lvl="0" algn="just">
              <a:buFont typeface="Wingdings" pitchFamily="2" charset="2"/>
              <a:buChar char="Ø"/>
            </a:pPr>
            <a:r>
              <a:rPr lang="en-US" sz="2200" dirty="0" smtClean="0">
                <a:latin typeface="Times New Roman" pitchFamily="18" charset="0"/>
                <a:cs typeface="Times New Roman" pitchFamily="18" charset="0"/>
              </a:rPr>
              <a:t>To perform particular operations on the stored data </a:t>
            </a:r>
            <a:endParaRPr lang="en-IN" sz="22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NON-FUNCTIONAL REQUIREMENTS</a:t>
            </a:r>
            <a:endParaRPr lang="en-IN"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lgn="just">
              <a:buNone/>
            </a:pPr>
            <a:endParaRPr lang="en-IN" dirty="0" smtClean="0"/>
          </a:p>
          <a:p>
            <a:pPr lvl="0" algn="just">
              <a:buFont typeface="Wingdings" pitchFamily="2" charset="2"/>
              <a:buChar char="Ø"/>
            </a:pPr>
            <a:r>
              <a:rPr lang="en-US" dirty="0" smtClean="0"/>
              <a:t>Availability:</a:t>
            </a:r>
            <a:endParaRPr lang="en-IN" dirty="0" smtClean="0"/>
          </a:p>
          <a:p>
            <a:pPr algn="just">
              <a:buNone/>
            </a:pPr>
            <a:r>
              <a:rPr lang="en-US" dirty="0" smtClean="0"/>
              <a:t>               With the help of particular devices such as cameras, sensors, etc., the vehicle details are collected and entered into our project. Our project will work when ever required during any period of time</a:t>
            </a:r>
            <a:endParaRPr lang="en-IN" dirty="0" smtClean="0"/>
          </a:p>
          <a:p>
            <a:pPr algn="just"/>
            <a:endParaRPr lang="en-IN" dirty="0" smtClean="0"/>
          </a:p>
          <a:p>
            <a:pPr lvl="0" algn="just">
              <a:buFont typeface="Wingdings" pitchFamily="2" charset="2"/>
              <a:buChar char="Ø"/>
            </a:pPr>
            <a:r>
              <a:rPr lang="en-US" dirty="0" smtClean="0"/>
              <a:t>Usability:</a:t>
            </a:r>
            <a:endParaRPr lang="en-IN" dirty="0" smtClean="0"/>
          </a:p>
          <a:p>
            <a:pPr algn="just">
              <a:buNone/>
            </a:pPr>
            <a:r>
              <a:rPr lang="en-US" dirty="0" smtClean="0"/>
              <a:t>               Our project is mainly useful for the transport officials to store the data in relevant and electronic way rather than storing them manually</a:t>
            </a:r>
            <a:endParaRPr lang="en-IN" dirty="0" smtClean="0"/>
          </a:p>
          <a:p>
            <a:pPr algn="just">
              <a:buNone/>
            </a:pPr>
            <a:r>
              <a:rPr lang="en-US" dirty="0" smtClean="0"/>
              <a:t>    </a:t>
            </a:r>
            <a:endParaRPr lang="en-IN" dirty="0" smtClean="0"/>
          </a:p>
          <a:p>
            <a:pPr lvl="0" algn="just">
              <a:buFont typeface="Wingdings" pitchFamily="2" charset="2"/>
              <a:buChar char="Ø"/>
            </a:pPr>
            <a:r>
              <a:rPr lang="en-US" dirty="0" smtClean="0"/>
              <a:t>Security:</a:t>
            </a:r>
            <a:endParaRPr lang="en-IN" dirty="0" smtClean="0"/>
          </a:p>
          <a:p>
            <a:pPr algn="just">
              <a:buNone/>
            </a:pPr>
            <a:r>
              <a:rPr lang="en-US" dirty="0" smtClean="0"/>
              <a:t>                 Our project provides security to the users. It involves login and logout module in order to provide a secure user authentication</a:t>
            </a:r>
            <a:endParaRPr lang="en-IN" dirty="0" smtClean="0"/>
          </a:p>
          <a:p>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64</TotalTime>
  <Words>608</Words>
  <Application>Microsoft Office PowerPoint</Application>
  <PresentationFormat>On-screen Show (4:3)</PresentationFormat>
  <Paragraphs>119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  A Mini-project presentation  on ROAD ACCIDENT MANAGEMENT SYSTEM</vt:lpstr>
      <vt:lpstr>ABSTRACT</vt:lpstr>
      <vt:lpstr>INTRODUCTION </vt:lpstr>
      <vt:lpstr>OBJECTIVES</vt:lpstr>
      <vt:lpstr>PROBLEM STATEMENT </vt:lpstr>
      <vt:lpstr>SOFTWARE REQUIREMENTS </vt:lpstr>
      <vt:lpstr>HARDWARE REQUIREMENTS </vt:lpstr>
      <vt:lpstr>FUNCTIONAL REQUIREMENTS</vt:lpstr>
      <vt:lpstr>NON-FUNCTIONAL REQUIREMENTS</vt:lpstr>
      <vt:lpstr>SYSTEM DESIGN</vt:lpstr>
      <vt:lpstr>MODULES</vt:lpstr>
      <vt:lpstr>Slide 12</vt:lpstr>
      <vt:lpstr>REFRENCES</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Mini-project presentation  on ROAD ACCIDENT MANAGEMENT SYSTEM</dc:title>
  <dc:creator>HP Admin</dc:creator>
  <cp:lastModifiedBy>Windows User</cp:lastModifiedBy>
  <cp:revision>41</cp:revision>
  <dcterms:created xsi:type="dcterms:W3CDTF">2006-08-16T00:00:00Z</dcterms:created>
  <dcterms:modified xsi:type="dcterms:W3CDTF">2018-11-18T13:24:20Z</dcterms:modified>
</cp:coreProperties>
</file>