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sldIdLst>
    <p:sldId id="256" r:id="rId2"/>
    <p:sldId id="278" r:id="rId3"/>
    <p:sldId id="275" r:id="rId4"/>
    <p:sldId id="257" r:id="rId5"/>
    <p:sldId id="258" r:id="rId6"/>
    <p:sldId id="276" r:id="rId7"/>
    <p:sldId id="280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1" r:id="rId16"/>
    <p:sldId id="273" r:id="rId17"/>
    <p:sldId id="269" r:id="rId18"/>
    <p:sldId id="274" r:id="rId19"/>
    <p:sldId id="272" r:id="rId20"/>
    <p:sldId id="27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channagari,Prashanth Reddy" initials="NR" lastIdx="1" clrIdx="0">
    <p:extLst>
      <p:ext uri="{19B8F6BF-5375-455C-9EA6-DF929625EA0E}">
        <p15:presenceInfo xmlns:p15="http://schemas.microsoft.com/office/powerpoint/2012/main" userId="S-1-5-21-2139973840-800022822-604069369-169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5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5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08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0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3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9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6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1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1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8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9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4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9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463041"/>
            <a:ext cx="8825657" cy="2325188"/>
          </a:xfrm>
        </p:spPr>
        <p:txBody>
          <a:bodyPr/>
          <a:lstStyle/>
          <a:p>
            <a:r>
              <a:rPr lang="en-US" sz="5400" dirty="0" smtClean="0"/>
              <a:t>TESTING calculations</a:t>
            </a:r>
            <a:br>
              <a:rPr lang="en-US" sz="5400" dirty="0" smtClean="0"/>
            </a:br>
            <a:r>
              <a:rPr lang="en-US" sz="5400" dirty="0" smtClean="0"/>
              <a:t> WITH QUNIT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3930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Functions and Events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593669"/>
            <a:ext cx="9601200" cy="42737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Most commonly used Events are : </a:t>
            </a:r>
          </a:p>
          <a:p>
            <a:pPr marL="0" indent="0"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nsubmit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mouseover,mouseout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mousemove</a:t>
            </a:r>
            <a:r>
              <a:rPr lang="en-US" dirty="0"/>
              <a:t>, </a:t>
            </a:r>
            <a:r>
              <a:rPr lang="en-US" dirty="0" err="1" smtClean="0"/>
              <a:t>mousedown</a:t>
            </a:r>
            <a:r>
              <a:rPr lang="en-US" dirty="0" smtClean="0"/>
              <a:t>/up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online, offline (network events)</a:t>
            </a:r>
          </a:p>
          <a:p>
            <a:pPr marL="0" indent="0" fontAlgn="base">
              <a:buNone/>
            </a:pPr>
            <a:r>
              <a:rPr lang="en-US" dirty="0"/>
              <a:t>reset, submit (form events)</a:t>
            </a:r>
          </a:p>
          <a:p>
            <a:pPr marL="0" indent="0" fontAlgn="base">
              <a:buNone/>
            </a:pPr>
            <a:r>
              <a:rPr lang="en-US" dirty="0"/>
              <a:t>focus, blur (when an element gets the focus or loses it)</a:t>
            </a:r>
          </a:p>
          <a:p>
            <a:pPr marL="0" indent="0" fontAlgn="base">
              <a:buNone/>
            </a:pPr>
            <a:r>
              <a:rPr lang="en-US" dirty="0"/>
              <a:t>drag, </a:t>
            </a:r>
            <a:r>
              <a:rPr lang="en-US" dirty="0" err="1"/>
              <a:t>dragstart,dragend</a:t>
            </a:r>
            <a:r>
              <a:rPr lang="en-US" dirty="0"/>
              <a:t>, </a:t>
            </a:r>
            <a:r>
              <a:rPr lang="en-US" dirty="0" err="1"/>
              <a:t>dragenter</a:t>
            </a:r>
            <a:r>
              <a:rPr lang="en-US" dirty="0"/>
              <a:t>, </a:t>
            </a:r>
            <a:r>
              <a:rPr lang="en-US" dirty="0" err="1"/>
              <a:t>dragleave</a:t>
            </a:r>
            <a:r>
              <a:rPr lang="en-US" dirty="0"/>
              <a:t>, </a:t>
            </a:r>
            <a:r>
              <a:rPr lang="en-US" dirty="0" smtClean="0"/>
              <a:t>drop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&lt;script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sayHello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alert("Hello there");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8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Dialog Boxes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4927"/>
            <a:ext cx="9601200" cy="4012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Alert</a:t>
            </a:r>
          </a:p>
          <a:p>
            <a:pPr marL="0" indent="0">
              <a:buNone/>
            </a:pPr>
            <a:r>
              <a:rPr lang="en-US" dirty="0"/>
              <a:t>An alert dialog box is mostly used to give </a:t>
            </a:r>
            <a:r>
              <a:rPr lang="en-US" dirty="0" smtClean="0"/>
              <a:t>a message </a:t>
            </a:r>
            <a:r>
              <a:rPr lang="en-US" dirty="0"/>
              <a:t>to the users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Confirm</a:t>
            </a:r>
          </a:p>
          <a:p>
            <a:pPr marL="0" indent="0">
              <a:buNone/>
            </a:pPr>
            <a:r>
              <a:rPr lang="en-US" dirty="0"/>
              <a:t>A confirmation dialog box is mostly used to take user's consent on any option. It displays a dialog box with two buttons: </a:t>
            </a:r>
            <a:r>
              <a:rPr lang="en-US" b="1" dirty="0"/>
              <a:t>OK</a:t>
            </a:r>
            <a:r>
              <a:rPr lang="en-US" dirty="0"/>
              <a:t> and </a:t>
            </a:r>
            <a:r>
              <a:rPr lang="en-US" b="1" dirty="0"/>
              <a:t>Cancel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Prompt</a:t>
            </a:r>
          </a:p>
          <a:p>
            <a:pPr marL="0" indent="0">
              <a:buNone/>
            </a:pPr>
            <a:r>
              <a:rPr lang="en-US" dirty="0"/>
              <a:t>The prompt dialog box is very useful when you want to pop-up a text box to get user input. Thus, it enables you to interact with the user. The user needs to fill in the field and then click OK.</a:t>
            </a:r>
          </a:p>
        </p:txBody>
      </p:sp>
    </p:spTree>
    <p:extLst>
      <p:ext uri="{BB962C8B-B14F-4D97-AF65-F5344CB8AC3E}">
        <p14:creationId xmlns:p14="http://schemas.microsoft.com/office/powerpoint/2010/main" val="20431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Features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9794"/>
            <a:ext cx="9601200" cy="4247606"/>
          </a:xfrm>
        </p:spPr>
        <p:txBody>
          <a:bodyPr>
            <a:normAutofit/>
          </a:bodyPr>
          <a:lstStyle/>
          <a:p>
            <a:r>
              <a:rPr lang="en-US" dirty="0" err="1"/>
              <a:t>QUnit</a:t>
            </a:r>
            <a:r>
              <a:rPr lang="en-US" dirty="0"/>
              <a:t> provides Assertions for testing expected results.</a:t>
            </a:r>
          </a:p>
          <a:p>
            <a:r>
              <a:rPr lang="en-US" dirty="0" err="1"/>
              <a:t>QUnit</a:t>
            </a:r>
            <a:r>
              <a:rPr lang="en-US" dirty="0"/>
              <a:t> provides Test fixtures for running tests.</a:t>
            </a:r>
          </a:p>
          <a:p>
            <a:r>
              <a:rPr lang="en-US" dirty="0" err="1"/>
              <a:t>QUnit</a:t>
            </a:r>
            <a:r>
              <a:rPr lang="en-US" dirty="0"/>
              <a:t> tests allow to write code faster, which increases the quality.</a:t>
            </a:r>
          </a:p>
          <a:p>
            <a:r>
              <a:rPr lang="en-US" dirty="0" err="1"/>
              <a:t>QUnit</a:t>
            </a:r>
            <a:r>
              <a:rPr lang="en-US" dirty="0"/>
              <a:t> is elegantly simple. It is less complex and takes less time.</a:t>
            </a:r>
          </a:p>
          <a:p>
            <a:r>
              <a:rPr lang="en-US" dirty="0" err="1"/>
              <a:t>QUnit</a:t>
            </a:r>
            <a:r>
              <a:rPr lang="en-US" dirty="0"/>
              <a:t> tests can be run automatically and they check their own results and provide immediate feedback. There's no need to manually comb through a report of test results.</a:t>
            </a:r>
          </a:p>
          <a:p>
            <a:r>
              <a:rPr lang="en-US" dirty="0" err="1"/>
              <a:t>QUnit</a:t>
            </a:r>
            <a:r>
              <a:rPr lang="en-US" dirty="0"/>
              <a:t> tests can be organized into test suites containing test cases and even other test suites.</a:t>
            </a:r>
          </a:p>
          <a:p>
            <a:r>
              <a:rPr lang="en-US" dirty="0" err="1"/>
              <a:t>QUnit</a:t>
            </a:r>
            <a:r>
              <a:rPr lang="en-US" dirty="0"/>
              <a:t> shows test progress in a bar that is green if the test is going fine, and it turns red when a test fails.</a:t>
            </a:r>
          </a:p>
        </p:txBody>
      </p:sp>
    </p:spTree>
    <p:extLst>
      <p:ext uri="{BB962C8B-B14F-4D97-AF65-F5344CB8AC3E}">
        <p14:creationId xmlns:p14="http://schemas.microsoft.com/office/powerpoint/2010/main" val="47129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 Test Case?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0"/>
            <a:ext cx="9601200" cy="4221480"/>
          </a:xfrm>
        </p:spPr>
        <p:txBody>
          <a:bodyPr>
            <a:normAutofit/>
          </a:bodyPr>
          <a:lstStyle/>
          <a:p>
            <a:r>
              <a:rPr lang="en-US" dirty="0"/>
              <a:t>A Unit Test Case is a part of code which ensures that another part of the code </a:t>
            </a:r>
            <a:r>
              <a:rPr lang="en-US" dirty="0" smtClean="0"/>
              <a:t>works </a:t>
            </a:r>
            <a:r>
              <a:rPr lang="en-US" dirty="0"/>
              <a:t>as expected.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achieve the desired results quickly, test framework is required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QUnit</a:t>
            </a:r>
            <a:r>
              <a:rPr lang="en-US" dirty="0"/>
              <a:t> is a perfect unit test framework for JavaScript programming language.</a:t>
            </a:r>
          </a:p>
          <a:p>
            <a:r>
              <a:rPr lang="en-US" dirty="0" smtClean="0"/>
              <a:t>There </a:t>
            </a:r>
            <a:r>
              <a:rPr lang="en-US" dirty="0"/>
              <a:t>must be at least two unit test cases for each requirement: one positive test and one negative test</a:t>
            </a:r>
          </a:p>
        </p:txBody>
      </p:sp>
    </p:spTree>
    <p:extLst>
      <p:ext uri="{BB962C8B-B14F-4D97-AF65-F5344CB8AC3E}">
        <p14:creationId xmlns:p14="http://schemas.microsoft.com/office/powerpoint/2010/main" val="38890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- Skip Test and only test</a:t>
            </a:r>
            <a:r>
              <a:rPr lang="en-US" u="sng" dirty="0" smtClean="0"/>
              <a:t>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 smtClean="0"/>
              <a:t>Qunit.skip</a:t>
            </a:r>
            <a:endParaRPr lang="en-US" b="1" u="sng" dirty="0" smtClean="0"/>
          </a:p>
          <a:p>
            <a:endParaRPr lang="en-US" dirty="0" smtClean="0"/>
          </a:p>
          <a:p>
            <a:r>
              <a:rPr lang="en-US" dirty="0"/>
              <a:t> A test method written using Skip method will not be executed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use this to avoid running of test cases which shows errors.</a:t>
            </a:r>
          </a:p>
          <a:p>
            <a:endParaRPr lang="en-US" dirty="0"/>
          </a:p>
          <a:p>
            <a:r>
              <a:rPr lang="en-US" b="1" u="sng" dirty="0" err="1" smtClean="0"/>
              <a:t>Qunit.only</a:t>
            </a:r>
            <a:endParaRPr lang="en-US" b="1" u="sng" dirty="0"/>
          </a:p>
          <a:p>
            <a:endParaRPr lang="en-US" dirty="0"/>
          </a:p>
          <a:p>
            <a:r>
              <a:rPr lang="en-US" dirty="0"/>
              <a:t> A test method written using </a:t>
            </a:r>
            <a:r>
              <a:rPr lang="en-US" dirty="0" smtClean="0"/>
              <a:t>Only </a:t>
            </a:r>
            <a:r>
              <a:rPr lang="en-US" dirty="0"/>
              <a:t>method </a:t>
            </a:r>
            <a:r>
              <a:rPr lang="en-US" dirty="0" smtClean="0"/>
              <a:t>will only </a:t>
            </a:r>
            <a:r>
              <a:rPr lang="en-US" dirty="0"/>
              <a:t>executed.</a:t>
            </a:r>
          </a:p>
          <a:p>
            <a:r>
              <a:rPr lang="en-US" dirty="0"/>
              <a:t>We can use this </a:t>
            </a:r>
            <a:r>
              <a:rPr lang="en-US" dirty="0" smtClean="0"/>
              <a:t>to run only a particular test case instead of others.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Creation of Test case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3486"/>
            <a:ext cx="9601200" cy="4103914"/>
          </a:xfrm>
        </p:spPr>
        <p:txBody>
          <a:bodyPr>
            <a:normAutofit/>
          </a:bodyPr>
          <a:lstStyle/>
          <a:p>
            <a:r>
              <a:rPr lang="en-US" dirty="0"/>
              <a:t>Make a call to the </a:t>
            </a:r>
            <a:r>
              <a:rPr lang="en-US" dirty="0" err="1"/>
              <a:t>QUnit.test</a:t>
            </a:r>
            <a:r>
              <a:rPr lang="en-US" dirty="0"/>
              <a:t> function, with two arguments.</a:t>
            </a:r>
          </a:p>
          <a:p>
            <a:r>
              <a:rPr lang="en-US" b="1" dirty="0"/>
              <a:t>Name</a:t>
            </a:r>
            <a:r>
              <a:rPr lang="en-US" dirty="0"/>
              <a:t> − The name of the test to display the test results.</a:t>
            </a:r>
          </a:p>
          <a:p>
            <a:r>
              <a:rPr lang="en-US" b="1" dirty="0"/>
              <a:t>Function</a:t>
            </a:r>
            <a:r>
              <a:rPr lang="en-US" dirty="0"/>
              <a:t> − Function testing code, having one or more assertions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result = square(2);</a:t>
            </a:r>
          </a:p>
          <a:p>
            <a:pPr marL="0" indent="0">
              <a:buNone/>
            </a:pPr>
            <a:r>
              <a:rPr lang="en-US" dirty="0" err="1" smtClean="0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Test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2674"/>
            <a:ext cx="9601200" cy="4064726"/>
          </a:xfrm>
        </p:spPr>
        <p:txBody>
          <a:bodyPr>
            <a:normAutofit/>
          </a:bodyPr>
          <a:lstStyle/>
          <a:p>
            <a:r>
              <a:rPr lang="en-US" dirty="0" smtClean="0"/>
              <a:t>Along with </a:t>
            </a:r>
            <a:r>
              <a:rPr lang="en-US" dirty="0" err="1" smtClean="0"/>
              <a:t>javascript</a:t>
            </a:r>
            <a:r>
              <a:rPr lang="en-US" dirty="0" smtClean="0"/>
              <a:t> code and test case, We also need to import 2 important files into your </a:t>
            </a:r>
            <a:r>
              <a:rPr lang="en-US" dirty="0" err="1" smtClean="0"/>
              <a:t>qunit</a:t>
            </a:r>
            <a:r>
              <a:rPr lang="en-US" dirty="0" smtClean="0"/>
              <a:t> folder to run the test in browser.</a:t>
            </a:r>
          </a:p>
          <a:p>
            <a:endParaRPr lang="en-US" dirty="0"/>
          </a:p>
          <a:p>
            <a:r>
              <a:rPr lang="en-US" dirty="0" smtClean="0"/>
              <a:t>Import qunit.js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  <a:p>
            <a:endParaRPr lang="en-US" dirty="0" smtClean="0"/>
          </a:p>
          <a:p>
            <a:r>
              <a:rPr lang="en-US" dirty="0" smtClean="0"/>
              <a:t>Import qunit.css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338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and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8354"/>
            <a:ext cx="9601200" cy="4339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square(x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x * 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result = square(2);</a:t>
            </a:r>
          </a:p>
          <a:p>
            <a:pPr marL="0" indent="0">
              <a:buNone/>
            </a:pPr>
            <a:r>
              <a:rPr lang="en-US" dirty="0" err="1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0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using Assertions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7360"/>
            <a:ext cx="9601200" cy="41561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Few Important Assertions which we use in the Test cases are: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equal()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otequal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ok()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otok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deepequal</a:t>
            </a:r>
            <a:r>
              <a:rPr lang="en-US" dirty="0" smtClean="0"/>
              <a:t>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otdeepequal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0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Run the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55" y="1580606"/>
            <a:ext cx="8804365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0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3" y="3618411"/>
            <a:ext cx="2934924" cy="3239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618411"/>
            <a:ext cx="2590800" cy="3239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0"/>
            <a:ext cx="2590800" cy="3331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0"/>
            <a:ext cx="2891245" cy="3331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4535" y="1265701"/>
            <a:ext cx="23513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PRASHANTH REDDY NACHANNAGARI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7269" y="5055716"/>
            <a:ext cx="20465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CHAITRA </a:t>
            </a:r>
            <a:r>
              <a:rPr lang="en-US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Vemula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5384" y="1265701"/>
            <a:ext cx="2438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CHITRALEKHA</a:t>
            </a:r>
          </a:p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CHIKKU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1474" y="5055716"/>
            <a:ext cx="18549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VIJAYA RAJA MAYURI AKULA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417" y="1567543"/>
            <a:ext cx="8739052" cy="46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81496"/>
            <a:ext cx="9601200" cy="3685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sz="5400" b="1" dirty="0" smtClean="0">
                <a:latin typeface="Algerian" panose="04020705040A02060702" pitchFamily="82" charset="0"/>
                <a:cs typeface="Calibri" panose="020F0502020204030204" pitchFamily="34" charset="0"/>
              </a:rPr>
              <a:t>Thank You</a:t>
            </a:r>
            <a:endParaRPr lang="en-US" sz="5400" b="1" dirty="0"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6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927463"/>
            <a:ext cx="9784080" cy="4794068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is a unit testing framework for JavaScript programming language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a client-side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script to interact with the user and make dynamic pages.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189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lightweight, interpreted programming language.</a:t>
            </a:r>
          </a:p>
          <a:p>
            <a:r>
              <a:rPr lang="en-US" dirty="0"/>
              <a:t>Designed for creating network-centric applications.</a:t>
            </a:r>
          </a:p>
          <a:p>
            <a:r>
              <a:rPr lang="en-US" dirty="0"/>
              <a:t>Complementary to and integrated with Java.</a:t>
            </a:r>
          </a:p>
          <a:p>
            <a:r>
              <a:rPr lang="en-US" dirty="0"/>
              <a:t>Complementary to and integrated with HTML.</a:t>
            </a:r>
          </a:p>
          <a:p>
            <a:pPr fontAlgn="base"/>
            <a:r>
              <a:rPr lang="en-US" dirty="0"/>
              <a:t>react to events &amp; create new events</a:t>
            </a:r>
          </a:p>
          <a:p>
            <a:pPr fontAlgn="base"/>
            <a:r>
              <a:rPr lang="en-US" dirty="0"/>
              <a:t>Modify the DOM: change/remove/add all HTML elements &amp; attributes &amp; CSS styles </a:t>
            </a:r>
          </a:p>
          <a:p>
            <a:pPr fontAlgn="base"/>
            <a:r>
              <a:rPr lang="en-US" dirty="0"/>
              <a:t>provide logic, animations, calculations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4115"/>
            <a:ext cx="9601200" cy="3973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 server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Immediate feedback to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visitors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interactivity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Richer interfaces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is case sensitive and always follow the proper cases while using letters.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Javascript</a:t>
            </a:r>
            <a:r>
              <a:rPr lang="en-US" u="sng" dirty="0" smtClean="0"/>
              <a:t> code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language = "</a:t>
            </a:r>
            <a:r>
              <a:rPr lang="en-US" dirty="0" err="1"/>
              <a:t>javascript</a:t>
            </a:r>
            <a:r>
              <a:rPr lang="en-US" dirty="0"/>
              <a:t>"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("Hello World!")  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  <a:p>
            <a:r>
              <a:rPr lang="en-US" dirty="0"/>
              <a:t>This code will produce the following result −</a:t>
            </a:r>
          </a:p>
          <a:p>
            <a:pPr marL="0" indent="0">
              <a:buNone/>
            </a:pPr>
            <a:r>
              <a:rPr lang="en-US" dirty="0" smtClean="0"/>
              <a:t>     Hello </a:t>
            </a:r>
            <a:r>
              <a:rPr lang="en-US" dirty="0"/>
              <a:t>World!</a:t>
            </a:r>
          </a:p>
        </p:txBody>
      </p:sp>
    </p:spTree>
    <p:extLst>
      <p:ext uri="{BB962C8B-B14F-4D97-AF65-F5344CB8AC3E}">
        <p14:creationId xmlns:p14="http://schemas.microsoft.com/office/powerpoint/2010/main" val="191562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Variables Declaration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i="1" dirty="0"/>
              <a:t>`</a:t>
            </a:r>
            <a:r>
              <a:rPr lang="en-US" i="1" dirty="0" err="1"/>
              <a:t>const</a:t>
            </a:r>
            <a:r>
              <a:rPr lang="en-US" i="1" dirty="0"/>
              <a:t>`</a:t>
            </a:r>
            <a:r>
              <a:rPr lang="en-US" dirty="0"/>
              <a:t> </a:t>
            </a:r>
            <a:r>
              <a:rPr lang="en-US" dirty="0" smtClean="0"/>
              <a:t>indicates </a:t>
            </a:r>
            <a:r>
              <a:rPr lang="en-US" dirty="0"/>
              <a:t>that the identifier won’t be reassigned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 x = 2;</a:t>
            </a:r>
          </a:p>
          <a:p>
            <a:r>
              <a:rPr lang="en-US" i="1" dirty="0"/>
              <a:t>`let`,</a:t>
            </a:r>
            <a:r>
              <a:rPr lang="en-US" dirty="0"/>
              <a:t> </a:t>
            </a:r>
            <a:r>
              <a:rPr lang="en-US" dirty="0" smtClean="0"/>
              <a:t>indicates that</a:t>
            </a:r>
            <a:r>
              <a:rPr lang="en-US" dirty="0"/>
              <a:t> the variable may be reassigned, such as a counter in a loop, or a value swap in an algorithm. It also signals that the variable will be used only in the block it’s defined in, which is not always the entire containing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let greeting = "say Hi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i="1" dirty="0" smtClean="0"/>
              <a:t>    `</a:t>
            </a:r>
            <a:r>
              <a:rPr lang="en-US" i="1" dirty="0" err="1"/>
              <a:t>var</a:t>
            </a:r>
            <a:r>
              <a:rPr lang="en-US" i="1" dirty="0"/>
              <a:t>`</a:t>
            </a:r>
            <a:r>
              <a:rPr lang="en-US" dirty="0"/>
              <a:t> </a:t>
            </a:r>
            <a:r>
              <a:rPr lang="en-US" dirty="0" smtClean="0"/>
              <a:t>indicates</a:t>
            </a:r>
            <a:r>
              <a:rPr lang="en-US" dirty="0"/>
              <a:t> the weakest signal available when you define a </a:t>
            </a:r>
            <a:r>
              <a:rPr lang="en-US" dirty="0" smtClean="0"/>
              <a:t>                  variable </a:t>
            </a:r>
            <a:r>
              <a:rPr lang="en-US" dirty="0"/>
              <a:t>in JavaScript. The variable may or may not be reassigned, and  </a:t>
            </a:r>
            <a:r>
              <a:rPr lang="en-US" dirty="0" smtClean="0"/>
              <a:t> </a:t>
            </a:r>
            <a:r>
              <a:rPr lang="en-US" dirty="0"/>
              <a:t>variable may or may not be used for an entire function, or just for the purpose of a block or loop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var</a:t>
            </a:r>
            <a:r>
              <a:rPr lang="en-US" dirty="0"/>
              <a:t> x = 2;</a:t>
            </a:r>
          </a:p>
        </p:txBody>
      </p:sp>
    </p:spTree>
    <p:extLst>
      <p:ext uri="{BB962C8B-B14F-4D97-AF65-F5344CB8AC3E}">
        <p14:creationId xmlns:p14="http://schemas.microsoft.com/office/powerpoint/2010/main" val="8330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Operators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5109"/>
            <a:ext cx="9601200" cy="41822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(or Relational)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Conditional (or ternary) </a:t>
            </a:r>
            <a:r>
              <a:rPr lang="en-US" dirty="0" smtClean="0"/>
              <a:t>Operators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7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Structures and Loops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else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1051"/>
            <a:ext cx="9601200" cy="445443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html</a:t>
            </a:r>
            <a:r>
              <a:rPr lang="en-US" sz="4800" dirty="0" smtClean="0"/>
              <a:t>&gt;</a:t>
            </a:r>
          </a:p>
          <a:p>
            <a:pPr marL="0" indent="0">
              <a:buNone/>
            </a:pPr>
            <a:r>
              <a:rPr lang="en-US" sz="4800" dirty="0" smtClean="0"/>
              <a:t>    &lt;</a:t>
            </a:r>
            <a:r>
              <a:rPr lang="en-US" sz="4800" dirty="0"/>
              <a:t>body&gt;   </a:t>
            </a:r>
            <a:r>
              <a:rPr lang="en-US" sz="4800" dirty="0" smtClean="0"/>
              <a:t>    </a:t>
            </a:r>
          </a:p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script type = "</a:t>
            </a:r>
            <a:r>
              <a:rPr lang="en-US" sz="4800" dirty="0" smtClean="0"/>
              <a:t>text/</a:t>
            </a:r>
            <a:r>
              <a:rPr lang="en-US" sz="4800" dirty="0" err="1" smtClean="0"/>
              <a:t>javascript</a:t>
            </a:r>
            <a:r>
              <a:rPr lang="en-US" sz="4800" dirty="0" smtClean="0"/>
              <a:t>“/&gt;</a:t>
            </a:r>
            <a:endParaRPr lang="en-US" sz="4800" dirty="0" smtClean="0"/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/>
              <a:t>var</a:t>
            </a:r>
            <a:r>
              <a:rPr lang="en-US" sz="4800" dirty="0"/>
              <a:t> a = 33</a:t>
            </a:r>
            <a:r>
              <a:rPr lang="en-US" sz="4800" dirty="0" smtClean="0"/>
              <a:t>; </a:t>
            </a:r>
            <a:r>
              <a:rPr lang="en-US" sz="4800" dirty="0" err="1"/>
              <a:t>var</a:t>
            </a:r>
            <a:r>
              <a:rPr lang="en-US" sz="4800" dirty="0"/>
              <a:t> b = </a:t>
            </a:r>
            <a:r>
              <a:rPr lang="en-US" sz="4800" dirty="0" smtClean="0"/>
              <a:t>10</a:t>
            </a:r>
            <a:r>
              <a:rPr lang="en-US" sz="4800" dirty="0"/>
              <a:t>;</a:t>
            </a:r>
            <a:r>
              <a:rPr lang="en-US" sz="4800" dirty="0" smtClean="0"/>
              <a:t>  </a:t>
            </a:r>
            <a:r>
              <a:rPr lang="en-US" sz="4800" dirty="0" err="1"/>
              <a:t>var</a:t>
            </a:r>
            <a:r>
              <a:rPr lang="en-US" sz="4800" dirty="0"/>
              <a:t> c = "Test";</a:t>
            </a:r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 smtClean="0"/>
              <a:t>var</a:t>
            </a:r>
            <a:r>
              <a:rPr lang="en-US" sz="4800" dirty="0" smtClean="0"/>
              <a:t> </a:t>
            </a:r>
            <a:r>
              <a:rPr lang="en-US" sz="4800" dirty="0" err="1"/>
              <a:t>linebreak</a:t>
            </a:r>
            <a:r>
              <a:rPr lang="en-US" sz="4800" dirty="0"/>
              <a:t> = "&lt;</a:t>
            </a:r>
            <a:r>
              <a:rPr lang="en-US" sz="4800" dirty="0" err="1"/>
              <a:t>br</a:t>
            </a:r>
            <a:r>
              <a:rPr lang="en-US" sz="4800" dirty="0"/>
              <a:t> /&gt;";</a:t>
            </a:r>
          </a:p>
          <a:p>
            <a:pPr marL="0" indent="0">
              <a:buNone/>
            </a:pP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/>
              <a:t>("a + b = </a:t>
            </a:r>
            <a:r>
              <a:rPr lang="en-US" sz="4800" dirty="0" smtClean="0"/>
              <a:t>");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/>
              <a:t>result = a + </a:t>
            </a:r>
            <a:r>
              <a:rPr lang="en-US" sz="4800" dirty="0" smtClean="0"/>
              <a:t>b;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 smtClean="0"/>
              <a:t>(result);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&lt;/</a:t>
            </a:r>
            <a:r>
              <a:rPr lang="en-US" sz="4800" dirty="0"/>
              <a:t>body&gt;</a:t>
            </a:r>
          </a:p>
          <a:p>
            <a:pPr marL="0" indent="0">
              <a:buNone/>
            </a:pPr>
            <a:r>
              <a:rPr lang="en-US" sz="4800" dirty="0" smtClean="0"/>
              <a:t>      &lt;</a:t>
            </a:r>
            <a:r>
              <a:rPr lang="en-US" sz="4800" dirty="0"/>
              <a:t>html&gt;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4800" dirty="0"/>
              <a:t>Output</a:t>
            </a:r>
          </a:p>
          <a:p>
            <a:pPr marL="0" indent="0">
              <a:buNone/>
            </a:pPr>
            <a:r>
              <a:rPr lang="en-US" sz="4800" dirty="0" smtClean="0"/>
              <a:t>         a </a:t>
            </a:r>
            <a:r>
              <a:rPr lang="en-US" sz="4800" dirty="0"/>
              <a:t>+ b = 43</a:t>
            </a:r>
          </a:p>
        </p:txBody>
      </p:sp>
    </p:spTree>
    <p:extLst>
      <p:ext uri="{BB962C8B-B14F-4D97-AF65-F5344CB8AC3E}">
        <p14:creationId xmlns:p14="http://schemas.microsoft.com/office/powerpoint/2010/main" val="20171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415</TotalTime>
  <Words>726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Algerian</vt:lpstr>
      <vt:lpstr>Arial</vt:lpstr>
      <vt:lpstr>Calibri</vt:lpstr>
      <vt:lpstr>Century Gothic</vt:lpstr>
      <vt:lpstr>Wingdings 3</vt:lpstr>
      <vt:lpstr>Ion</vt:lpstr>
      <vt:lpstr>TESTING calculations  WITH QUNIT </vt:lpstr>
      <vt:lpstr>PowerPoint Presentation</vt:lpstr>
      <vt:lpstr>What is QUnit?  QUnit is a unit testing framework for JavaScript programming language.   What is Javascript?  Javascript is a client-side script to interact with the user and make dynamic pages.  </vt:lpstr>
      <vt:lpstr>JAVASCRIPT</vt:lpstr>
      <vt:lpstr>JAVASCRIPT</vt:lpstr>
      <vt:lpstr>Javascript code</vt:lpstr>
      <vt:lpstr>Variables Declaration </vt:lpstr>
      <vt:lpstr>Operators </vt:lpstr>
      <vt:lpstr>Example </vt:lpstr>
      <vt:lpstr>Functions and Events</vt:lpstr>
      <vt:lpstr>Dialog Boxes </vt:lpstr>
      <vt:lpstr>Qunit Features</vt:lpstr>
      <vt:lpstr>What is a Unit Test Case?</vt:lpstr>
      <vt:lpstr>Qunit- Skip Test and only test </vt:lpstr>
      <vt:lpstr>Creation of Test case</vt:lpstr>
      <vt:lpstr>To Run the Test</vt:lpstr>
      <vt:lpstr>Function and Test case</vt:lpstr>
      <vt:lpstr>Qunit using Assertions</vt:lpstr>
      <vt:lpstr>Steps to Run the Testcase   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calculations  WITH QUNIT</dc:title>
  <dc:creator>Nachannagari,Prashanth Reddy</dc:creator>
  <cp:lastModifiedBy>Nachannagari,Prashanth Reddy</cp:lastModifiedBy>
  <cp:revision>46</cp:revision>
  <dcterms:created xsi:type="dcterms:W3CDTF">2019-02-07T19:13:28Z</dcterms:created>
  <dcterms:modified xsi:type="dcterms:W3CDTF">2019-02-13T02:39:03Z</dcterms:modified>
</cp:coreProperties>
</file>