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81" r:id="rId4"/>
    <p:sldId id="275" r:id="rId5"/>
    <p:sldId id="257" r:id="rId6"/>
    <p:sldId id="258" r:id="rId7"/>
    <p:sldId id="276" r:id="rId8"/>
    <p:sldId id="280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67" r:id="rId17"/>
    <p:sldId id="273" r:id="rId18"/>
    <p:sldId id="269" r:id="rId19"/>
    <p:sldId id="274" r:id="rId20"/>
    <p:sldId id="272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TESTING calculations</a:t>
            </a:r>
            <a:b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WITH QUNIT </a:t>
            </a:r>
            <a:endParaRPr lang="en-US" sz="54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</a:t>
            </a:r>
            <a:r>
              <a:rPr lang="en-US" sz="4800" dirty="0" smtClean="0"/>
              <a:t>text/</a:t>
            </a:r>
            <a:r>
              <a:rPr lang="en-US" sz="4800" dirty="0" err="1" smtClean="0"/>
              <a:t>javascript</a:t>
            </a:r>
            <a:r>
              <a:rPr lang="en-US" sz="4800" dirty="0" smtClean="0"/>
              <a:t>“/&gt;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</a:t>
            </a:r>
            <a:r>
              <a:rPr lang="en-US" sz="4800" dirty="0" smtClean="0"/>
              <a:t>c;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c</a:t>
            </a:r>
            <a:r>
              <a:rPr lang="en-US" sz="4800" dirty="0" smtClean="0"/>
              <a:t> </a:t>
            </a:r>
            <a:r>
              <a:rPr lang="en-US" sz="4800" dirty="0"/>
              <a:t>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 smtClean="0"/>
              <a:t>There </a:t>
            </a:r>
            <a:r>
              <a:rPr lang="en-US" dirty="0"/>
              <a:t>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- Skip Test and only test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Qunit.skip</a:t>
            </a:r>
            <a:endParaRPr lang="en-US" b="1" u="sn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test method written using Skip method will not be executed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can use this to avoid running of test cases which shows errors.</a:t>
            </a:r>
          </a:p>
          <a:p>
            <a:endParaRPr lang="en-US" dirty="0"/>
          </a:p>
          <a:p>
            <a:r>
              <a:rPr lang="en-US" b="1" u="sng" dirty="0" err="1" smtClean="0"/>
              <a:t>Qunit.only</a:t>
            </a:r>
            <a:endParaRPr lang="en-US" b="1" u="sn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A test method written </a:t>
            </a:r>
            <a:r>
              <a:rPr lang="en-US" dirty="0" smtClean="0"/>
              <a:t>using </a:t>
            </a:r>
            <a:r>
              <a:rPr lang="en-US" dirty="0" err="1" smtClean="0"/>
              <a:t>QUnit</a:t>
            </a:r>
            <a:r>
              <a:rPr lang="en-US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method </a:t>
            </a:r>
            <a:r>
              <a:rPr lang="en-US" dirty="0" smtClean="0"/>
              <a:t>will </a:t>
            </a:r>
            <a:r>
              <a:rPr lang="en-US" dirty="0" smtClean="0"/>
              <a:t>only gets </a:t>
            </a:r>
            <a:r>
              <a:rPr lang="en-US" dirty="0"/>
              <a:t>executed.</a:t>
            </a:r>
          </a:p>
          <a:p>
            <a:pPr marL="0" indent="0">
              <a:buNone/>
            </a:pPr>
            <a:r>
              <a:rPr lang="en-US" dirty="0" smtClean="0"/>
              <a:t> We </a:t>
            </a:r>
            <a:r>
              <a:rPr lang="en-US" dirty="0"/>
              <a:t>can use this </a:t>
            </a:r>
            <a:r>
              <a:rPr lang="en-US" dirty="0" smtClean="0"/>
              <a:t>to run only a particular test case instead of others.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</a:t>
            </a:r>
            <a:r>
              <a:rPr lang="en-US" smtClean="0"/>
              <a:t>browser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Import these two files from </a:t>
            </a:r>
            <a:r>
              <a:rPr lang="en-US" dirty="0" err="1" smtClean="0"/>
              <a:t>Qunit</a:t>
            </a:r>
            <a:r>
              <a:rPr lang="en-US" dirty="0" smtClean="0"/>
              <a:t> official site.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51314"/>
            <a:ext cx="9404723" cy="1685108"/>
          </a:xfrm>
        </p:spPr>
        <p:txBody>
          <a:bodyPr/>
          <a:lstStyle/>
          <a:p>
            <a:pPr algn="ctr"/>
            <a:r>
              <a:rPr lang="en-US" b="1" dirty="0" smtClean="0"/>
              <a:t>What is </a:t>
            </a:r>
            <a:r>
              <a:rPr lang="en-US" b="1" dirty="0" err="1" smtClean="0"/>
              <a:t>Qunit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0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02674"/>
            <a:ext cx="8946541" cy="4445725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let </a:t>
            </a:r>
            <a:r>
              <a:rPr lang="en-US" dirty="0"/>
              <a:t>greeting = "say Hi</a:t>
            </a:r>
            <a:r>
              <a:rPr lang="en-US" dirty="0" smtClean="0"/>
              <a:t>";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743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What is a Unit Test Case?</vt:lpstr>
      <vt:lpstr>Creation of Test case</vt:lpstr>
      <vt:lpstr>Qunit- Skip Test and only test 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58</cp:revision>
  <dcterms:created xsi:type="dcterms:W3CDTF">2019-02-07T19:13:28Z</dcterms:created>
  <dcterms:modified xsi:type="dcterms:W3CDTF">2019-02-13T14:48:50Z</dcterms:modified>
</cp:coreProperties>
</file>