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88682-B203-40F5-91A8-0E519606767D}" v="20" dt="2024-05-02T13:31:05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, RAKESH" userId="acb48cf0-de57-43e2-b3bc-b272016c886e" providerId="ADAL" clId="{7E288682-B203-40F5-91A8-0E519606767D}"/>
    <pc:docChg chg="undo custSel addSld delSld modSld">
      <pc:chgData name="SAH, RAKESH" userId="acb48cf0-de57-43e2-b3bc-b272016c886e" providerId="ADAL" clId="{7E288682-B203-40F5-91A8-0E519606767D}" dt="2024-05-02T13:31:33.811" v="115"/>
      <pc:docMkLst>
        <pc:docMk/>
      </pc:docMkLst>
      <pc:sldChg chg="addSp delSp add mod setBg delDesignElem">
        <pc:chgData name="SAH, RAKESH" userId="acb48cf0-de57-43e2-b3bc-b272016c886e" providerId="ADAL" clId="{7E288682-B203-40F5-91A8-0E519606767D}" dt="2024-05-02T09:36:51.842" v="7" actId="22"/>
        <pc:sldMkLst>
          <pc:docMk/>
          <pc:sldMk cId="2369918226" sldId="257"/>
        </pc:sldMkLst>
        <pc:spChg chg="del">
          <ac:chgData name="SAH, RAKESH" userId="acb48cf0-de57-43e2-b3bc-b272016c886e" providerId="ADAL" clId="{7E288682-B203-40F5-91A8-0E519606767D}" dt="2024-05-02T09:35:54.953" v="1"/>
          <ac:spMkLst>
            <pc:docMk/>
            <pc:sldMk cId="2369918226" sldId="257"/>
            <ac:spMk id="8" creationId="{A8DB9CD9-59B1-4D73-BC4C-98796A48EF9B}"/>
          </ac:spMkLst>
        </pc:spChg>
        <pc:spChg chg="del">
          <ac:chgData name="SAH, RAKESH" userId="acb48cf0-de57-43e2-b3bc-b272016c886e" providerId="ADAL" clId="{7E288682-B203-40F5-91A8-0E519606767D}" dt="2024-05-02T09:35:54.953" v="1"/>
          <ac:spMkLst>
            <pc:docMk/>
            <pc:sldMk cId="2369918226" sldId="257"/>
            <ac:spMk id="10" creationId="{8874A6A9-41FF-4E33-AFA8-F9F81436A59E}"/>
          </ac:spMkLst>
        </pc:spChg>
        <pc:grpChg chg="del">
          <ac:chgData name="SAH, RAKESH" userId="acb48cf0-de57-43e2-b3bc-b272016c886e" providerId="ADAL" clId="{7E288682-B203-40F5-91A8-0E519606767D}" dt="2024-05-02T09:35:54.953" v="1"/>
          <ac:grpSpMkLst>
            <pc:docMk/>
            <pc:sldMk cId="2369918226" sldId="257"/>
            <ac:grpSpMk id="12" creationId="{721D730E-1F97-4071-B143-B05E6D2599BC}"/>
          </ac:grpSpMkLst>
        </pc:grpChg>
        <pc:picChg chg="add">
          <ac:chgData name="SAH, RAKESH" userId="acb48cf0-de57-43e2-b3bc-b272016c886e" providerId="ADAL" clId="{7E288682-B203-40F5-91A8-0E519606767D}" dt="2024-05-02T09:36:51.842" v="7" actId="22"/>
          <ac:picMkLst>
            <pc:docMk/>
            <pc:sldMk cId="2369918226" sldId="257"/>
            <ac:picMk id="5" creationId="{C2FBBA19-A2DF-873B-1561-8A1AA565A4A6}"/>
          </ac:picMkLst>
        </pc:picChg>
        <pc:picChg chg="add del">
          <ac:chgData name="SAH, RAKESH" userId="acb48cf0-de57-43e2-b3bc-b272016c886e" providerId="ADAL" clId="{7E288682-B203-40F5-91A8-0E519606767D}" dt="2024-05-02T09:36:20.508" v="6" actId="21"/>
          <ac:picMkLst>
            <pc:docMk/>
            <pc:sldMk cId="2369918226" sldId="257"/>
            <ac:picMk id="20" creationId="{DA715052-A13D-4ABE-3CD3-555D5FE12D81}"/>
          </ac:picMkLst>
        </pc:picChg>
      </pc:sldChg>
      <pc:sldChg chg="addSp delSp modSp add mod">
        <pc:chgData name="SAH, RAKESH" userId="acb48cf0-de57-43e2-b3bc-b272016c886e" providerId="ADAL" clId="{7E288682-B203-40F5-91A8-0E519606767D}" dt="2024-05-02T09:39:04.879" v="13" actId="1076"/>
        <pc:sldMkLst>
          <pc:docMk/>
          <pc:sldMk cId="4054151198" sldId="258"/>
        </pc:sldMkLst>
        <pc:picChg chg="del">
          <ac:chgData name="SAH, RAKESH" userId="acb48cf0-de57-43e2-b3bc-b272016c886e" providerId="ADAL" clId="{7E288682-B203-40F5-91A8-0E519606767D}" dt="2024-05-02T09:37:21.444" v="11" actId="478"/>
          <ac:picMkLst>
            <pc:docMk/>
            <pc:sldMk cId="4054151198" sldId="258"/>
            <ac:picMk id="5" creationId="{C2FBBA19-A2DF-873B-1561-8A1AA565A4A6}"/>
          </ac:picMkLst>
        </pc:picChg>
        <pc:picChg chg="add mod">
          <ac:chgData name="SAH, RAKESH" userId="acb48cf0-de57-43e2-b3bc-b272016c886e" providerId="ADAL" clId="{7E288682-B203-40F5-91A8-0E519606767D}" dt="2024-05-02T09:39:04.879" v="13" actId="1076"/>
          <ac:picMkLst>
            <pc:docMk/>
            <pc:sldMk cId="4054151198" sldId="258"/>
            <ac:picMk id="6" creationId="{99506643-8996-003C-93C9-D87EAD0B2CEC}"/>
          </ac:picMkLst>
        </pc:picChg>
      </pc:sldChg>
      <pc:sldChg chg="addSp delSp modSp add mod">
        <pc:chgData name="SAH, RAKESH" userId="acb48cf0-de57-43e2-b3bc-b272016c886e" providerId="ADAL" clId="{7E288682-B203-40F5-91A8-0E519606767D}" dt="2024-05-02T09:40:06.702" v="16" actId="1076"/>
        <pc:sldMkLst>
          <pc:docMk/>
          <pc:sldMk cId="3689949641" sldId="259"/>
        </pc:sldMkLst>
        <pc:picChg chg="del">
          <ac:chgData name="SAH, RAKESH" userId="acb48cf0-de57-43e2-b3bc-b272016c886e" providerId="ADAL" clId="{7E288682-B203-40F5-91A8-0E519606767D}" dt="2024-05-02T09:39:13.251" v="14" actId="478"/>
          <ac:picMkLst>
            <pc:docMk/>
            <pc:sldMk cId="3689949641" sldId="259"/>
            <ac:picMk id="5" creationId="{C2FBBA19-A2DF-873B-1561-8A1AA565A4A6}"/>
          </ac:picMkLst>
        </pc:picChg>
        <pc:picChg chg="add mod">
          <ac:chgData name="SAH, RAKESH" userId="acb48cf0-de57-43e2-b3bc-b272016c886e" providerId="ADAL" clId="{7E288682-B203-40F5-91A8-0E519606767D}" dt="2024-05-02T09:40:06.702" v="16" actId="1076"/>
          <ac:picMkLst>
            <pc:docMk/>
            <pc:sldMk cId="3689949641" sldId="259"/>
            <ac:picMk id="6" creationId="{B470CE24-36EE-1C49-A615-C54EE5C0866D}"/>
          </ac:picMkLst>
        </pc:picChg>
      </pc:sldChg>
      <pc:sldChg chg="addSp delSp modSp new mod">
        <pc:chgData name="SAH, RAKESH" userId="acb48cf0-de57-43e2-b3bc-b272016c886e" providerId="ADAL" clId="{7E288682-B203-40F5-91A8-0E519606767D}" dt="2024-05-02T13:31:24.115" v="113" actId="20577"/>
        <pc:sldMkLst>
          <pc:docMk/>
          <pc:sldMk cId="972015107" sldId="260"/>
        </pc:sldMkLst>
        <pc:spChg chg="mod">
          <ac:chgData name="SAH, RAKESH" userId="acb48cf0-de57-43e2-b3bc-b272016c886e" providerId="ADAL" clId="{7E288682-B203-40F5-91A8-0E519606767D}" dt="2024-05-02T13:31:24.115" v="113" actId="20577"/>
          <ac:spMkLst>
            <pc:docMk/>
            <pc:sldMk cId="972015107" sldId="260"/>
            <ac:spMk id="2" creationId="{CC173577-ACFC-3659-B2F7-841D4BCC4C44}"/>
          </ac:spMkLst>
        </pc:spChg>
        <pc:spChg chg="mod">
          <ac:chgData name="SAH, RAKESH" userId="acb48cf0-de57-43e2-b3bc-b272016c886e" providerId="ADAL" clId="{7E288682-B203-40F5-91A8-0E519606767D}" dt="2024-05-02T13:29:58.987" v="94" actId="1076"/>
          <ac:spMkLst>
            <pc:docMk/>
            <pc:sldMk cId="972015107" sldId="260"/>
            <ac:spMk id="3" creationId="{40F21FE3-E580-A57C-D1A8-295FD09B3BEA}"/>
          </ac:spMkLst>
        </pc:spChg>
        <pc:spChg chg="add mod">
          <ac:chgData name="SAH, RAKESH" userId="acb48cf0-de57-43e2-b3bc-b272016c886e" providerId="ADAL" clId="{7E288682-B203-40F5-91A8-0E519606767D}" dt="2024-05-02T13:29:58.987" v="94" actId="1076"/>
          <ac:spMkLst>
            <pc:docMk/>
            <pc:sldMk cId="972015107" sldId="260"/>
            <ac:spMk id="4" creationId="{44D4E2DE-B68B-872A-E9D7-A842E854C415}"/>
          </ac:spMkLst>
        </pc:spChg>
        <pc:spChg chg="add mod">
          <ac:chgData name="SAH, RAKESH" userId="acb48cf0-de57-43e2-b3bc-b272016c886e" providerId="ADAL" clId="{7E288682-B203-40F5-91A8-0E519606767D}" dt="2024-05-02T13:29:58.987" v="94" actId="1076"/>
          <ac:spMkLst>
            <pc:docMk/>
            <pc:sldMk cId="972015107" sldId="260"/>
            <ac:spMk id="5" creationId="{8A5DE6F5-3175-DEF3-E885-1CE250C360D5}"/>
          </ac:spMkLst>
        </pc:spChg>
        <pc:spChg chg="add mod">
          <ac:chgData name="SAH, RAKESH" userId="acb48cf0-de57-43e2-b3bc-b272016c886e" providerId="ADAL" clId="{7E288682-B203-40F5-91A8-0E519606767D}" dt="2024-05-02T13:29:58.987" v="94" actId="1076"/>
          <ac:spMkLst>
            <pc:docMk/>
            <pc:sldMk cId="972015107" sldId="260"/>
            <ac:spMk id="6" creationId="{20552431-2747-5080-8AE5-7A1F01973DAF}"/>
          </ac:spMkLst>
        </pc:spChg>
        <pc:spChg chg="add mod">
          <ac:chgData name="SAH, RAKESH" userId="acb48cf0-de57-43e2-b3bc-b272016c886e" providerId="ADAL" clId="{7E288682-B203-40F5-91A8-0E519606767D}" dt="2024-05-02T13:29:58.987" v="94" actId="1076"/>
          <ac:spMkLst>
            <pc:docMk/>
            <pc:sldMk cId="972015107" sldId="260"/>
            <ac:spMk id="7" creationId="{9F068E0E-D813-5E3D-9197-77F68A0FC378}"/>
          </ac:spMkLst>
        </pc:spChg>
        <pc:picChg chg="add del mod">
          <ac:chgData name="SAH, RAKESH" userId="acb48cf0-de57-43e2-b3bc-b272016c886e" providerId="ADAL" clId="{7E288682-B203-40F5-91A8-0E519606767D}" dt="2024-05-02T13:30:45.315" v="104" actId="21"/>
          <ac:picMkLst>
            <pc:docMk/>
            <pc:sldMk cId="972015107" sldId="260"/>
            <ac:picMk id="1025" creationId="{6019E8DB-8C28-EBEF-FBB3-03BAAA649992}"/>
          </ac:picMkLst>
        </pc:picChg>
        <pc:picChg chg="add del mod">
          <ac:chgData name="SAH, RAKESH" userId="acb48cf0-de57-43e2-b3bc-b272016c886e" providerId="ADAL" clId="{7E288682-B203-40F5-91A8-0E519606767D}" dt="2024-05-02T13:30:27.901" v="100" actId="21"/>
          <ac:picMkLst>
            <pc:docMk/>
            <pc:sldMk cId="972015107" sldId="260"/>
            <ac:picMk id="1026" creationId="{39A7CFF6-9B57-2664-447A-344DABB2677E}"/>
          </ac:picMkLst>
        </pc:picChg>
        <pc:picChg chg="add mod">
          <ac:chgData name="SAH, RAKESH" userId="acb48cf0-de57-43e2-b3bc-b272016c886e" providerId="ADAL" clId="{7E288682-B203-40F5-91A8-0E519606767D}" dt="2024-05-02T13:31:05.806" v="110" actId="14100"/>
          <ac:picMkLst>
            <pc:docMk/>
            <pc:sldMk cId="972015107" sldId="260"/>
            <ac:picMk id="1027" creationId="{965FD492-14CD-0EFE-FBC3-1A70081A30E6}"/>
          </ac:picMkLst>
        </pc:picChg>
      </pc:sldChg>
      <pc:sldChg chg="add del">
        <pc:chgData name="SAH, RAKESH" userId="acb48cf0-de57-43e2-b3bc-b272016c886e" providerId="ADAL" clId="{7E288682-B203-40F5-91A8-0E519606767D}" dt="2024-05-02T13:18:27.765" v="17" actId="47"/>
        <pc:sldMkLst>
          <pc:docMk/>
          <pc:sldMk cId="1355657566" sldId="260"/>
        </pc:sldMkLst>
      </pc:sldChg>
      <pc:sldChg chg="addSp delSp modSp new mod">
        <pc:chgData name="SAH, RAKESH" userId="acb48cf0-de57-43e2-b3bc-b272016c886e" providerId="ADAL" clId="{7E288682-B203-40F5-91A8-0E519606767D}" dt="2024-05-02T13:31:30.392" v="114"/>
        <pc:sldMkLst>
          <pc:docMk/>
          <pc:sldMk cId="1233914659" sldId="261"/>
        </pc:sldMkLst>
        <pc:spChg chg="mod">
          <ac:chgData name="SAH, RAKESH" userId="acb48cf0-de57-43e2-b3bc-b272016c886e" providerId="ADAL" clId="{7E288682-B203-40F5-91A8-0E519606767D}" dt="2024-05-02T13:31:30.392" v="114"/>
          <ac:spMkLst>
            <pc:docMk/>
            <pc:sldMk cId="1233914659" sldId="261"/>
            <ac:spMk id="2" creationId="{ABDA4EC6-4AA7-ED9B-2F55-DC3434427E17}"/>
          </ac:spMkLst>
        </pc:spChg>
        <pc:spChg chg="del">
          <ac:chgData name="SAH, RAKESH" userId="acb48cf0-de57-43e2-b3bc-b272016c886e" providerId="ADAL" clId="{7E288682-B203-40F5-91A8-0E519606767D}" dt="2024-05-02T13:30:30.746" v="101"/>
          <ac:spMkLst>
            <pc:docMk/>
            <pc:sldMk cId="1233914659" sldId="261"/>
            <ac:spMk id="3" creationId="{50C3BB49-BFE8-63F0-0908-3BB0E4BA2213}"/>
          </ac:spMkLst>
        </pc:spChg>
        <pc:picChg chg="add mod">
          <ac:chgData name="SAH, RAKESH" userId="acb48cf0-de57-43e2-b3bc-b272016c886e" providerId="ADAL" clId="{7E288682-B203-40F5-91A8-0E519606767D}" dt="2024-05-02T13:30:38.784" v="103" actId="14100"/>
          <ac:picMkLst>
            <pc:docMk/>
            <pc:sldMk cId="1233914659" sldId="261"/>
            <ac:picMk id="4" creationId="{2B3E3706-544A-7FE5-83F5-F9D8B03F464C}"/>
          </ac:picMkLst>
        </pc:picChg>
      </pc:sldChg>
      <pc:sldChg chg="addSp delSp modSp new mod">
        <pc:chgData name="SAH, RAKESH" userId="acb48cf0-de57-43e2-b3bc-b272016c886e" providerId="ADAL" clId="{7E288682-B203-40F5-91A8-0E519606767D}" dt="2024-05-02T13:31:33.811" v="115"/>
        <pc:sldMkLst>
          <pc:docMk/>
          <pc:sldMk cId="1876467343" sldId="262"/>
        </pc:sldMkLst>
        <pc:spChg chg="mod">
          <ac:chgData name="SAH, RAKESH" userId="acb48cf0-de57-43e2-b3bc-b272016c886e" providerId="ADAL" clId="{7E288682-B203-40F5-91A8-0E519606767D}" dt="2024-05-02T13:31:33.811" v="115"/>
          <ac:spMkLst>
            <pc:docMk/>
            <pc:sldMk cId="1876467343" sldId="262"/>
            <ac:spMk id="2" creationId="{398172BC-E541-4F64-B1AD-C647C34C8FFE}"/>
          </ac:spMkLst>
        </pc:spChg>
        <pc:spChg chg="del">
          <ac:chgData name="SAH, RAKESH" userId="acb48cf0-de57-43e2-b3bc-b272016c886e" providerId="ADAL" clId="{7E288682-B203-40F5-91A8-0E519606767D}" dt="2024-05-02T13:30:49.591" v="105"/>
          <ac:spMkLst>
            <pc:docMk/>
            <pc:sldMk cId="1876467343" sldId="262"/>
            <ac:spMk id="3" creationId="{93211780-8A6B-26A8-A2A2-B533CF188D0F}"/>
          </ac:spMkLst>
        </pc:spChg>
        <pc:picChg chg="add mod">
          <ac:chgData name="SAH, RAKESH" userId="acb48cf0-de57-43e2-b3bc-b272016c886e" providerId="ADAL" clId="{7E288682-B203-40F5-91A8-0E519606767D}" dt="2024-05-02T13:30:56.672" v="108" actId="14100"/>
          <ac:picMkLst>
            <pc:docMk/>
            <pc:sldMk cId="1876467343" sldId="262"/>
            <ac:picMk id="4" creationId="{BE6F61B9-232D-A49E-6C23-49A6745629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20BD-4638-62E7-7D9E-E8D94125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59207-A45B-1B3A-26D0-5608A694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014E-87BF-6BDD-5C69-F84A8741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FA90-7EDC-90B6-A2CF-DCD16EAE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837E-033C-D56A-A9F1-7517A671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F92-693E-1802-FB38-B767EFAD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5475A-0748-B882-052A-AEB4F269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FE87-96F5-F81F-DFC0-77FCB6F9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2775-A71E-FCFE-7D04-1C56343E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A771-28EF-DC7E-4F04-1BE60C94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7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5416D-3223-8352-9FBF-81F729440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81A9C-C7EA-037A-BE29-6314FA72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D9F4-1352-16C3-1A7A-0843D333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CC9B-7007-B0C7-C156-9C3A656E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0857-6291-5B69-55EE-CC076DF2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0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ECD8-8EE2-D96A-45B2-B8DA972A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6C52-E3F9-499C-1D46-E3033E0D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D25E-7257-94F5-90D4-4DC23AFF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7798-6ACF-05C5-9FA1-CEBAF7A8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18B1-2FB1-37C6-EE1F-3EDB50A2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66FA-97C2-E2EC-E2E5-85C5D548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E69C-A06B-4115-F3BD-03FB032F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89AF-2C44-B846-7772-34E24A43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7BBF-8991-290D-03E1-A0463910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0CD7-6029-24FE-EDF5-E4D8C9E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5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BFE4-77A3-D143-E501-6F2AC79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847C-79DC-6554-6C1C-B19844750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E931D-060D-3D5D-4709-CB6231A3B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035A-BED0-7158-3CFB-8D4D5855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10ACC-AFD9-B3A8-8F8C-B8868CE0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FB8D-05FC-2FF5-8C25-33583B7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2CDF-3722-93E8-0524-DD7CFA7C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4CAA-4119-F60A-86D5-7836C4C1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A6F5A-6AE5-2F58-5B35-49861BDB5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E093C-2A1E-F9C3-A224-0B1CF0D7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A63D7-8D2B-811A-EF9F-AADE8A661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65E58-9BC1-A3F0-68B8-A3A7C122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4ADEB-436B-E02E-B02E-66F8A04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68283-E9D3-BBB4-E7E3-C8BC9E3A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2EFF-03DD-4F6A-50FA-7E469877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A3F36-AEFA-4DE6-EB25-A852ADE3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E8ADA-FFA4-3C78-90D8-068171C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43CC2-6B55-8CF3-295B-9849404D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6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9D688-78E1-7567-9B64-18B831C8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E390E-759D-EE93-1230-0C383D12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4629-D30C-4DA1-90B3-38299E47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0BD-78AB-6132-199C-C4713B92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E466-8A4F-472D-EB9A-3E733A8B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0BD6F-87FB-4E80-32D1-055979FF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1295D-D60A-C284-E0AD-A92FD3EF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74CC-9071-B353-0835-BFB52475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EB42-305D-5150-530D-C51A6F44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4F1-5975-4358-12AD-653770C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55E30-387F-BEA1-43C8-D9D7BA89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F4DE-422A-FAF5-E17D-DFF06430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F7F5-54B5-775B-6DDB-71245719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7E08-FDA8-17A3-31AC-77C1841D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8E7A-878A-2F54-4E0F-5FE8FB23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7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2CFB2-78DF-E5B6-B457-72813544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5237-EBEA-3BC6-C033-2ADAF087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E8B-C7B3-ABAE-9AB9-2B157EB5E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13EA-DA3A-4C80-B0C2-BF7ED57CD9CD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0544-88C1-60A1-4841-C2B902D0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F074-C4C8-A1F0-28C6-8CE2395FC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9FF4-BEDE-4786-8405-4BC82BEEC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8584E8-D699-36CC-9C31-B77C6CEE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273" y="202307"/>
            <a:ext cx="7976450" cy="682079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Rum working on </a:t>
            </a:r>
            <a:r>
              <a:rPr lang="en-US" sz="5200" dirty="0" err="1">
                <a:solidFill>
                  <a:schemeClr val="tx2"/>
                </a:solidFill>
              </a:rPr>
              <a:t>dynatrace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1548-403B-D7EC-3E94-0C6447FE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715052-A13D-4ABE-3CD3-555D5FE12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1161200"/>
            <a:ext cx="12192000" cy="55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4E8-D699-36CC-9C31-B77C6CEE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273" y="202307"/>
            <a:ext cx="7976450" cy="682079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Rum working on </a:t>
            </a:r>
            <a:r>
              <a:rPr lang="en-US" sz="5200" dirty="0" err="1">
                <a:solidFill>
                  <a:schemeClr val="tx2"/>
                </a:solidFill>
              </a:rPr>
              <a:t>dynatrace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1548-403B-D7EC-3E94-0C6447FE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BBA19-A2DF-873B-1561-8A1AA565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900112"/>
            <a:ext cx="112204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4E8-D699-36CC-9C31-B77C6CEE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273" y="202307"/>
            <a:ext cx="7976450" cy="682079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Rum working on </a:t>
            </a:r>
            <a:r>
              <a:rPr lang="en-US" sz="5200" dirty="0" err="1">
                <a:solidFill>
                  <a:schemeClr val="tx2"/>
                </a:solidFill>
              </a:rPr>
              <a:t>dynatrace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1548-403B-D7EC-3E94-0C6447FE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06643-8996-003C-93C9-D87EAD0B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8" y="1185862"/>
            <a:ext cx="11944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4E8-D699-36CC-9C31-B77C6CEE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273" y="202307"/>
            <a:ext cx="7976450" cy="682079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Rum working on </a:t>
            </a:r>
            <a:r>
              <a:rPr lang="en-US" sz="5200" dirty="0" err="1">
                <a:solidFill>
                  <a:schemeClr val="tx2"/>
                </a:solidFill>
              </a:rPr>
              <a:t>dynatrace</a:t>
            </a:r>
            <a:endParaRPr lang="en-IN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01548-403B-D7EC-3E94-0C6447FE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0CE24-36EE-1C49-A615-C54EE5C0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984"/>
            <a:ext cx="12192000" cy="58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3577-ACFC-3659-B2F7-841D4BC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web monitoring through one agent java script tag-</a:t>
            </a:r>
            <a:r>
              <a:rPr lang="en-US" dirty="0" err="1"/>
              <a:t>autoinjection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1FE3-E580-A57C-D1A8-295FD09B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3038963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7" name="Picture 16">
            <a:extLst>
              <a:ext uri="{FF2B5EF4-FFF2-40B4-BE49-F238E27FC236}">
                <a16:creationId xmlns:a16="http://schemas.microsoft.com/office/drawing/2014/main" id="{965FD492-14CD-0EFE-FBC3-1A70081A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87" y="1792288"/>
            <a:ext cx="10138263" cy="50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4D4E2DE-B68B-872A-E9D7-A842E854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62" y="1213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5DE6F5-3175-DEF3-E885-1CE250C36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62" y="4550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552431-2747-5080-8AE5-7A1F0197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62" y="74919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F068E0E-D813-5E3D-9197-77F68A0F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62" y="113177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4EC6-4AA7-ED9B-2F55-DC343442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web monitoring through one agent java script tag-</a:t>
            </a:r>
            <a:r>
              <a:rPr lang="en-US" dirty="0" err="1"/>
              <a:t>autoinjection</a:t>
            </a:r>
            <a:endParaRPr lang="en-IN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2B3E3706-544A-7FE5-83F5-F9D8B03F46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825625"/>
            <a:ext cx="9267825" cy="475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1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72BC-E541-4F64-B1AD-C647C34C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web monitoring through one agent java script tag-</a:t>
            </a:r>
            <a:r>
              <a:rPr lang="en-US"/>
              <a:t>autoinjection</a:t>
            </a:r>
            <a:endParaRPr lang="en-IN" dirty="0"/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BE6F61B9-232D-A49E-6C23-49A674562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5624"/>
            <a:ext cx="992505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6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Rum working on dynatrace</vt:lpstr>
      <vt:lpstr>Rum working on dynatrace</vt:lpstr>
      <vt:lpstr>Rum working on dynatrace</vt:lpstr>
      <vt:lpstr>Rum working on dynatrace</vt:lpstr>
      <vt:lpstr>Example of web monitoring through one agent java script tag-autoinjection</vt:lpstr>
      <vt:lpstr>Example of web monitoring through one agent java script tag-autoinjection</vt:lpstr>
      <vt:lpstr>Example of web monitoring through one agent java script tag-autoinjection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 working on dynatrace</dc:title>
  <dc:creator>SAH, RAKESH</dc:creator>
  <cp:lastModifiedBy>SAH, RAKESH</cp:lastModifiedBy>
  <cp:revision>1</cp:revision>
  <dcterms:created xsi:type="dcterms:W3CDTF">2024-05-02T09:32:48Z</dcterms:created>
  <dcterms:modified xsi:type="dcterms:W3CDTF">2024-05-02T13:31:35Z</dcterms:modified>
</cp:coreProperties>
</file>