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48"/>
  </p:normalViewPr>
  <p:slideViewPr>
    <p:cSldViewPr snapToGrid="0" snapToObjects="1">
      <p:cViewPr>
        <p:scale>
          <a:sx n="98" d="100"/>
          <a:sy n="98" d="100"/>
        </p:scale>
        <p:origin x="-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8FCE-13A2-DD47-B4A6-C280481F93F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B635-7C55-F349-8AB9-621FCF87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0C98-5080-BD4F-B9C8-CE32B61BFC5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CE15-41DE-1C42-BFF3-512F3955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6282"/>
            <a:ext cx="9144000" cy="963533"/>
          </a:xfrm>
        </p:spPr>
        <p:txBody>
          <a:bodyPr/>
          <a:lstStyle/>
          <a:p>
            <a:r>
              <a:rPr lang="en-US" dirty="0" smtClean="0"/>
              <a:t>2048 in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Prashanth Soundarapandian	</a:t>
            </a:r>
          </a:p>
          <a:p>
            <a:r>
              <a:rPr lang="en-US" dirty="0" smtClean="0"/>
              <a:t>Rakshith Reddy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Parallelization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227" y="1690688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227" y="2788484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1227" y="3886280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227" y="4984076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5318" y="1690688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5318" y="2788484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5318" y="3886280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5318" y="4984076"/>
            <a:ext cx="2846522" cy="97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410349" y="1983783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416806" y="3006671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416806" y="4149750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432303" y="5247546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4420897" y="1954159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4420896" y="3051954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4420895" y="4164569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420896" y="5126142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13318" y="1690690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02249" y="1690689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91180" y="1690688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90467" y="1690687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28613" y="1690688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17544" y="1690687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306475" y="1690686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905762" y="1690685"/>
            <a:ext cx="547588" cy="426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6260063" y="3522067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6828012" y="3540151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416943" y="3508399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021081" y="3540150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8793433" y="3538939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6200000">
            <a:off x="9364289" y="3536889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200000">
            <a:off x="9952587" y="3536888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10552626" y="3508398"/>
            <a:ext cx="1255363" cy="4494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725822" y="6081872"/>
            <a:ext cx="66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Right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714415" y="61025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76043" y="6081872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8778" y="61025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8402"/>
          </a:xfrm>
        </p:spPr>
        <p:txBody>
          <a:bodyPr/>
          <a:lstStyle/>
          <a:p>
            <a:r>
              <a:rPr lang="en-US" dirty="0" smtClean="0"/>
              <a:t>Max Score Achieved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4192</a:t>
            </a:r>
            <a:endParaRPr lang="en-US" dirty="0" smtClean="0"/>
          </a:p>
          <a:p>
            <a:r>
              <a:rPr lang="en-US" dirty="0" smtClean="0"/>
              <a:t>Max Depth Explored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532"/>
          </a:xfrm>
        </p:spPr>
        <p:txBody>
          <a:bodyPr/>
          <a:lstStyle/>
          <a:p>
            <a:r>
              <a:rPr lang="en-US" dirty="0" smtClean="0"/>
              <a:t>The following versions were implemented.</a:t>
            </a:r>
          </a:p>
          <a:p>
            <a:pPr lvl="1"/>
            <a:r>
              <a:rPr lang="en-US" dirty="0" smtClean="0"/>
              <a:t>Serial Version</a:t>
            </a:r>
          </a:p>
          <a:p>
            <a:pPr lvl="1"/>
            <a:r>
              <a:rPr lang="en-US" dirty="0" smtClean="0"/>
              <a:t>Parallelized using GPU threads</a:t>
            </a:r>
          </a:p>
          <a:p>
            <a:endParaRPr lang="en-US" dirty="0"/>
          </a:p>
          <a:p>
            <a:r>
              <a:rPr lang="en-US" dirty="0" smtClean="0"/>
              <a:t>Our 2048 solver uses </a:t>
            </a:r>
            <a:r>
              <a:rPr lang="en-US" dirty="0" err="1" smtClean="0"/>
              <a:t>ExpectiMax</a:t>
            </a:r>
            <a:r>
              <a:rPr lang="en-US" dirty="0" smtClean="0"/>
              <a:t> search with 3 heuristics that were applied on the terminal states.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" b="-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365795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 smtClean="0"/>
              <a:t>Heuristics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43" y="2042398"/>
            <a:ext cx="3667037" cy="280857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Monotonicity</a:t>
            </a:r>
            <a:endParaRPr lang="en-US" sz="3200" dirty="0"/>
          </a:p>
          <a:p>
            <a:pPr marL="800100"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Across every row/column the value must be </a:t>
            </a:r>
            <a:r>
              <a:rPr lang="en-US" sz="3200" dirty="0" smtClean="0"/>
              <a:t>increasing/decreasing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365795"/>
            <a:ext cx="10850814" cy="16766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43" y="2042398"/>
            <a:ext cx="11129782" cy="434290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Smoothness</a:t>
            </a:r>
            <a:endParaRPr lang="en-US" sz="3200" dirty="0"/>
          </a:p>
          <a:p>
            <a:pPr marL="800100"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 err="1" smtClean="0"/>
              <a:t>Neighbouring</a:t>
            </a:r>
            <a:r>
              <a:rPr lang="en-US" sz="3200" dirty="0" smtClean="0"/>
              <a:t> tiles must be closer powers of 2. </a:t>
            </a:r>
          </a:p>
          <a:p>
            <a:pPr marL="1257300" lvl="3" indent="-342900"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Penalize if that is not the case.</a:t>
            </a:r>
            <a:r>
              <a:rPr lang="en-US"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4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365795"/>
            <a:ext cx="10850814" cy="16766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43" y="2042398"/>
            <a:ext cx="11129782" cy="434290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Smoothness</a:t>
            </a:r>
            <a:endParaRPr lang="en-US" sz="3200" dirty="0"/>
          </a:p>
          <a:p>
            <a:pPr marL="800100"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Neighboring tiles must be closer powers of 2. </a:t>
            </a:r>
          </a:p>
          <a:p>
            <a:pPr marL="1257300" lvl="3" indent="-342900"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Penalize if that is not the case.</a:t>
            </a:r>
            <a:r>
              <a:rPr lang="en-US"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4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796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40082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Heuristics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Free Tiles</a:t>
            </a:r>
          </a:p>
          <a:p>
            <a:pPr marL="800100"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Incentivize if free tiles are present 	</a:t>
            </a:r>
          </a:p>
        </p:txBody>
      </p:sp>
    </p:spTree>
    <p:extLst>
      <p:ext uri="{BB962C8B-B14F-4D97-AF65-F5344CB8AC3E}">
        <p14:creationId xmlns:p14="http://schemas.microsoft.com/office/powerpoint/2010/main" val="24935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3895852" y="4824221"/>
            <a:ext cx="6738940" cy="13151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4807007" y="2947353"/>
            <a:ext cx="5670129" cy="18207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5404672" y="1454697"/>
            <a:ext cx="4522606" cy="8292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90" y="195157"/>
            <a:ext cx="6143030" cy="934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GPU Parallelization </a:t>
            </a:r>
            <a:endParaRPr lang="en-US" dirty="0"/>
          </a:p>
        </p:txBody>
      </p:sp>
      <p:sp>
        <p:nvSpPr>
          <p:cNvPr id="6" name="Triangle 5"/>
          <p:cNvSpPr/>
          <p:nvPr/>
        </p:nvSpPr>
        <p:spPr>
          <a:xfrm>
            <a:off x="7474675" y="461333"/>
            <a:ext cx="650928" cy="5142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85901" y="1561712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38460" y="1561712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91019" y="1561712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3950" y="1561712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50851" y="975563"/>
            <a:ext cx="1323824" cy="5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7163925" y="975563"/>
            <a:ext cx="569308" cy="5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7733233" y="975563"/>
            <a:ext cx="583251" cy="5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47175" y="975563"/>
            <a:ext cx="1568441" cy="7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49001" y="1045843"/>
            <a:ext cx="28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28861" y="1085365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5852" y="1230508"/>
            <a:ext cx="332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17284" y="1230509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riangle 30"/>
          <p:cNvSpPr/>
          <p:nvPr/>
        </p:nvSpPr>
        <p:spPr>
          <a:xfrm>
            <a:off x="5319628" y="34060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/>
          <p:cNvSpPr/>
          <p:nvPr/>
        </p:nvSpPr>
        <p:spPr>
          <a:xfrm>
            <a:off x="5472028" y="35584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/>
          <p:cNvSpPr/>
          <p:nvPr/>
        </p:nvSpPr>
        <p:spPr>
          <a:xfrm>
            <a:off x="5624428" y="37108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/>
          <p:cNvSpPr/>
          <p:nvPr/>
        </p:nvSpPr>
        <p:spPr>
          <a:xfrm>
            <a:off x="5776828" y="38632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/>
          <p:cNvSpPr/>
          <p:nvPr/>
        </p:nvSpPr>
        <p:spPr>
          <a:xfrm>
            <a:off x="5929228" y="40156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/>
          <p:cNvSpPr/>
          <p:nvPr/>
        </p:nvSpPr>
        <p:spPr>
          <a:xfrm>
            <a:off x="6081628" y="41680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/>
          <p:cNvSpPr/>
          <p:nvPr/>
        </p:nvSpPr>
        <p:spPr>
          <a:xfrm>
            <a:off x="6234028" y="43204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386428" y="4472811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888058" y="32581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>
            <a:off x="7040458" y="34105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192858" y="35629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7345258" y="37153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/>
          <p:cNvSpPr/>
          <p:nvPr/>
        </p:nvSpPr>
        <p:spPr>
          <a:xfrm>
            <a:off x="7497658" y="38677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/>
          <p:cNvSpPr/>
          <p:nvPr/>
        </p:nvSpPr>
        <p:spPr>
          <a:xfrm>
            <a:off x="7650058" y="40201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/>
          <p:cNvSpPr/>
          <p:nvPr/>
        </p:nvSpPr>
        <p:spPr>
          <a:xfrm>
            <a:off x="7802458" y="41725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>
            <a:off x="7954858" y="43249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8107258" y="4477373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/>
          <p:cNvSpPr/>
          <p:nvPr/>
        </p:nvSpPr>
        <p:spPr>
          <a:xfrm>
            <a:off x="8599721" y="31760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/>
          <p:cNvSpPr/>
          <p:nvPr/>
        </p:nvSpPr>
        <p:spPr>
          <a:xfrm>
            <a:off x="8752121" y="33284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/>
          <p:cNvSpPr/>
          <p:nvPr/>
        </p:nvSpPr>
        <p:spPr>
          <a:xfrm>
            <a:off x="8904521" y="34808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/>
          <p:cNvSpPr/>
          <p:nvPr/>
        </p:nvSpPr>
        <p:spPr>
          <a:xfrm>
            <a:off x="9056921" y="36332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/>
          <p:cNvSpPr/>
          <p:nvPr/>
        </p:nvSpPr>
        <p:spPr>
          <a:xfrm>
            <a:off x="9209321" y="37856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/>
          <p:cNvSpPr/>
          <p:nvPr/>
        </p:nvSpPr>
        <p:spPr>
          <a:xfrm>
            <a:off x="9645986" y="30998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/>
          <p:cNvSpPr/>
          <p:nvPr/>
        </p:nvSpPr>
        <p:spPr>
          <a:xfrm>
            <a:off x="9798386" y="32522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/>
          <p:cNvSpPr/>
          <p:nvPr/>
        </p:nvSpPr>
        <p:spPr>
          <a:xfrm>
            <a:off x="9950786" y="3404636"/>
            <a:ext cx="257785" cy="2364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7" idx="4"/>
            <a:endCxn id="31" idx="0"/>
          </p:cNvCxnSpPr>
          <p:nvPr/>
        </p:nvCxnSpPr>
        <p:spPr>
          <a:xfrm flipH="1">
            <a:off x="5448521" y="2150648"/>
            <a:ext cx="562845" cy="125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9" idx="0"/>
          </p:cNvCxnSpPr>
          <p:nvPr/>
        </p:nvCxnSpPr>
        <p:spPr>
          <a:xfrm flipH="1">
            <a:off x="7016951" y="2175186"/>
            <a:ext cx="175907" cy="108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4"/>
            <a:endCxn id="48" idx="0"/>
          </p:cNvCxnSpPr>
          <p:nvPr/>
        </p:nvCxnSpPr>
        <p:spPr>
          <a:xfrm>
            <a:off x="8316484" y="2150648"/>
            <a:ext cx="412130" cy="102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3" idx="0"/>
          </p:cNvCxnSpPr>
          <p:nvPr/>
        </p:nvCxnSpPr>
        <p:spPr>
          <a:xfrm>
            <a:off x="9449414" y="2172645"/>
            <a:ext cx="325465" cy="92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600922" y="2172645"/>
            <a:ext cx="410444" cy="138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4"/>
          </p:cNvCxnSpPr>
          <p:nvPr/>
        </p:nvCxnSpPr>
        <p:spPr>
          <a:xfrm flipH="1">
            <a:off x="5753322" y="2150648"/>
            <a:ext cx="258044" cy="156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4"/>
          </p:cNvCxnSpPr>
          <p:nvPr/>
        </p:nvCxnSpPr>
        <p:spPr>
          <a:xfrm flipH="1">
            <a:off x="5905722" y="2150648"/>
            <a:ext cx="105644" cy="17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4"/>
          </p:cNvCxnSpPr>
          <p:nvPr/>
        </p:nvCxnSpPr>
        <p:spPr>
          <a:xfrm>
            <a:off x="6011366" y="2150648"/>
            <a:ext cx="46756" cy="186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4"/>
          </p:cNvCxnSpPr>
          <p:nvPr/>
        </p:nvCxnSpPr>
        <p:spPr>
          <a:xfrm>
            <a:off x="6011366" y="2150648"/>
            <a:ext cx="199156" cy="201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4"/>
          </p:cNvCxnSpPr>
          <p:nvPr/>
        </p:nvCxnSpPr>
        <p:spPr>
          <a:xfrm>
            <a:off x="6011366" y="2150648"/>
            <a:ext cx="351556" cy="2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4"/>
          </p:cNvCxnSpPr>
          <p:nvPr/>
        </p:nvCxnSpPr>
        <p:spPr>
          <a:xfrm>
            <a:off x="6011366" y="2150648"/>
            <a:ext cx="503956" cy="232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4"/>
          </p:cNvCxnSpPr>
          <p:nvPr/>
        </p:nvCxnSpPr>
        <p:spPr>
          <a:xfrm>
            <a:off x="7163925" y="2150648"/>
            <a:ext cx="5427" cy="125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4"/>
          </p:cNvCxnSpPr>
          <p:nvPr/>
        </p:nvCxnSpPr>
        <p:spPr>
          <a:xfrm>
            <a:off x="7163925" y="2150648"/>
            <a:ext cx="157827" cy="14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4"/>
          </p:cNvCxnSpPr>
          <p:nvPr/>
        </p:nvCxnSpPr>
        <p:spPr>
          <a:xfrm>
            <a:off x="7163925" y="2150648"/>
            <a:ext cx="310227" cy="156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4"/>
          </p:cNvCxnSpPr>
          <p:nvPr/>
        </p:nvCxnSpPr>
        <p:spPr>
          <a:xfrm>
            <a:off x="7163925" y="2150648"/>
            <a:ext cx="462627" cy="171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</p:cNvCxnSpPr>
          <p:nvPr/>
        </p:nvCxnSpPr>
        <p:spPr>
          <a:xfrm>
            <a:off x="7163925" y="2150648"/>
            <a:ext cx="615027" cy="186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63925" y="2172645"/>
            <a:ext cx="767427" cy="199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4"/>
          </p:cNvCxnSpPr>
          <p:nvPr/>
        </p:nvCxnSpPr>
        <p:spPr>
          <a:xfrm>
            <a:off x="7163925" y="2150648"/>
            <a:ext cx="919827" cy="21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4"/>
          </p:cNvCxnSpPr>
          <p:nvPr/>
        </p:nvCxnSpPr>
        <p:spPr>
          <a:xfrm>
            <a:off x="7163925" y="2150648"/>
            <a:ext cx="1072227" cy="23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</p:cNvCxnSpPr>
          <p:nvPr/>
        </p:nvCxnSpPr>
        <p:spPr>
          <a:xfrm>
            <a:off x="8316484" y="2150648"/>
            <a:ext cx="564530" cy="117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4"/>
          </p:cNvCxnSpPr>
          <p:nvPr/>
        </p:nvCxnSpPr>
        <p:spPr>
          <a:xfrm>
            <a:off x="8316484" y="2150648"/>
            <a:ext cx="716930" cy="133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4"/>
          </p:cNvCxnSpPr>
          <p:nvPr/>
        </p:nvCxnSpPr>
        <p:spPr>
          <a:xfrm>
            <a:off x="8316484" y="2150648"/>
            <a:ext cx="869330" cy="14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4"/>
          </p:cNvCxnSpPr>
          <p:nvPr/>
        </p:nvCxnSpPr>
        <p:spPr>
          <a:xfrm>
            <a:off x="8316484" y="2150648"/>
            <a:ext cx="1021730" cy="163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" idx="4"/>
          </p:cNvCxnSpPr>
          <p:nvPr/>
        </p:nvCxnSpPr>
        <p:spPr>
          <a:xfrm>
            <a:off x="9449415" y="2150648"/>
            <a:ext cx="477864" cy="11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" idx="4"/>
          </p:cNvCxnSpPr>
          <p:nvPr/>
        </p:nvCxnSpPr>
        <p:spPr>
          <a:xfrm>
            <a:off x="9449415" y="2150648"/>
            <a:ext cx="630264" cy="125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841827" y="3633236"/>
            <a:ext cx="562845" cy="125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449006" y="4888599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01406" y="5040999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753806" y="5193399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906206" y="5345799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31" idx="3"/>
          </p:cNvCxnSpPr>
          <p:nvPr/>
        </p:nvCxnSpPr>
        <p:spPr>
          <a:xfrm flipH="1">
            <a:off x="4994228" y="3642443"/>
            <a:ext cx="454293" cy="13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1" idx="3"/>
          </p:cNvCxnSpPr>
          <p:nvPr/>
        </p:nvCxnSpPr>
        <p:spPr>
          <a:xfrm flipH="1">
            <a:off x="5146628" y="3642443"/>
            <a:ext cx="301893" cy="155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1" idx="3"/>
          </p:cNvCxnSpPr>
          <p:nvPr/>
        </p:nvCxnSpPr>
        <p:spPr>
          <a:xfrm flipH="1">
            <a:off x="5299028" y="3642443"/>
            <a:ext cx="149493" cy="17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711511" y="3741032"/>
            <a:ext cx="562845" cy="125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318690" y="4996395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471090" y="5148795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623490" y="5301195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842796" y="5453595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6863912" y="3750239"/>
            <a:ext cx="454293" cy="13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016312" y="3750239"/>
            <a:ext cx="301893" cy="155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7168712" y="3750239"/>
            <a:ext cx="149493" cy="17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603501" y="3781920"/>
            <a:ext cx="562845" cy="125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210680" y="5037283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363080" y="5189683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515480" y="5342083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734786" y="5494483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755902" y="3791127"/>
            <a:ext cx="454293" cy="13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8908302" y="3791127"/>
            <a:ext cx="301893" cy="155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060702" y="3791127"/>
            <a:ext cx="149493" cy="17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9558784" y="3577483"/>
            <a:ext cx="562845" cy="125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9165963" y="4832846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9318363" y="4985246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470763" y="5137646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9623163" y="5290046"/>
            <a:ext cx="650929" cy="5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9711185" y="3586690"/>
            <a:ext cx="454293" cy="13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9863585" y="3586690"/>
            <a:ext cx="301893" cy="155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10015985" y="3586690"/>
            <a:ext cx="149493" cy="170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69553" y="5125151"/>
            <a:ext cx="28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416549" y="5299485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507860" y="5535664"/>
            <a:ext cx="332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787227" y="5606584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161543" y="5277551"/>
            <a:ext cx="28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308539" y="5451885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99850" y="5688064"/>
            <a:ext cx="332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79217" y="5758984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11207" y="5261786"/>
            <a:ext cx="28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8258203" y="5436120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349514" y="5672299"/>
            <a:ext cx="332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628881" y="5743219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251574" y="5004286"/>
            <a:ext cx="28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398570" y="5178620"/>
            <a:ext cx="30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489881" y="5414799"/>
            <a:ext cx="332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769248" y="5485719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018413" y="1205739"/>
            <a:ext cx="6426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Max </a:t>
            </a:r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73733" y="2761099"/>
            <a:ext cx="151195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ExpectiNodes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90747" y="4592540"/>
            <a:ext cx="6426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Max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158048" y="2973432"/>
            <a:ext cx="4880065" cy="2434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67897" y="1704703"/>
            <a:ext cx="2913017" cy="1913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93769" y="2442754"/>
            <a:ext cx="2706189" cy="2495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5277394" y="548640"/>
            <a:ext cx="1267097" cy="783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24698" y="1567543"/>
            <a:ext cx="1985555" cy="74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>
            <a:off x="5910943" y="1332411"/>
            <a:ext cx="6533" cy="2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84418" y="2641963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Caches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82240" y="3878036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Registers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1"/>
            <a:endCxn id="11" idx="0"/>
          </p:cNvCxnSpPr>
          <p:nvPr/>
        </p:nvCxnSpPr>
        <p:spPr>
          <a:xfrm flipH="1">
            <a:off x="3749041" y="1939835"/>
            <a:ext cx="1175657" cy="70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746863" y="3504112"/>
            <a:ext cx="2178" cy="3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085910" y="2011679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Video Memory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085910" y="3073037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Cache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91944" y="4075612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Constant Registers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706394" y="4273188"/>
            <a:ext cx="2129246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Temporary Register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" idx="3"/>
            <a:endCxn id="22" idx="0"/>
          </p:cNvCxnSpPr>
          <p:nvPr/>
        </p:nvCxnSpPr>
        <p:spPr>
          <a:xfrm>
            <a:off x="6910253" y="1939835"/>
            <a:ext cx="2240280" cy="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9150533" y="2873828"/>
            <a:ext cx="0" cy="1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5" idx="0"/>
          </p:cNvCxnSpPr>
          <p:nvPr/>
        </p:nvCxnSpPr>
        <p:spPr>
          <a:xfrm>
            <a:off x="9150533" y="3935186"/>
            <a:ext cx="620484" cy="33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4" idx="0"/>
          </p:cNvCxnSpPr>
          <p:nvPr/>
        </p:nvCxnSpPr>
        <p:spPr>
          <a:xfrm>
            <a:off x="5917476" y="2312126"/>
            <a:ext cx="1439091" cy="176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190" y="179308"/>
            <a:ext cx="21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Memory Model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58998" y="1770017"/>
            <a:ext cx="81558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SLOW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Expectimax</a:t>
            </a:r>
            <a:r>
              <a:rPr lang="en-US" dirty="0" smtClean="0"/>
              <a:t> Search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774" y="1517343"/>
            <a:ext cx="8576452" cy="50783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xpectimax</a:t>
            </a:r>
            <a:r>
              <a:rPr lang="en-US" b="1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matrix_stack,level,type</a:t>
            </a:r>
            <a:r>
              <a:rPr lang="en-US" b="1" dirty="0" smtClean="0"/>
              <a:t>):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if(level ==</a:t>
            </a:r>
            <a:r>
              <a:rPr lang="en-US" dirty="0" err="1" smtClean="0"/>
              <a:t>max_level</a:t>
            </a:r>
            <a:r>
              <a:rPr lang="en-US" dirty="0" smtClean="0"/>
              <a:t> ):</a:t>
            </a:r>
          </a:p>
          <a:p>
            <a:r>
              <a:rPr lang="en-US" dirty="0"/>
              <a:t>	</a:t>
            </a:r>
            <a:r>
              <a:rPr lang="en-US" dirty="0" smtClean="0"/>
              <a:t>	calculate(heuristic)</a:t>
            </a:r>
          </a:p>
          <a:p>
            <a:r>
              <a:rPr lang="en-US" dirty="0"/>
              <a:t>	</a:t>
            </a:r>
            <a:r>
              <a:rPr lang="en-US" dirty="0" smtClean="0"/>
              <a:t>else if type == 1:</a:t>
            </a:r>
          </a:p>
          <a:p>
            <a:r>
              <a:rPr lang="en-US" dirty="0"/>
              <a:t>	</a:t>
            </a:r>
            <a:r>
              <a:rPr lang="en-US" dirty="0" smtClean="0"/>
              <a:t>	create 4 children ( left , right, up ,down 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i="1" dirty="0" err="1" smtClean="0"/>
              <a:t>expectimax</a:t>
            </a:r>
            <a:r>
              <a:rPr lang="en-US" dirty="0" smtClean="0"/>
              <a:t> (4 childs,level+1,2)</a:t>
            </a:r>
          </a:p>
          <a:p>
            <a:r>
              <a:rPr lang="en-US" dirty="0"/>
              <a:t>	</a:t>
            </a:r>
            <a:r>
              <a:rPr lang="en-US" dirty="0" smtClean="0"/>
              <a:t>	calculate max of four directions</a:t>
            </a:r>
          </a:p>
          <a:p>
            <a:r>
              <a:rPr lang="en-US" dirty="0" smtClean="0"/>
              <a:t>		return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	Fill all vacant spots with 2 to create N matrices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i="1" dirty="0" err="1" smtClean="0"/>
              <a:t>expectimax</a:t>
            </a:r>
            <a:r>
              <a:rPr lang="en-US" dirty="0" smtClean="0"/>
              <a:t> (M matrices,level+1,1)</a:t>
            </a:r>
          </a:p>
          <a:p>
            <a:r>
              <a:rPr lang="en-US" dirty="0"/>
              <a:t>	</a:t>
            </a:r>
            <a:r>
              <a:rPr lang="en-US" dirty="0" smtClean="0"/>
              <a:t>	take average weighted sum of all probabilities.</a:t>
            </a:r>
          </a:p>
          <a:p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725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167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2048 in GPU</vt:lpstr>
      <vt:lpstr>Implementation</vt:lpstr>
      <vt:lpstr>Heuristics 1</vt:lpstr>
      <vt:lpstr>Heuristics 2</vt:lpstr>
      <vt:lpstr>Heuristics 2</vt:lpstr>
      <vt:lpstr>Heuristics 3</vt:lpstr>
      <vt:lpstr>GPU Parallelization </vt:lpstr>
      <vt:lpstr>PowerPoint Presentation</vt:lpstr>
      <vt:lpstr>Expectimax Search </vt:lpstr>
      <vt:lpstr>GPU Parallelization </vt:lpstr>
      <vt:lpstr>Stats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in GPU</dc:title>
  <dc:creator>Microsoft Office User</dc:creator>
  <cp:lastModifiedBy>Microsoft Office User</cp:lastModifiedBy>
  <cp:revision>11</cp:revision>
  <dcterms:created xsi:type="dcterms:W3CDTF">2018-05-10T19:51:30Z</dcterms:created>
  <dcterms:modified xsi:type="dcterms:W3CDTF">2018-05-15T07:15:26Z</dcterms:modified>
</cp:coreProperties>
</file>