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/>
    <p:restoredTop sz="94620"/>
  </p:normalViewPr>
  <p:slideViewPr>
    <p:cSldViewPr snapToGrid="0" snapToObjects="1">
      <p:cViewPr>
        <p:scale>
          <a:sx n="83" d="100"/>
          <a:sy n="83" d="100"/>
        </p:scale>
        <p:origin x="22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C54A-AF96-884F-BD76-883AD62064A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789C-3E83-B749-BD45-98AF68A65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3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C54A-AF96-884F-BD76-883AD62064A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789C-3E83-B749-BD45-98AF68A65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2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C54A-AF96-884F-BD76-883AD62064A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789C-3E83-B749-BD45-98AF68A65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0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C54A-AF96-884F-BD76-883AD62064A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789C-3E83-B749-BD45-98AF68A65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1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C54A-AF96-884F-BD76-883AD62064A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789C-3E83-B749-BD45-98AF68A65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0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C54A-AF96-884F-BD76-883AD62064A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789C-3E83-B749-BD45-98AF68A65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C54A-AF96-884F-BD76-883AD62064A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789C-3E83-B749-BD45-98AF68A65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9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C54A-AF96-884F-BD76-883AD62064A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789C-3E83-B749-BD45-98AF68A65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8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C54A-AF96-884F-BD76-883AD62064A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789C-3E83-B749-BD45-98AF68A65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9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C54A-AF96-884F-BD76-883AD62064A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789C-3E83-B749-BD45-98AF68A65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7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C54A-AF96-884F-BD76-883AD62064A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789C-3E83-B749-BD45-98AF68A65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7C54A-AF96-884F-BD76-883AD62064A8}" type="datetimeFigureOut">
              <a:rPr lang="en-US" smtClean="0"/>
              <a:t>12/20/17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E789C-3E83-B749-BD45-98AF68A65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9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37360" y="256668"/>
            <a:ext cx="2105881" cy="457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Fire Alarm Detected</a:t>
            </a:r>
            <a:endParaRPr lang="en-US" b="1" dirty="0"/>
          </a:p>
        </p:txBody>
      </p:sp>
      <p:sp>
        <p:nvSpPr>
          <p:cNvPr id="6" name="Diamond 5"/>
          <p:cNvSpPr/>
          <p:nvPr/>
        </p:nvSpPr>
        <p:spPr>
          <a:xfrm>
            <a:off x="4819830" y="1193367"/>
            <a:ext cx="2140939" cy="1038389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USER RESP REQUIRED ?</a:t>
            </a:r>
            <a:endParaRPr lang="en-US" sz="1400" b="1" dirty="0"/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 flipH="1">
            <a:off x="5890300" y="713868"/>
            <a:ext cx="1" cy="479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764651" y="1410346"/>
            <a:ext cx="1906291" cy="5889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SEND EMAIL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6" idx="3"/>
            <a:endCxn id="18" idx="1"/>
          </p:cNvCxnSpPr>
          <p:nvPr/>
        </p:nvCxnSpPr>
        <p:spPr>
          <a:xfrm flipV="1">
            <a:off x="6960769" y="1704814"/>
            <a:ext cx="803882" cy="7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8" idx="3"/>
            <a:endCxn id="18" idx="0"/>
          </p:cNvCxnSpPr>
          <p:nvPr/>
        </p:nvCxnSpPr>
        <p:spPr>
          <a:xfrm flipH="1" flipV="1">
            <a:off x="8717797" y="1410346"/>
            <a:ext cx="953145" cy="294468"/>
          </a:xfrm>
          <a:prstGeom prst="curvedConnector4">
            <a:avLst>
              <a:gd name="adj1" fmla="val -40244"/>
              <a:gd name="adj2" fmla="val 2723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17796" y="568788"/>
            <a:ext cx="137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Wait for ACK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028748" y="1374227"/>
            <a:ext cx="51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18" idx="2"/>
          </p:cNvCxnSpPr>
          <p:nvPr/>
        </p:nvCxnSpPr>
        <p:spPr>
          <a:xfrm flipH="1">
            <a:off x="8717796" y="1999282"/>
            <a:ext cx="1" cy="821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700805" y="223175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Timeout</a:t>
            </a: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482841" y="2820692"/>
            <a:ext cx="2469910" cy="6044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NOTIFY ADDITIONAL TARGETS</a:t>
            </a:r>
            <a:endParaRPr lang="en-US" b="1" dirty="0"/>
          </a:p>
        </p:txBody>
      </p:sp>
      <p:cxnSp>
        <p:nvCxnSpPr>
          <p:cNvPr id="47" name="Curved Connector 46"/>
          <p:cNvCxnSpPr>
            <a:stCxn id="46" idx="3"/>
            <a:endCxn id="18" idx="3"/>
          </p:cNvCxnSpPr>
          <p:nvPr/>
        </p:nvCxnSpPr>
        <p:spPr>
          <a:xfrm flipH="1" flipV="1">
            <a:off x="9670942" y="1704814"/>
            <a:ext cx="281809" cy="1418095"/>
          </a:xfrm>
          <a:prstGeom prst="curvedConnector3">
            <a:avLst>
              <a:gd name="adj1" fmla="val -811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448732" y="2409987"/>
            <a:ext cx="1968285" cy="712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UNLOCK ALL DOORS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 rot="5400000">
            <a:off x="9766036" y="1043427"/>
            <a:ext cx="1080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EST. RESP TIME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2448731" y="3244312"/>
            <a:ext cx="1968285" cy="712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TURN ALL APPLICANCES OFF</a:t>
            </a:r>
            <a:endParaRPr lang="en-US" b="1" dirty="0"/>
          </a:p>
        </p:txBody>
      </p:sp>
      <p:cxnSp>
        <p:nvCxnSpPr>
          <p:cNvPr id="56" name="Straight Arrow Connector 55"/>
          <p:cNvCxnSpPr>
            <a:stCxn id="6" idx="1"/>
            <a:endCxn id="52" idx="0"/>
          </p:cNvCxnSpPr>
          <p:nvPr/>
        </p:nvCxnSpPr>
        <p:spPr>
          <a:xfrm flipH="1">
            <a:off x="3432875" y="1712562"/>
            <a:ext cx="1386955" cy="697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rot="19953402">
            <a:off x="3772934" y="177120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</a:t>
            </a:r>
            <a:endParaRPr lang="en-US"/>
          </a:p>
        </p:txBody>
      </p:sp>
      <p:cxnSp>
        <p:nvCxnSpPr>
          <p:cNvPr id="59" name="Elbow Connector 58"/>
          <p:cNvCxnSpPr>
            <a:stCxn id="18" idx="1"/>
            <a:endCxn id="52" idx="3"/>
          </p:cNvCxnSpPr>
          <p:nvPr/>
        </p:nvCxnSpPr>
        <p:spPr>
          <a:xfrm rot="10800000" flipV="1">
            <a:off x="4417017" y="1704814"/>
            <a:ext cx="3347634" cy="1061634"/>
          </a:xfrm>
          <a:prstGeom prst="bentConnector3">
            <a:avLst>
              <a:gd name="adj1" fmla="val 189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2"/>
            <a:endCxn id="54" idx="0"/>
          </p:cNvCxnSpPr>
          <p:nvPr/>
        </p:nvCxnSpPr>
        <p:spPr>
          <a:xfrm flipH="1">
            <a:off x="3432874" y="3122909"/>
            <a:ext cx="1" cy="121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309105" y="3828086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</a:t>
            </a:r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306522" y="3980486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306522" y="418840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</a:t>
            </a:r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3306522" y="433436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.</a:t>
            </a:r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448731" y="4703700"/>
            <a:ext cx="1968285" cy="720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OTHER USER DEFINED ACTIONS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464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37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2017-12-20T09:23:13Z</dcterms:created>
  <dcterms:modified xsi:type="dcterms:W3CDTF">2017-12-20T09:52:34Z</dcterms:modified>
</cp:coreProperties>
</file>