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5" r:id="rId2"/>
    <p:sldId id="310" r:id="rId3"/>
    <p:sldId id="311" r:id="rId4"/>
    <p:sldId id="313" r:id="rId5"/>
    <p:sldId id="312" r:id="rId6"/>
    <p:sldId id="314" r:id="rId7"/>
    <p:sldId id="315" r:id="rId8"/>
    <p:sldId id="316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5" d="100"/>
          <a:sy n="75" d="100"/>
        </p:scale>
        <p:origin x="540" y="5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 smtClean="0"/>
            <a:t>Connect</a:t>
          </a:r>
          <a:endParaRPr lang="en-US" dirty="0"/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 smtClean="0"/>
            <a:t>Send</a:t>
          </a:r>
          <a:endParaRPr lang="en-US" dirty="0"/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 smtClean="0"/>
            <a:t>A message sent by one computer will be broadcasted to all computers in the network.</a:t>
          </a:r>
          <a:endParaRPr lang="en-US" dirty="0"/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 smtClean="0"/>
            <a:t>Receive</a:t>
          </a:r>
          <a:endParaRPr lang="en-US" dirty="0"/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 smtClean="0"/>
            <a:t>All computers connected to the network will receive the message sent by the sender.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 smtClean="0"/>
            <a:t>Computers with no connectivity connect to the “peers”</a:t>
          </a:r>
          <a:endParaRPr lang="en-US" dirty="0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D65B2A72-D847-4201-900B-D7450748A347}">
      <dgm:prSet phldrT="[Text]"/>
      <dgm:spPr/>
      <dgm:t>
        <a:bodyPr/>
        <a:lstStyle/>
        <a:p>
          <a:r>
            <a:rPr lang="en-US" dirty="0" smtClean="0"/>
            <a:t>Recognize devices that are “Up”.</a:t>
          </a:r>
          <a:endParaRPr lang="en-US" dirty="0"/>
        </a:p>
      </dgm:t>
    </dgm:pt>
    <dgm:pt modelId="{FB7254B5-9A1E-44F8-B6CF-732CDE390935}" type="parTrans" cxnId="{3FE3EBA5-16BC-4BA5-B373-CCFA280D8FE8}">
      <dgm:prSet/>
      <dgm:spPr/>
      <dgm:t>
        <a:bodyPr/>
        <a:lstStyle/>
        <a:p>
          <a:endParaRPr lang="en-US"/>
        </a:p>
      </dgm:t>
    </dgm:pt>
    <dgm:pt modelId="{5699DD9F-8B13-433D-88DD-2B65DD37B3DB}" type="sibTrans" cxnId="{3FE3EBA5-16BC-4BA5-B373-CCFA280D8FE8}">
      <dgm:prSet/>
      <dgm:spPr/>
      <dgm:t>
        <a:bodyPr/>
        <a:lstStyle/>
        <a:p>
          <a:endParaRPr lang="en-US"/>
        </a:p>
      </dgm:t>
    </dgm:pt>
    <dgm:pt modelId="{D8F87394-E406-45BB-8A07-C36E0F54549F}">
      <dgm:prSet phldrT="[Text]"/>
      <dgm:spPr/>
      <dgm:t>
        <a:bodyPr/>
        <a:lstStyle/>
        <a:p>
          <a:r>
            <a:rPr lang="en-US" dirty="0" smtClean="0"/>
            <a:t>The contents of the conversation will be updated.</a:t>
          </a:r>
          <a:endParaRPr lang="en-US" dirty="0"/>
        </a:p>
      </dgm:t>
    </dgm:pt>
    <dgm:pt modelId="{430C589D-4C52-4045-9428-274E5531B6F0}" type="parTrans" cxnId="{19E58ACD-4A96-42E2-A1B3-FBAEA99CF0BA}">
      <dgm:prSet/>
      <dgm:spPr/>
      <dgm:t>
        <a:bodyPr/>
        <a:lstStyle/>
        <a:p>
          <a:endParaRPr lang="en-US"/>
        </a:p>
      </dgm:t>
    </dgm:pt>
    <dgm:pt modelId="{E5F1B897-2993-4990-8155-64FC85258ABD}" type="sibTrans" cxnId="{19E58ACD-4A96-42E2-A1B3-FBAEA99CF0BA}">
      <dgm:prSet/>
      <dgm:spPr/>
      <dgm:t>
        <a:bodyPr/>
        <a:lstStyle/>
        <a:p>
          <a:endParaRPr lang="en-US"/>
        </a:p>
      </dgm:t>
    </dgm:pt>
    <dgm:pt modelId="{2447D6A1-8473-48DE-82D0-08321E06A03E}">
      <dgm:prSet phldrT="[Text]"/>
      <dgm:spPr/>
      <dgm:t>
        <a:bodyPr/>
        <a:lstStyle/>
        <a:p>
          <a:r>
            <a:rPr lang="en-US" dirty="0" smtClean="0"/>
            <a:t>Will take place by GET request of the HTTP protocol. </a:t>
          </a:r>
          <a:endParaRPr lang="en-US" dirty="0"/>
        </a:p>
      </dgm:t>
    </dgm:pt>
    <dgm:pt modelId="{C3119F64-989A-4168-B046-64F1E8296117}" type="parTrans" cxnId="{3ECA3E3D-9289-48FD-975F-1CADF19FF4B2}">
      <dgm:prSet/>
      <dgm:spPr/>
      <dgm:t>
        <a:bodyPr/>
        <a:lstStyle/>
        <a:p>
          <a:endParaRPr lang="en-US"/>
        </a:p>
      </dgm:t>
    </dgm:pt>
    <dgm:pt modelId="{8D179B25-1040-4E4C-BAA7-86109AD2DE3C}" type="sibTrans" cxnId="{3ECA3E3D-9289-48FD-975F-1CADF19FF4B2}">
      <dgm:prSet/>
      <dgm:spPr/>
      <dgm:t>
        <a:bodyPr/>
        <a:lstStyle/>
        <a:p>
          <a:endParaRPr lang="en-US"/>
        </a:p>
      </dgm:t>
    </dgm:pt>
    <dgm:pt modelId="{FF8D611B-C345-46AF-B942-D5F9696933EE}">
      <dgm:prSet phldrT="[Text]"/>
      <dgm:spPr/>
      <dgm:t>
        <a:bodyPr/>
        <a:lstStyle/>
        <a:p>
          <a:r>
            <a:rPr lang="en-US" dirty="0" smtClean="0"/>
            <a:t>Device that connect to the already established network get a copy of the conversation.</a:t>
          </a:r>
          <a:endParaRPr lang="en-US" dirty="0"/>
        </a:p>
      </dgm:t>
    </dgm:pt>
    <dgm:pt modelId="{1E291B12-5203-4B88-890F-85549E80DDD5}" type="parTrans" cxnId="{426B033A-6BB0-4D6B-81FD-449B53C50866}">
      <dgm:prSet/>
      <dgm:spPr/>
      <dgm:t>
        <a:bodyPr/>
        <a:lstStyle/>
        <a:p>
          <a:endParaRPr lang="en-US"/>
        </a:p>
      </dgm:t>
    </dgm:pt>
    <dgm:pt modelId="{37B21245-0724-4DF7-AC49-8648C7F1151F}" type="sibTrans" cxnId="{426B033A-6BB0-4D6B-81FD-449B53C50866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  <dgm:t>
        <a:bodyPr/>
        <a:lstStyle/>
        <a:p>
          <a:endParaRPr lang="en-US"/>
        </a:p>
      </dgm:t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  <dgm:t>
        <a:bodyPr/>
        <a:lstStyle/>
        <a:p>
          <a:endParaRPr lang="en-US"/>
        </a:p>
      </dgm:t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3FE3EBA5-16BC-4BA5-B373-CCFA280D8FE8}" srcId="{FB986F71-3126-4196-BD30-74AEDC39A1CA}" destId="{D65B2A72-D847-4201-900B-D7450748A347}" srcOrd="1" destOrd="0" parTransId="{FB7254B5-9A1E-44F8-B6CF-732CDE390935}" sibTransId="{5699DD9F-8B13-433D-88DD-2B65DD37B3DB}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CF5CB4A9-67DF-45B7-98E5-71E640791E67}" type="presOf" srcId="{2447D6A1-8473-48DE-82D0-08321E06A03E}" destId="{E83793B4-2C5C-4D90-82FA-E5EE4745664D}" srcOrd="0" destOrd="1" presId="urn:microsoft.com/office/officeart/2005/8/layout/hProcess4"/>
    <dgm:cxn modelId="{6CBB3B32-3FE7-4F51-A3AE-515491E52FD8}" type="presOf" srcId="{FF8D611B-C345-46AF-B942-D5F9696933EE}" destId="{BFE859F2-A9E8-4F95-9161-8EC68F2D30C4}" srcOrd="1" destOrd="2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C108DD42-D3EF-48E5-9CF5-46E9AD81E950}" type="presOf" srcId="{D8F87394-E406-45BB-8A07-C36E0F54549F}" destId="{843715D2-C2C2-41EB-BDA3-21230FBA46DB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CFE6CB13-364C-4261-86DD-1B0105C2B8F4}" type="presOf" srcId="{D65B2A72-D847-4201-900B-D7450748A347}" destId="{96015622-8A46-45CF-A72A-2856B699B374}" srcOrd="0" destOrd="1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D1A64A63-880F-403D-BA38-622B5C9A299B}" type="presOf" srcId="{D65B2A72-D847-4201-900B-D7450748A347}" destId="{BFE859F2-A9E8-4F95-9161-8EC68F2D30C4}" srcOrd="1" destOrd="1" presId="urn:microsoft.com/office/officeart/2005/8/layout/hProcess4"/>
    <dgm:cxn modelId="{DB40EF11-94A0-427B-8523-06D628AAD98C}" type="presOf" srcId="{2447D6A1-8473-48DE-82D0-08321E06A03E}" destId="{67FFE978-6FBE-4424-80BE-B9E4B4DD0695}" srcOrd="1" destOrd="1" presId="urn:microsoft.com/office/officeart/2005/8/layout/hProcess4"/>
    <dgm:cxn modelId="{19E58ACD-4A96-42E2-A1B3-FBAEA99CF0BA}" srcId="{58828492-5CEF-4AFE-95CB-5D7E6A18158B}" destId="{D8F87394-E406-45BB-8A07-C36E0F54549F}" srcOrd="1" destOrd="0" parTransId="{430C589D-4C52-4045-9428-274E5531B6F0}" sibTransId="{E5F1B897-2993-4990-8155-64FC85258ABD}"/>
    <dgm:cxn modelId="{426B033A-6BB0-4D6B-81FD-449B53C50866}" srcId="{FB986F71-3126-4196-BD30-74AEDC39A1CA}" destId="{FF8D611B-C345-46AF-B942-D5F9696933EE}" srcOrd="2" destOrd="0" parTransId="{1E291B12-5203-4B88-890F-85549E80DDD5}" sibTransId="{37B21245-0724-4DF7-AC49-8648C7F1151F}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3ECA3E3D-9289-48FD-975F-1CADF19FF4B2}" srcId="{F6D27D1B-CDCB-481F-B8FA-AB31B2A119DE}" destId="{2447D6A1-8473-48DE-82D0-08321E06A03E}" srcOrd="1" destOrd="0" parTransId="{C3119F64-989A-4168-B046-64F1E8296117}" sibTransId="{8D179B25-1040-4E4C-BAA7-86109AD2DE3C}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58FE5C67-4ED6-4561-8F02-DBD591C31A8C}" type="presOf" srcId="{FF8D611B-C345-46AF-B942-D5F9696933EE}" destId="{96015622-8A46-45CF-A72A-2856B699B374}" srcOrd="0" destOrd="2" presId="urn:microsoft.com/office/officeart/2005/8/layout/hProcess4"/>
    <dgm:cxn modelId="{37245E37-6A03-4CE3-BAB1-8A91C58DF160}" type="presOf" srcId="{D8F87394-E406-45BB-8A07-C36E0F54549F}" destId="{69C28D3B-E083-42DF-9EA0-916CA12125A9}" srcOrd="0" destOrd="1" presId="urn:microsoft.com/office/officeart/2005/8/layout/hProcess4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B800C8-AA19-4BA4-97DB-5BC5840500E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8CAC7C7-6E18-4FD2-AE8D-D9A333031CCE}">
      <dgm:prSet/>
      <dgm:spPr/>
      <dgm:t>
        <a:bodyPr/>
        <a:lstStyle/>
        <a:p>
          <a:pPr rtl="0"/>
          <a:r>
            <a:rPr lang="en-IN" dirty="0" smtClean="0"/>
            <a:t>THANK YOU!</a:t>
          </a:r>
          <a:endParaRPr lang="en-IN" dirty="0"/>
        </a:p>
      </dgm:t>
    </dgm:pt>
    <dgm:pt modelId="{0CBC437C-2188-44FF-8988-58576B31B10B}" type="parTrans" cxnId="{29C86AF7-214E-4869-BBB7-926B07BC70FD}">
      <dgm:prSet/>
      <dgm:spPr/>
      <dgm:t>
        <a:bodyPr/>
        <a:lstStyle/>
        <a:p>
          <a:endParaRPr lang="en-US"/>
        </a:p>
      </dgm:t>
    </dgm:pt>
    <dgm:pt modelId="{03975742-CA88-4CCD-9768-FD1910DBDCB3}" type="sibTrans" cxnId="{29C86AF7-214E-4869-BBB7-926B07BC70FD}">
      <dgm:prSet/>
      <dgm:spPr/>
      <dgm:t>
        <a:bodyPr/>
        <a:lstStyle/>
        <a:p>
          <a:endParaRPr lang="en-US"/>
        </a:p>
      </dgm:t>
    </dgm:pt>
    <dgm:pt modelId="{3A7D5027-2D52-44E1-9CA3-D667429DBDFC}" type="pres">
      <dgm:prSet presAssocID="{73B800C8-AA19-4BA4-97DB-5BC5840500E9}" presName="Name0" presStyleCnt="0">
        <dgm:presLayoutVars>
          <dgm:dir/>
          <dgm:resizeHandles val="exact"/>
        </dgm:presLayoutVars>
      </dgm:prSet>
      <dgm:spPr/>
    </dgm:pt>
    <dgm:pt modelId="{BA7CC93C-23B0-440F-8A65-85645CAED32C}" type="pres">
      <dgm:prSet presAssocID="{28CAC7C7-6E18-4FD2-AE8D-D9A333031CCE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7E552973-C19E-427F-9D88-06E53127EF22}" type="presOf" srcId="{28CAC7C7-6E18-4FD2-AE8D-D9A333031CCE}" destId="{BA7CC93C-23B0-440F-8A65-85645CAED32C}" srcOrd="0" destOrd="0" presId="urn:microsoft.com/office/officeart/2005/8/layout/hChevron3"/>
    <dgm:cxn modelId="{46F30BB6-95BE-42D5-8527-714125EB0F3A}" type="presOf" srcId="{73B800C8-AA19-4BA4-97DB-5BC5840500E9}" destId="{3A7D5027-2D52-44E1-9CA3-D667429DBDFC}" srcOrd="0" destOrd="0" presId="urn:microsoft.com/office/officeart/2005/8/layout/hChevron3"/>
    <dgm:cxn modelId="{29C86AF7-214E-4869-BBB7-926B07BC70FD}" srcId="{73B800C8-AA19-4BA4-97DB-5BC5840500E9}" destId="{28CAC7C7-6E18-4FD2-AE8D-D9A333031CCE}" srcOrd="0" destOrd="0" parTransId="{0CBC437C-2188-44FF-8988-58576B31B10B}" sibTransId="{03975742-CA88-4CCD-9768-FD1910DBDCB3}"/>
    <dgm:cxn modelId="{9C799AD3-CDA4-420C-BAC4-8D91A625EEF5}" type="presParOf" srcId="{3A7D5027-2D52-44E1-9CA3-D667429DBDFC}" destId="{BA7CC93C-23B0-440F-8A65-85645CAED32C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Computers with no connectivity connect to the “peers”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Recognize devices that are “Up”.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Device that connect to the already established network get a copy of the conversation.</a:t>
          </a:r>
          <a:endParaRPr lang="en-US" sz="1300" kern="1200" dirty="0"/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Connect</a:t>
          </a:r>
          <a:endParaRPr lang="en-US" sz="4400" kern="1200" dirty="0"/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 message sent by one computer will be broadcasted to all computers in the network.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Will take place by GET request of the HTTP protocol. </a:t>
          </a:r>
          <a:endParaRPr lang="en-US" sz="1300" kern="1200" dirty="0"/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Send</a:t>
          </a:r>
          <a:endParaRPr lang="en-US" sz="4400" kern="1200" dirty="0"/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All computers connected to the network will receive the message sent by the sender.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The contents of the conversation will be updated.</a:t>
          </a:r>
          <a:endParaRPr lang="en-US" sz="1300" kern="1200" dirty="0"/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Receive</a:t>
          </a:r>
          <a:endParaRPr lang="en-US" sz="4400" kern="1200" dirty="0"/>
        </a:p>
      </dsp:txBody>
      <dsp:txXfrm>
        <a:off x="6950595" y="2658781"/>
        <a:ext cx="2122325" cy="813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CC93C-23B0-440F-8A65-85645CAED32C}">
      <dsp:nvSpPr>
        <dsp:cNvPr id="0" name=""/>
        <dsp:cNvSpPr/>
      </dsp:nvSpPr>
      <dsp:spPr>
        <a:xfrm>
          <a:off x="2563" y="0"/>
          <a:ext cx="5245797" cy="12003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708" tIns="165354" rIns="82677" bIns="165354" numCol="1" spcCol="1270" anchor="ctr" anchorCtr="0">
          <a:noAutofit/>
        </a:bodyPr>
        <a:lstStyle/>
        <a:p>
          <a:pPr lvl="0" algn="ctr" defTabSz="2755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200" kern="1200" dirty="0" smtClean="0"/>
            <a:t>THANK YOU!</a:t>
          </a:r>
          <a:endParaRPr lang="en-IN" sz="6200" kern="1200" dirty="0"/>
        </a:p>
      </dsp:txBody>
      <dsp:txXfrm>
        <a:off x="2563" y="0"/>
        <a:ext cx="4945715" cy="1200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10/10/2018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10/10/2018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10/10/2018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10/10/2018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10/10/2018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10/10/2018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P2P </a:t>
            </a:r>
            <a:r>
              <a:rPr lang="en-US" dirty="0" smtClean="0"/>
              <a:t>Communication System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By</a:t>
            </a:r>
          </a:p>
          <a:p>
            <a:r>
              <a:rPr lang="it-IT" dirty="0" smtClean="0"/>
              <a:t>Sarang parikh (1nt16is107)</a:t>
            </a:r>
          </a:p>
          <a:p>
            <a:r>
              <a:rPr lang="it-IT" dirty="0" smtClean="0"/>
              <a:t>Prashanth p wagle (1nt16is086)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and Meaning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P2P stands for “Peer to Peer”.</a:t>
            </a:r>
          </a:p>
          <a:p>
            <a:r>
              <a:rPr lang="en-US" dirty="0" smtClean="0"/>
              <a:t>It is a decentralized communication system.</a:t>
            </a:r>
            <a:endParaRPr lang="en-US" dirty="0" smtClean="0"/>
          </a:p>
          <a:p>
            <a:r>
              <a:rPr lang="en-US" dirty="0"/>
              <a:t>In a P2P network, the "peers" are computer systems which are connected to each other via the </a:t>
            </a:r>
            <a:r>
              <a:rPr lang="en-US" dirty="0" smtClean="0"/>
              <a:t>Internet or a private network connection without the need of a centralized server.</a:t>
            </a:r>
          </a:p>
          <a:p>
            <a:r>
              <a:rPr lang="en-US" dirty="0" smtClean="0"/>
              <a:t>Decentralized Computing</a:t>
            </a:r>
            <a:r>
              <a:rPr lang="en-US" dirty="0"/>
              <a:t>: Decentralized computing is </a:t>
            </a:r>
            <a:r>
              <a:rPr lang="en-US" b="1" u="sng" dirty="0"/>
              <a:t>the allocation of resources</a:t>
            </a:r>
            <a:r>
              <a:rPr lang="en-US" dirty="0"/>
              <a:t>, both hardware and software, </a:t>
            </a:r>
            <a:r>
              <a:rPr lang="en-US" b="1" u="sng" dirty="0"/>
              <a:t>to each individual workstation</a:t>
            </a:r>
            <a:r>
              <a:rPr lang="en-US" dirty="0"/>
              <a:t>, or office location. In contrast, centralized computing exists when the majority of functions are carried out, or obtained from a </a:t>
            </a:r>
            <a:r>
              <a:rPr lang="en-US" b="1" u="sng" dirty="0"/>
              <a:t>remote centralized location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Importance of Decentralization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The potential problems of a centralised communication systems are:</a:t>
            </a:r>
          </a:p>
          <a:p>
            <a:r>
              <a:rPr lang="en-IN" dirty="0" smtClean="0"/>
              <a:t>Servers </a:t>
            </a:r>
            <a:r>
              <a:rPr lang="en-IN" dirty="0"/>
              <a:t>Can Go </a:t>
            </a:r>
            <a:r>
              <a:rPr lang="en-IN" dirty="0" smtClean="0"/>
              <a:t>Down</a:t>
            </a:r>
          </a:p>
          <a:p>
            <a:r>
              <a:rPr lang="en-IN" dirty="0"/>
              <a:t>Servers Can Be </a:t>
            </a:r>
            <a:r>
              <a:rPr lang="en-IN" dirty="0" smtClean="0"/>
              <a:t>Hacked</a:t>
            </a:r>
          </a:p>
          <a:p>
            <a:r>
              <a:rPr lang="en-US" dirty="0"/>
              <a:t>Companies Throttle or Censor </a:t>
            </a:r>
            <a:r>
              <a:rPr lang="en-US" dirty="0" smtClean="0"/>
              <a:t>Data</a:t>
            </a:r>
          </a:p>
          <a:p>
            <a:r>
              <a:rPr lang="en-IN" dirty="0"/>
              <a:t>Companies Monetize Your Data</a:t>
            </a: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Organizations benefitted by decentralized systems</a:t>
            </a:r>
            <a:endParaRPr lang="en-US" dirty="0"/>
          </a:p>
        </p:txBody>
      </p:sp>
      <p:pic>
        <p:nvPicPr>
          <p:cNvPr id="1026" name="Picture 2" descr="Image result for nap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1988840"/>
            <a:ext cx="3851919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79706" y="5301208"/>
            <a:ext cx="453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Pioneering Peer to Peer Music Sharing Service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444" y="1988840"/>
            <a:ext cx="4680942" cy="29523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38428" y="5301208"/>
            <a:ext cx="5826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Both are BitTorrent clients which use BitTorrent Protocol in </a:t>
            </a:r>
          </a:p>
          <a:p>
            <a:r>
              <a:rPr lang="en-IN" dirty="0" smtClean="0"/>
              <a:t>which users can simultaneously upload/download files</a:t>
            </a:r>
          </a:p>
          <a:p>
            <a:r>
              <a:rPr lang="en-IN" dirty="0" smtClean="0"/>
              <a:t>to/from each other.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System</a:t>
            </a:r>
            <a:endParaRPr lang="en-US" dirty="0"/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43513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5820" y="548680"/>
            <a:ext cx="9144001" cy="1371600"/>
          </a:xfrm>
        </p:spPr>
        <p:txBody>
          <a:bodyPr/>
          <a:lstStyle/>
          <a:p>
            <a:r>
              <a:rPr lang="en-US" dirty="0" smtClean="0"/>
              <a:t>Technologies Requirements</a:t>
            </a:r>
            <a:endParaRPr lang="en-US" dirty="0"/>
          </a:p>
        </p:txBody>
      </p:sp>
      <p:pic>
        <p:nvPicPr>
          <p:cNvPr id="2050" name="Picture 2" descr="Image result for node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6" y="1920280"/>
            <a:ext cx="4392488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28" y="2492896"/>
            <a:ext cx="5689893" cy="1096649"/>
          </a:xfrm>
          <a:prstGeom prst="rect">
            <a:avLst/>
          </a:prstGeom>
        </p:spPr>
      </p:pic>
      <p:pic>
        <p:nvPicPr>
          <p:cNvPr id="2056" name="Picture 8" descr="Image result for Cisco packet tracer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148" y="4429720"/>
            <a:ext cx="4392488" cy="165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5820" y="548680"/>
            <a:ext cx="9144001" cy="1371600"/>
          </a:xfrm>
        </p:spPr>
        <p:txBody>
          <a:bodyPr/>
          <a:lstStyle/>
          <a:p>
            <a:r>
              <a:rPr lang="en-US" dirty="0" smtClean="0"/>
              <a:t>Working (Phase-1)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1764" y="2492896"/>
            <a:ext cx="1168140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After the establishment of a p2p network connection, if a node wants to broadcast a message to other</a:t>
            </a:r>
          </a:p>
          <a:p>
            <a:r>
              <a:rPr lang="en-IN" sz="2000" dirty="0" smtClean="0"/>
              <a:t>Peers, it will do so via the HTTP GET request through any browser.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As soon as message is received by every node, the “message box” i.e. text file of every node is updated.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The updated message box is distinctively recognised from the outdated message box by the “Hash” of the </a:t>
            </a:r>
          </a:p>
          <a:p>
            <a:r>
              <a:rPr lang="en-IN" sz="2000" dirty="0" smtClean="0"/>
              <a:t>Message box  by the hashing algorithm i.e. the hash of the updated message box will be changed.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Every node here behaves as a server and the server programming i.e. backend is done using Node.js</a:t>
            </a:r>
          </a:p>
          <a:p>
            <a:r>
              <a:rPr lang="en-IN" sz="2000" dirty="0" smtClean="0"/>
              <a:t>Which is a JavaScript framework.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The hardware emulation, topology and simulation is done using the network simulation tool, </a:t>
            </a:r>
          </a:p>
          <a:p>
            <a:r>
              <a:rPr lang="en-IN" sz="2000" dirty="0" smtClean="0"/>
              <a:t>Cisco Packet Tracer.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Packet Tracer also helps in capturing and analysing the packets sent/received by the connected nodes.</a:t>
            </a: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21985699"/>
              </p:ext>
            </p:extLst>
          </p:nvPr>
        </p:nvGraphicFramePr>
        <p:xfrm>
          <a:off x="3358108" y="2564904"/>
          <a:ext cx="5250925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60</TotalTime>
  <Words>430</Words>
  <Application>Microsoft Office PowerPoint</Application>
  <PresentationFormat>Custom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Digital Blue Tunnel 16x9</vt:lpstr>
      <vt:lpstr>P2P Communication System</vt:lpstr>
      <vt:lpstr>Definition and Meaning</vt:lpstr>
      <vt:lpstr>The Importance of Decentralization</vt:lpstr>
      <vt:lpstr>Organizations benefitted by decentralized systems</vt:lpstr>
      <vt:lpstr>Our System</vt:lpstr>
      <vt:lpstr>Technologies Requirements</vt:lpstr>
      <vt:lpstr>Working (Phase-1)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 Communication System</dc:title>
  <dc:creator>Prashanth</dc:creator>
  <cp:lastModifiedBy>Prashanth</cp:lastModifiedBy>
  <cp:revision>7</cp:revision>
  <dcterms:created xsi:type="dcterms:W3CDTF">2018-10-10T00:31:34Z</dcterms:created>
  <dcterms:modified xsi:type="dcterms:W3CDTF">2018-10-10T01:32:33Z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