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1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9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0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16EF-78E4-DE4F-BBB4-9685623E9D05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89C77-C2BE-5A4B-BD7E-AA887945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document 3"/>
          <p:cNvSpPr/>
          <p:nvPr/>
        </p:nvSpPr>
        <p:spPr>
          <a:xfrm>
            <a:off x="1566780" y="391717"/>
            <a:ext cx="1910997" cy="1768658"/>
          </a:xfrm>
          <a:prstGeom prst="flowChartMultidocumen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Text for Vertebrate Literature</a:t>
            </a:r>
            <a:endParaRPr lang="en-US" dirty="0"/>
          </a:p>
        </p:txBody>
      </p:sp>
      <p:sp>
        <p:nvSpPr>
          <p:cNvPr id="5" name="Document 4"/>
          <p:cNvSpPr/>
          <p:nvPr/>
        </p:nvSpPr>
        <p:spPr>
          <a:xfrm>
            <a:off x="4961470" y="2558025"/>
            <a:ext cx="1910996" cy="1365072"/>
          </a:xfrm>
          <a:prstGeom prst="flowChartDocumen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Anatomy Ontology Concepts</a:t>
            </a:r>
            <a:endParaRPr lang="en-US" dirty="0"/>
          </a:p>
        </p:txBody>
      </p:sp>
      <p:sp>
        <p:nvSpPr>
          <p:cNvPr id="6" name="Predefined Process 5"/>
          <p:cNvSpPr/>
          <p:nvPr/>
        </p:nvSpPr>
        <p:spPr>
          <a:xfrm>
            <a:off x="617216" y="2765753"/>
            <a:ext cx="1163215" cy="925875"/>
          </a:xfrm>
          <a:prstGeom prst="flowChartPredefined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 OCR Text</a:t>
            </a:r>
            <a:endParaRPr lang="en-US" dirty="0"/>
          </a:p>
        </p:txBody>
      </p:sp>
      <p:sp>
        <p:nvSpPr>
          <p:cNvPr id="7" name="Predefined Process 6"/>
          <p:cNvSpPr/>
          <p:nvPr/>
        </p:nvSpPr>
        <p:spPr>
          <a:xfrm>
            <a:off x="2350170" y="2777623"/>
            <a:ext cx="1483693" cy="925875"/>
          </a:xfrm>
          <a:prstGeom prst="flowChartPredefined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 Text based on Quality</a:t>
            </a:r>
            <a:endParaRPr lang="en-US" dirty="0"/>
          </a:p>
        </p:txBody>
      </p:sp>
      <p:sp>
        <p:nvSpPr>
          <p:cNvPr id="8" name="Data 7"/>
          <p:cNvSpPr/>
          <p:nvPr/>
        </p:nvSpPr>
        <p:spPr>
          <a:xfrm>
            <a:off x="373892" y="5377192"/>
            <a:ext cx="3038603" cy="1365071"/>
          </a:xfrm>
          <a:prstGeom prst="flowChartInputOutpu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OCR Text annotated with Ontology Concepts</a:t>
            </a:r>
            <a:endParaRPr lang="en-US" dirty="0"/>
          </a:p>
        </p:txBody>
      </p:sp>
      <p:cxnSp>
        <p:nvCxnSpPr>
          <p:cNvPr id="10" name="Elbow Connector 9"/>
          <p:cNvCxnSpPr>
            <a:stCxn id="4" idx="1"/>
            <a:endCxn id="6" idx="0"/>
          </p:cNvCxnSpPr>
          <p:nvPr/>
        </p:nvCxnSpPr>
        <p:spPr>
          <a:xfrm rot="10800000" flipV="1">
            <a:off x="1198824" y="1276045"/>
            <a:ext cx="367956" cy="1489707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780431" y="3228691"/>
            <a:ext cx="569739" cy="118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rge 12"/>
          <p:cNvSpPr/>
          <p:nvPr/>
        </p:nvSpPr>
        <p:spPr>
          <a:xfrm>
            <a:off x="3014864" y="4196111"/>
            <a:ext cx="2575691" cy="884327"/>
          </a:xfrm>
          <a:prstGeom prst="flowChartMerge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Ontology Matching</a:t>
            </a:r>
            <a:endParaRPr lang="en-US" dirty="0"/>
          </a:p>
        </p:txBody>
      </p:sp>
      <p:cxnSp>
        <p:nvCxnSpPr>
          <p:cNvPr id="15" name="Elbow Connector 14"/>
          <p:cNvCxnSpPr>
            <a:stCxn id="7" idx="3"/>
            <a:endCxn id="13" idx="0"/>
          </p:cNvCxnSpPr>
          <p:nvPr/>
        </p:nvCxnSpPr>
        <p:spPr>
          <a:xfrm>
            <a:off x="3833863" y="3240561"/>
            <a:ext cx="468847" cy="95555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1"/>
          </p:cNvCxnSpPr>
          <p:nvPr/>
        </p:nvCxnSpPr>
        <p:spPr>
          <a:xfrm rot="10800000" flipV="1">
            <a:off x="4486688" y="3240561"/>
            <a:ext cx="474782" cy="95555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 rot="10800000" flipV="1">
            <a:off x="1893195" y="4463190"/>
            <a:ext cx="1519301" cy="91400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a 19"/>
          <p:cNvSpPr/>
          <p:nvPr/>
        </p:nvSpPr>
        <p:spPr>
          <a:xfrm>
            <a:off x="4047515" y="5377192"/>
            <a:ext cx="2445126" cy="1365071"/>
          </a:xfrm>
          <a:prstGeom prst="flowChartInputOutpu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Vectors for Ontology concepts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8" idx="5"/>
            <a:endCxn id="20" idx="2"/>
          </p:cNvCxnSpPr>
          <p:nvPr/>
        </p:nvCxnSpPr>
        <p:spPr>
          <a:xfrm>
            <a:off x="3108635" y="6059728"/>
            <a:ext cx="11833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03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UN-CH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Prashanti Manda</dc:creator>
  <cp:lastModifiedBy>Prashanti Manda</cp:lastModifiedBy>
  <cp:revision>2</cp:revision>
  <dcterms:created xsi:type="dcterms:W3CDTF">2014-02-05T20:48:52Z</dcterms:created>
  <dcterms:modified xsi:type="dcterms:W3CDTF">2014-02-05T21:01:47Z</dcterms:modified>
</cp:coreProperties>
</file>