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B75A-8853-4221-9543-55CCA5D246CA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21E2-2407-4194-8C2B-7D6815920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B75A-8853-4221-9543-55CCA5D246CA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21E2-2407-4194-8C2B-7D6815920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B75A-8853-4221-9543-55CCA5D246CA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21E2-2407-4194-8C2B-7D6815920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B75A-8853-4221-9543-55CCA5D246CA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21E2-2407-4194-8C2B-7D6815920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B75A-8853-4221-9543-55CCA5D246CA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21E2-2407-4194-8C2B-7D6815920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B75A-8853-4221-9543-55CCA5D246CA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21E2-2407-4194-8C2B-7D6815920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B75A-8853-4221-9543-55CCA5D246CA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21E2-2407-4194-8C2B-7D6815920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B75A-8853-4221-9543-55CCA5D246CA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21E2-2407-4194-8C2B-7D6815920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B75A-8853-4221-9543-55CCA5D246CA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21E2-2407-4194-8C2B-7D6815920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B75A-8853-4221-9543-55CCA5D246CA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21E2-2407-4194-8C2B-7D6815920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B75A-8853-4221-9543-55CCA5D246CA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21E2-2407-4194-8C2B-7D6815920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B75A-8853-4221-9543-55CCA5D246CA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21E2-2407-4194-8C2B-7D6815920A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20133" t="7291" r="19546" b="3125"/>
          <a:stretch>
            <a:fillRect/>
          </a:stretch>
        </p:blipFill>
        <p:spPr bwMode="auto">
          <a:xfrm>
            <a:off x="1143000" y="533400"/>
            <a:ext cx="675344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838200" cy="2743200"/>
          </a:xfrm>
          <a:prstGeom prst="rect">
            <a:avLst/>
          </a:prstGeom>
          <a:solidFill>
            <a:srgbClr val="D18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05800" y="4114800"/>
            <a:ext cx="838200" cy="2743200"/>
          </a:xfrm>
          <a:prstGeom prst="rect">
            <a:avLst/>
          </a:prstGeom>
          <a:solidFill>
            <a:srgbClr val="D18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/>
          <a:srcRect l="11713" t="6250" r="18009" b="3125"/>
          <a:stretch>
            <a:fillRect/>
          </a:stretch>
        </p:blipFill>
        <p:spPr bwMode="auto">
          <a:xfrm>
            <a:off x="0" y="7620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8686800" y="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28600"/>
            <a:ext cx="457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6800" y="64008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8200" y="6172200"/>
            <a:ext cx="457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padiraju</dc:creator>
  <cp:lastModifiedBy>padiraju</cp:lastModifiedBy>
  <cp:revision>13</cp:revision>
  <dcterms:created xsi:type="dcterms:W3CDTF">2016-10-25T05:57:17Z</dcterms:created>
  <dcterms:modified xsi:type="dcterms:W3CDTF">2016-10-25T08:17:23Z</dcterms:modified>
</cp:coreProperties>
</file>