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78" r:id="rId2"/>
    <p:sldId id="279" r:id="rId3"/>
    <p:sldId id="280" r:id="rId4"/>
    <p:sldId id="281" r:id="rId5"/>
    <p:sldId id="284" r:id="rId6"/>
    <p:sldId id="282" r:id="rId7"/>
    <p:sldId id="290" r:id="rId8"/>
    <p:sldId id="299" r:id="rId9"/>
    <p:sldId id="291" r:id="rId10"/>
    <p:sldId id="300" r:id="rId11"/>
    <p:sldId id="294" r:id="rId12"/>
    <p:sldId id="295" r:id="rId13"/>
    <p:sldId id="296" r:id="rId14"/>
    <p:sldId id="297" r:id="rId15"/>
    <p:sldId id="298" r:id="rId16"/>
    <p:sldId id="29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09" autoAdjust="0"/>
  </p:normalViewPr>
  <p:slideViewPr>
    <p:cSldViewPr snapToGrid="0" snapToObjects="1">
      <p:cViewPr>
        <p:scale>
          <a:sx n="50" d="100"/>
          <a:sy n="50" d="100"/>
        </p:scale>
        <p:origin x="-96" y="70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606292" y="625348"/>
            <a:ext cx="5385816" cy="1225296"/>
          </a:xfrm>
        </p:spPr>
        <p:txBody>
          <a:bodyPr/>
          <a:lstStyle/>
          <a:p>
            <a:r>
              <a:rPr lang="en" sz="2400" b="1" dirty="0">
                <a:solidFill>
                  <a:srgbClr val="000000"/>
                </a:solidFill>
                <a:latin typeface="Georgia"/>
                <a:ea typeface="Georgia"/>
                <a:cs typeface="Georgia"/>
                <a:sym typeface="Georgia"/>
              </a:rPr>
              <a:t> Internship at </a:t>
            </a:r>
            <a:r>
              <a:rPr lang="en" sz="2400" b="1" dirty="0">
                <a:solidFill>
                  <a:srgbClr val="4C1130"/>
                </a:solidFill>
                <a:latin typeface="Georgia"/>
                <a:ea typeface="Georgia"/>
                <a:cs typeface="Georgia"/>
                <a:sym typeface="Georgia"/>
              </a:rPr>
              <a:t>Ehandler </a:t>
            </a:r>
            <a:r>
              <a:rPr lang="en" sz="2400" dirty="0">
                <a:solidFill>
                  <a:srgbClr val="000000"/>
                </a:solidFill>
                <a:latin typeface="Georgia"/>
                <a:ea typeface="Georgia"/>
                <a:cs typeface="Georgia"/>
                <a:sym typeface="Georgia"/>
              </a:rPr>
              <a:t>Gujarat</a:t>
            </a:r>
            <a:br>
              <a:rPr lang="en" sz="2400" dirty="0">
                <a:solidFill>
                  <a:srgbClr val="000000"/>
                </a:solidFill>
                <a:latin typeface="Georgia"/>
                <a:ea typeface="Georgia"/>
                <a:cs typeface="Georgia"/>
                <a:sym typeface="Georgia"/>
              </a:rPr>
            </a:br>
            <a:br>
              <a:rPr lang="en" sz="2400" dirty="0">
                <a:solidFill>
                  <a:srgbClr val="000000"/>
                </a:solidFill>
                <a:latin typeface="Georgia"/>
                <a:ea typeface="Georgia"/>
                <a:cs typeface="Georgia"/>
                <a:sym typeface="Georgia"/>
              </a:rPr>
            </a:br>
            <a:br>
              <a:rPr lang="en-US" sz="2400" dirty="0"/>
            </a:br>
            <a:endParaRPr lang="en-US" sz="2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29608" y="3291840"/>
            <a:ext cx="6941312" cy="1530096"/>
          </a:xfrm>
        </p:spPr>
        <p:txBody>
          <a:bodyPr/>
          <a:lstStyle/>
          <a:p>
            <a:pPr marL="0" lvl="0" indent="0" algn="l" rtl="0">
              <a:spcBef>
                <a:spcPts val="0"/>
              </a:spcBef>
              <a:spcAft>
                <a:spcPts val="0"/>
              </a:spcAft>
              <a:buNone/>
            </a:pPr>
            <a:r>
              <a:rPr lang="en-US" sz="2000" dirty="0">
                <a:latin typeface="Roboto" panose="02000000000000000000" pitchFamily="2" charset="0"/>
                <a:ea typeface="Roboto" panose="02000000000000000000" pitchFamily="2" charset="0"/>
                <a:cs typeface="Georgia"/>
                <a:sym typeface="Georgia"/>
              </a:rPr>
              <a:t>By:- Prashant Srivastava</a:t>
            </a:r>
          </a:p>
          <a:p>
            <a:pPr marL="0" lvl="0" indent="0" algn="l" rtl="0">
              <a:spcBef>
                <a:spcPts val="0"/>
              </a:spcBef>
              <a:spcAft>
                <a:spcPts val="0"/>
              </a:spcAft>
              <a:buNone/>
            </a:pPr>
            <a:r>
              <a:rPr lang="en-US" sz="2000" dirty="0">
                <a:latin typeface="Roboto" panose="02000000000000000000" pitchFamily="2" charset="0"/>
                <a:ea typeface="Roboto" panose="02000000000000000000" pitchFamily="2" charset="0"/>
                <a:cs typeface="Georgia"/>
                <a:sym typeface="Georgia"/>
              </a:rPr>
              <a:t>Enrollment no. - 0901EE191079 </a:t>
            </a:r>
          </a:p>
          <a:p>
            <a:pPr marL="0" lvl="0" indent="0" algn="l" rtl="0">
              <a:spcBef>
                <a:spcPts val="0"/>
              </a:spcBef>
              <a:spcAft>
                <a:spcPts val="0"/>
              </a:spcAft>
              <a:buNone/>
            </a:pPr>
            <a:r>
              <a:rPr lang="en-US" sz="2000" dirty="0">
                <a:latin typeface="Roboto" panose="02000000000000000000" pitchFamily="2" charset="0"/>
                <a:ea typeface="Roboto" panose="02000000000000000000" pitchFamily="2" charset="0"/>
                <a:cs typeface="Georgia"/>
                <a:sym typeface="Georgia"/>
              </a:rPr>
              <a:t>Department of Electrical Engineering,</a:t>
            </a:r>
          </a:p>
          <a:p>
            <a:pPr marL="0" lvl="0" indent="0" algn="l" rtl="0">
              <a:spcBef>
                <a:spcPts val="0"/>
              </a:spcBef>
              <a:spcAft>
                <a:spcPts val="0"/>
              </a:spcAft>
              <a:buNone/>
            </a:pPr>
            <a:r>
              <a:rPr lang="en-US" sz="2000" dirty="0">
                <a:latin typeface="Roboto" panose="02000000000000000000" pitchFamily="2" charset="0"/>
                <a:ea typeface="Roboto" panose="02000000000000000000" pitchFamily="2" charset="0"/>
                <a:cs typeface="Georgia"/>
                <a:sym typeface="Georgia"/>
              </a:rPr>
              <a:t> MITS Gwalior </a:t>
            </a:r>
          </a:p>
        </p:txBody>
      </p:sp>
      <p:pic>
        <p:nvPicPr>
          <p:cNvPr id="5" name="Picture 4">
            <a:extLst>
              <a:ext uri="{FF2B5EF4-FFF2-40B4-BE49-F238E27FC236}">
                <a16:creationId xmlns:a16="http://schemas.microsoft.com/office/drawing/2014/main" id="{9E372BA6-E5D1-0327-C281-480F31DA3106}"/>
              </a:ext>
            </a:extLst>
          </p:cNvPr>
          <p:cNvPicPr>
            <a:picLocks noChangeAspect="1"/>
          </p:cNvPicPr>
          <p:nvPr/>
        </p:nvPicPr>
        <p:blipFill>
          <a:blip r:embed="rId2"/>
          <a:stretch>
            <a:fillRect/>
          </a:stretch>
        </p:blipFill>
        <p:spPr>
          <a:xfrm>
            <a:off x="5699760" y="1850644"/>
            <a:ext cx="1097280" cy="1097280"/>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Backend Tools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Node JS</a:t>
            </a:r>
          </a:p>
        </p:txBody>
      </p:sp>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sz="1800" dirty="0">
                <a:effectLst/>
                <a:latin typeface="Calibri" panose="020F0502020204030204" pitchFamily="34" charset="0"/>
                <a:ea typeface="Calibri" panose="020F0502020204030204" pitchFamily="34" charset="0"/>
              </a:rPr>
              <a:t>Node.js is a powerful JavaScript runtime environment that allows you to run JavaScript code outside of a browser, making it well-suited for backend development</a:t>
            </a:r>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Express</a:t>
            </a:r>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sz="1800" dirty="0">
                <a:effectLst/>
                <a:latin typeface="Calibri" panose="020F0502020204030204" pitchFamily="34" charset="0"/>
                <a:ea typeface="Calibri" panose="020F0502020204030204" pitchFamily="34" charset="0"/>
              </a:rPr>
              <a:t>Express.js is a popular web application framework for Node.js. It provides a minimalistic and flexible approach to building web applications and APIs. </a:t>
            </a:r>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MongoDB</a:t>
            </a:r>
            <a:endParaRPr lang="en-US" dirty="0"/>
          </a:p>
        </p:txBody>
      </p:sp>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sz="1800" dirty="0">
                <a:effectLst/>
                <a:latin typeface="Calibri" panose="020F0502020204030204" pitchFamily="34" charset="0"/>
                <a:ea typeface="Calibri" panose="020F0502020204030204" pitchFamily="34" charset="0"/>
              </a:rPr>
              <a:t>MongoDB is a popular open-source NoSQL database management system that provides a flexible and scalable solution for storing, querying, and managing </a:t>
            </a:r>
            <a:endParaRPr lang="en-US" dirty="0"/>
          </a:p>
        </p:txBody>
      </p:sp>
      <p:pic>
        <p:nvPicPr>
          <p:cNvPr id="10" name="Picture 9">
            <a:extLst>
              <a:ext uri="{FF2B5EF4-FFF2-40B4-BE49-F238E27FC236}">
                <a16:creationId xmlns:a16="http://schemas.microsoft.com/office/drawing/2014/main" id="{DF00CBF0-AA97-672B-9487-B11E48EBB0B6}"/>
              </a:ext>
            </a:extLst>
          </p:cNvPr>
          <p:cNvPicPr>
            <a:picLocks noChangeAspect="1"/>
          </p:cNvPicPr>
          <p:nvPr/>
        </p:nvPicPr>
        <p:blipFill>
          <a:blip r:embed="rId2"/>
          <a:stretch>
            <a:fillRect/>
          </a:stretch>
        </p:blipFill>
        <p:spPr>
          <a:xfrm>
            <a:off x="1887807" y="2445216"/>
            <a:ext cx="1076467" cy="604838"/>
          </a:xfrm>
          <a:prstGeom prst="rect">
            <a:avLst/>
          </a:prstGeom>
        </p:spPr>
      </p:pic>
      <p:pic>
        <p:nvPicPr>
          <p:cNvPr id="22" name="Picture 21">
            <a:extLst>
              <a:ext uri="{FF2B5EF4-FFF2-40B4-BE49-F238E27FC236}">
                <a16:creationId xmlns:a16="http://schemas.microsoft.com/office/drawing/2014/main" id="{A7004710-9B4E-D4E3-7494-F4346866FD37}"/>
              </a:ext>
            </a:extLst>
          </p:cNvPr>
          <p:cNvPicPr>
            <a:picLocks noChangeAspect="1"/>
          </p:cNvPicPr>
          <p:nvPr/>
        </p:nvPicPr>
        <p:blipFill>
          <a:blip r:embed="rId3"/>
          <a:stretch>
            <a:fillRect/>
          </a:stretch>
        </p:blipFill>
        <p:spPr>
          <a:xfrm>
            <a:off x="8714612" y="2445216"/>
            <a:ext cx="2257713" cy="604838"/>
          </a:xfrm>
          <a:prstGeom prst="rect">
            <a:avLst/>
          </a:prstGeom>
        </p:spPr>
      </p:pic>
      <p:pic>
        <p:nvPicPr>
          <p:cNvPr id="28" name="Picture 27">
            <a:extLst>
              <a:ext uri="{FF2B5EF4-FFF2-40B4-BE49-F238E27FC236}">
                <a16:creationId xmlns:a16="http://schemas.microsoft.com/office/drawing/2014/main" id="{586A969A-32A7-BA3C-5B8C-250CBBDD3FD1}"/>
              </a:ext>
            </a:extLst>
          </p:cNvPr>
          <p:cNvPicPr>
            <a:picLocks noChangeAspect="1"/>
          </p:cNvPicPr>
          <p:nvPr/>
        </p:nvPicPr>
        <p:blipFill>
          <a:blip r:embed="rId4"/>
          <a:stretch>
            <a:fillRect/>
          </a:stretch>
        </p:blipFill>
        <p:spPr>
          <a:xfrm>
            <a:off x="5155406" y="2445216"/>
            <a:ext cx="1881188" cy="604838"/>
          </a:xfrm>
          <a:prstGeom prst="rect">
            <a:avLst/>
          </a:prstGeom>
        </p:spPr>
      </p:pic>
    </p:spTree>
    <p:extLst>
      <p:ext uri="{BB962C8B-B14F-4D97-AF65-F5344CB8AC3E}">
        <p14:creationId xmlns:p14="http://schemas.microsoft.com/office/powerpoint/2010/main" val="263383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25A7-3C05-F1A4-C440-EA68D7CBA172}"/>
              </a:ext>
            </a:extLst>
          </p:cNvPr>
          <p:cNvSpPr>
            <a:spLocks noGrp="1"/>
          </p:cNvSpPr>
          <p:nvPr>
            <p:ph type="title"/>
          </p:nvPr>
        </p:nvSpPr>
        <p:spPr>
          <a:xfrm>
            <a:off x="4919472" y="924941"/>
            <a:ext cx="7013448" cy="1627632"/>
          </a:xfrm>
        </p:spPr>
        <p:txBody>
          <a:bodyPr/>
          <a:lstStyle/>
          <a:p>
            <a:r>
              <a:rPr lang="en-US" sz="4000" dirty="0">
                <a:effectLst/>
                <a:latin typeface="Roboto" panose="02000000000000000000" pitchFamily="2" charset="0"/>
                <a:ea typeface="Roboto" panose="02000000000000000000" pitchFamily="2" charset="0"/>
              </a:rPr>
              <a:t>Objective of the work</a:t>
            </a:r>
            <a:br>
              <a:rPr lang="en-US" sz="4000" dirty="0">
                <a:effectLst/>
                <a:latin typeface="Roboto" panose="02000000000000000000" pitchFamily="2" charset="0"/>
                <a:ea typeface="Roboto" panose="02000000000000000000" pitchFamily="2" charset="0"/>
              </a:rPr>
            </a:br>
            <a:endParaRPr lang="en-US" sz="4000" dirty="0">
              <a:latin typeface="Roboto" panose="02000000000000000000" pitchFamily="2" charset="0"/>
              <a:ea typeface="Roboto" panose="02000000000000000000" pitchFamily="2" charset="0"/>
            </a:endParaRPr>
          </a:p>
        </p:txBody>
      </p:sp>
      <p:sp>
        <p:nvSpPr>
          <p:cNvPr id="4" name="Text Placeholder 3">
            <a:extLst>
              <a:ext uri="{FF2B5EF4-FFF2-40B4-BE49-F238E27FC236}">
                <a16:creationId xmlns:a16="http://schemas.microsoft.com/office/drawing/2014/main" id="{4342D0E8-6C6D-2C9A-B227-FD75B2DF9EA9}"/>
              </a:ext>
            </a:extLst>
          </p:cNvPr>
          <p:cNvSpPr>
            <a:spLocks noGrp="1"/>
          </p:cNvSpPr>
          <p:nvPr>
            <p:ph type="body" sz="quarter" idx="13"/>
          </p:nvPr>
        </p:nvSpPr>
        <p:spPr>
          <a:xfrm>
            <a:off x="4389120" y="2240280"/>
            <a:ext cx="6736080" cy="3291839"/>
          </a:xfrm>
        </p:spPr>
        <p:txBody>
          <a:bodyPr/>
          <a:lstStyle/>
          <a:p>
            <a:r>
              <a:rPr lang="en-US" sz="2800" dirty="0">
                <a:effectLst/>
                <a:latin typeface="Calibri" panose="020F0502020204030204" pitchFamily="34" charset="0"/>
                <a:ea typeface="Amasis MT Pro Black" panose="02040A04050005020304" pitchFamily="18" charset="0"/>
                <a:cs typeface="Calibri" panose="020F0502020204030204" pitchFamily="34" charset="0"/>
              </a:rPr>
              <a:t>As a Frontend Developer in the logistics business, my main objective was be to create user-friendly and efficient web applications that improve the overall user experience of the logistics company's customers and employees. My work would help streamline the logistics process and make it more transparent and accessible.</a:t>
            </a:r>
            <a:endParaRPr lang="en-US" sz="2800" dirty="0">
              <a:effectLst/>
              <a:latin typeface="Calibri" panose="020F0502020204030204" pitchFamily="34" charset="0"/>
              <a:ea typeface="Calibri" panose="020F0502020204030204" pitchFamily="34" charset="0"/>
            </a:endParaRPr>
          </a:p>
          <a:p>
            <a:endParaRPr lang="en-US" sz="2800" dirty="0"/>
          </a:p>
        </p:txBody>
      </p:sp>
      <p:sp>
        <p:nvSpPr>
          <p:cNvPr id="6" name="Slide Number Placeholder 5">
            <a:extLst>
              <a:ext uri="{FF2B5EF4-FFF2-40B4-BE49-F238E27FC236}">
                <a16:creationId xmlns:a16="http://schemas.microsoft.com/office/drawing/2014/main" id="{D5A0122C-CE9D-909E-12A0-055CBF2C3016}"/>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0294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D2F8-F357-FBCF-0A22-69DB7B1549FF}"/>
              </a:ext>
            </a:extLst>
          </p:cNvPr>
          <p:cNvSpPr>
            <a:spLocks noGrp="1"/>
          </p:cNvSpPr>
          <p:nvPr>
            <p:ph type="title"/>
          </p:nvPr>
        </p:nvSpPr>
        <p:spPr>
          <a:xfrm>
            <a:off x="4468368" y="846328"/>
            <a:ext cx="6766560" cy="768096"/>
          </a:xfrm>
        </p:spPr>
        <p:txBody>
          <a:bodyPr/>
          <a:lstStyle/>
          <a:p>
            <a:r>
              <a:rPr lang="en-US" dirty="0"/>
              <a:t>My Work include</a:t>
            </a:r>
          </a:p>
        </p:txBody>
      </p:sp>
      <p:sp>
        <p:nvSpPr>
          <p:cNvPr id="3" name="Content Placeholder 2">
            <a:extLst>
              <a:ext uri="{FF2B5EF4-FFF2-40B4-BE49-F238E27FC236}">
                <a16:creationId xmlns:a16="http://schemas.microsoft.com/office/drawing/2014/main" id="{A7421520-6681-F92C-62E1-F485763FCA12}"/>
              </a:ext>
            </a:extLst>
          </p:cNvPr>
          <p:cNvSpPr>
            <a:spLocks noGrp="1"/>
          </p:cNvSpPr>
          <p:nvPr>
            <p:ph idx="1"/>
          </p:nvPr>
        </p:nvSpPr>
        <p:spPr>
          <a:xfrm>
            <a:off x="4224528" y="5213985"/>
            <a:ext cx="6766560" cy="2700528"/>
          </a:xfrm>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Amasis MT Pro Black" panose="02040A04050005020304" pitchFamily="18" charset="0"/>
              </a:rPr>
              <a:t>Developing intuitive and responsive web pages that allow customers to track shipments, view invoices, and manage their accounts easily</a:t>
            </a:r>
          </a:p>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F922FAEA-628C-905D-64C5-1870E3DD085F}"/>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6" name="Picture 5">
            <a:extLst>
              <a:ext uri="{FF2B5EF4-FFF2-40B4-BE49-F238E27FC236}">
                <a16:creationId xmlns:a16="http://schemas.microsoft.com/office/drawing/2014/main" id="{48E16C2B-FC88-8626-AA27-597CFB7F66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8368" y="1903539"/>
            <a:ext cx="5943600" cy="3021330"/>
          </a:xfrm>
          <a:prstGeom prst="rect">
            <a:avLst/>
          </a:prstGeom>
        </p:spPr>
      </p:pic>
    </p:spTree>
    <p:extLst>
      <p:ext uri="{BB962C8B-B14F-4D97-AF65-F5344CB8AC3E}">
        <p14:creationId xmlns:p14="http://schemas.microsoft.com/office/powerpoint/2010/main" val="3876929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68F4-7A43-2BFA-92B6-A5E5F5E66BA1}"/>
              </a:ext>
            </a:extLst>
          </p:cNvPr>
          <p:cNvSpPr>
            <a:spLocks noGrp="1"/>
          </p:cNvSpPr>
          <p:nvPr>
            <p:ph type="title"/>
          </p:nvPr>
        </p:nvSpPr>
        <p:spPr>
          <a:xfrm>
            <a:off x="758952" y="5315712"/>
            <a:ext cx="10671048" cy="768096"/>
          </a:xfrm>
        </p:spPr>
        <p:txBody>
          <a:bodyPr>
            <a:normAutofit fontScale="90000"/>
          </a:bodyPr>
          <a:lstStyle/>
          <a:p>
            <a:r>
              <a:rPr lang="en-US" dirty="0"/>
              <a:t>Redesigning Ehandler website</a:t>
            </a:r>
          </a:p>
        </p:txBody>
      </p:sp>
      <p:sp>
        <p:nvSpPr>
          <p:cNvPr id="3" name="Slide Number Placeholder 2">
            <a:extLst>
              <a:ext uri="{FF2B5EF4-FFF2-40B4-BE49-F238E27FC236}">
                <a16:creationId xmlns:a16="http://schemas.microsoft.com/office/drawing/2014/main" id="{95A31724-96AE-F268-42AB-F7B771781E5E}"/>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14" name="Picture 13">
            <a:extLst>
              <a:ext uri="{FF2B5EF4-FFF2-40B4-BE49-F238E27FC236}">
                <a16:creationId xmlns:a16="http://schemas.microsoft.com/office/drawing/2014/main" id="{BAD6EDFB-DDDB-76B5-14FF-04AE4A86D7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0" y="774192"/>
            <a:ext cx="7376160" cy="3430387"/>
          </a:xfrm>
          <a:prstGeom prst="rect">
            <a:avLst/>
          </a:prstGeom>
        </p:spPr>
      </p:pic>
    </p:spTree>
    <p:extLst>
      <p:ext uri="{BB962C8B-B14F-4D97-AF65-F5344CB8AC3E}">
        <p14:creationId xmlns:p14="http://schemas.microsoft.com/office/powerpoint/2010/main" val="21998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53EA-1264-0E01-F2C0-387E0B332FCB}"/>
              </a:ext>
            </a:extLst>
          </p:cNvPr>
          <p:cNvSpPr>
            <a:spLocks noGrp="1"/>
          </p:cNvSpPr>
          <p:nvPr>
            <p:ph type="title"/>
          </p:nvPr>
        </p:nvSpPr>
        <p:spPr/>
        <p:txBody>
          <a:bodyPr/>
          <a:lstStyle/>
          <a:p>
            <a:r>
              <a:rPr lang="en-US" dirty="0"/>
              <a:t>Mobile Responsiveness</a:t>
            </a:r>
          </a:p>
        </p:txBody>
      </p:sp>
      <p:sp>
        <p:nvSpPr>
          <p:cNvPr id="5" name="Slide Number Placeholder 4">
            <a:extLst>
              <a:ext uri="{FF2B5EF4-FFF2-40B4-BE49-F238E27FC236}">
                <a16:creationId xmlns:a16="http://schemas.microsoft.com/office/drawing/2014/main" id="{3BD3A7F3-5A9B-9981-47AD-91005AABCD36}"/>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6" name="Content Placeholder 5">
            <a:extLst>
              <a:ext uri="{FF2B5EF4-FFF2-40B4-BE49-F238E27FC236}">
                <a16:creationId xmlns:a16="http://schemas.microsoft.com/office/drawing/2014/main" id="{E1CA41A0-BFF8-0ABD-1855-F25656D54B55}"/>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128213" y="2651760"/>
            <a:ext cx="6383892" cy="2972891"/>
          </a:xfrm>
          <a:prstGeom prst="rect">
            <a:avLst/>
          </a:prstGeom>
        </p:spPr>
      </p:pic>
    </p:spTree>
    <p:extLst>
      <p:ext uri="{BB962C8B-B14F-4D97-AF65-F5344CB8AC3E}">
        <p14:creationId xmlns:p14="http://schemas.microsoft.com/office/powerpoint/2010/main" val="108721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FE5-4535-C642-8846-04749F3CDAA6}"/>
              </a:ext>
            </a:extLst>
          </p:cNvPr>
          <p:cNvSpPr>
            <a:spLocks noGrp="1"/>
          </p:cNvSpPr>
          <p:nvPr>
            <p:ph type="title"/>
          </p:nvPr>
        </p:nvSpPr>
        <p:spPr/>
        <p:txBody>
          <a:bodyPr/>
          <a:lstStyle/>
          <a:p>
            <a:r>
              <a:rPr lang="en-US" dirty="0"/>
              <a:t>User Dashboard</a:t>
            </a:r>
          </a:p>
        </p:txBody>
      </p:sp>
      <p:sp>
        <p:nvSpPr>
          <p:cNvPr id="7" name="Slide Number Placeholder 6">
            <a:extLst>
              <a:ext uri="{FF2B5EF4-FFF2-40B4-BE49-F238E27FC236}">
                <a16:creationId xmlns:a16="http://schemas.microsoft.com/office/drawing/2014/main" id="{C8DE984D-5B37-F4C1-04A0-B5DC1278F121}"/>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 name="Content Placeholder 7">
            <a:extLst>
              <a:ext uri="{FF2B5EF4-FFF2-40B4-BE49-F238E27FC236}">
                <a16:creationId xmlns:a16="http://schemas.microsoft.com/office/drawing/2014/main" id="{2D5D674E-28A5-F7F6-C5A2-43CDA7A5C77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495356" y="2523744"/>
            <a:ext cx="6450012" cy="3278755"/>
          </a:xfrm>
          <a:prstGeom prst="rect">
            <a:avLst/>
          </a:prstGeom>
        </p:spPr>
      </p:pic>
    </p:spTree>
    <p:extLst>
      <p:ext uri="{BB962C8B-B14F-4D97-AF65-F5344CB8AC3E}">
        <p14:creationId xmlns:p14="http://schemas.microsoft.com/office/powerpoint/2010/main" val="494363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0" marR="0">
              <a:lnSpc>
                <a:spcPct val="115000"/>
              </a:lnSpc>
              <a:spcBef>
                <a:spcPts val="0"/>
              </a:spcBef>
              <a:spcAft>
                <a:spcPts val="1000"/>
              </a:spcAft>
            </a:pPr>
            <a:r>
              <a:rPr lang="en-US" sz="1800" dirty="0">
                <a:effectLst/>
                <a:latin typeface="Bahnschrift Light SemiCondensed" panose="020B0502040204020203" pitchFamily="34" charset="0"/>
                <a:ea typeface="Amasis MT Pro Black" panose="02040A04050005020304" pitchFamily="18" charset="0"/>
                <a:cs typeface="Amasis MT Pro Black" panose="02040A04050005020304" pitchFamily="18" charset="0"/>
              </a:rPr>
              <a:t>At eHandler working as a frontend developer for 4 months I gained many new skills and much more experience, started with making dashboard till main website then hosting learned many things ,got to know how to work in team manage  all the challenges and solving them .</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a:t>THANK YOU</a:t>
            </a:r>
            <a:endParaRPr lang="en-US"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Prashant Srivastava​</a:t>
            </a:r>
          </a:p>
          <a:p>
            <a:r>
              <a:rPr lang="en-US" dirty="0"/>
              <a:t>0901EE191079</a:t>
            </a:r>
          </a:p>
          <a:p>
            <a:r>
              <a:rPr lang="en-US" dirty="0"/>
              <a:t>EE 8</a:t>
            </a:r>
            <a:r>
              <a:rPr lang="en-US" baseline="30000" dirty="0"/>
              <a:t>th</a:t>
            </a:r>
            <a:r>
              <a:rPr lang="en-US" dirty="0"/>
              <a:t> Sem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About Ehandler</a:t>
            </a:r>
          </a:p>
          <a:p>
            <a:r>
              <a:rPr lang="en-US" dirty="0"/>
              <a:t>Tech Tools</a:t>
            </a:r>
          </a:p>
          <a:p>
            <a:r>
              <a:rPr lang="en-US" dirty="0"/>
              <a:t>Objective Of My Work</a:t>
            </a:r>
          </a:p>
          <a:p>
            <a:r>
              <a:rPr lang="en-US" dirty="0"/>
              <a:t>Front-end Tools</a:t>
            </a:r>
          </a:p>
          <a:p>
            <a:r>
              <a:rPr lang="en-US" dirty="0"/>
              <a:t>My Work</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Internship 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0" marR="0" algn="ctr">
              <a:lnSpc>
                <a:spcPct val="115000"/>
              </a:lnSpc>
              <a:spcBef>
                <a:spcPts val="0"/>
              </a:spcBef>
              <a:spcAft>
                <a:spcPts val="1000"/>
              </a:spcAft>
            </a:pPr>
            <a:r>
              <a:rPr lang="en-US" sz="1800" dirty="0">
                <a:effectLst/>
                <a:latin typeface="Amasis MT Pro Black" panose="02040A04050005020304" pitchFamily="18" charset="0"/>
                <a:ea typeface="Amasis MT Pro Black" panose="02040A04050005020304" pitchFamily="18" charset="0"/>
                <a:cs typeface="Amasis MT Pro Black" panose="02040A04050005020304" pitchFamily="18" charset="0"/>
              </a:rPr>
              <a:t>Frontend Developer – Intern at </a:t>
            </a:r>
            <a:r>
              <a:rPr lang="en-US" sz="1800" dirty="0">
                <a:solidFill>
                  <a:srgbClr val="C0504D"/>
                </a:solidFill>
                <a:effectLst/>
                <a:latin typeface="Amasis MT Pro Black" panose="02040A04050005020304" pitchFamily="18" charset="0"/>
                <a:ea typeface="Amasis MT Pro Black" panose="02040A04050005020304" pitchFamily="18" charset="0"/>
                <a:cs typeface="Amasis MT Pro Black" panose="02040A04050005020304" pitchFamily="18" charset="0"/>
              </a:rPr>
              <a:t>eHandler</a:t>
            </a:r>
            <a:endParaRPr lang="en-US" sz="1800" dirty="0">
              <a:effectLst/>
              <a:latin typeface="Calibri" panose="020F0502020204030204" pitchFamily="34" charset="0"/>
              <a:ea typeface="Calibri" panose="020F0502020204030204" pitchFamily="34"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62200" y="3049524"/>
            <a:ext cx="8420100" cy="14538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Overview of internship</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Roboto" panose="02000000000000000000" pitchFamily="2" charset="0"/>
                <a:ea typeface="Roboto" panose="02000000000000000000" pitchFamily="2" charset="0"/>
                <a:cs typeface="Sabon Next LT" panose="02000500000000000000" pitchFamily="2" charset="0"/>
              </a:rPr>
              <a:t>Frontend Developer</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About Ehandler</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B5DF4986-F3DE-5A88-8503-C49618218F4C}"/>
              </a:ext>
            </a:extLst>
          </p:cNvPr>
          <p:cNvSpPr>
            <a:spLocks noGrp="1"/>
          </p:cNvSpPr>
          <p:nvPr>
            <p:ph sz="half" idx="1"/>
          </p:nvPr>
        </p:nvSpPr>
        <p:spPr>
          <a:xfrm>
            <a:off x="749808" y="3672840"/>
            <a:ext cx="10680192" cy="2834640"/>
          </a:xfrm>
        </p:spPr>
        <p:txBody>
          <a:bodyPr/>
          <a:lstStyle/>
          <a:p>
            <a:pPr marL="0" marR="0" indent="0" algn="ctr">
              <a:lnSpc>
                <a:spcPct val="115000"/>
              </a:lnSpc>
              <a:spcBef>
                <a:spcPts val="0"/>
              </a:spcBef>
              <a:spcAft>
                <a:spcPts val="1000"/>
              </a:spcAft>
              <a:buNone/>
            </a:pPr>
            <a:r>
              <a:rPr lang="en-US" sz="2000" b="1" i="1" dirty="0">
                <a:solidFill>
                  <a:srgbClr val="000000"/>
                </a:solidFill>
                <a:effectLst/>
                <a:latin typeface="Arial" panose="020B0604020202020204" pitchFamily="34" charset="0"/>
                <a:ea typeface="Calibri" panose="020F0502020204030204" pitchFamily="34" charset="0"/>
              </a:rPr>
              <a:t>eHandler</a:t>
            </a:r>
            <a:r>
              <a:rPr lang="en-US" sz="2000" b="1" dirty="0">
                <a:solidFill>
                  <a:srgbClr val="4D5156"/>
                </a:solidFill>
                <a:effectLst/>
                <a:latin typeface="Arial" panose="020B0604020202020204" pitchFamily="34" charset="0"/>
                <a:ea typeface="Calibri" panose="020F0502020204030204" pitchFamily="34" charset="0"/>
              </a:rPr>
              <a:t> provides the best Ecommerce Delivery &amp; Ecommerce Order Fulfillment Services in India</a:t>
            </a:r>
            <a:endParaRPr lang="en-US" sz="2000" dirty="0">
              <a:effectLst/>
              <a:latin typeface="Calibri" panose="020F0502020204030204" pitchFamily="34" charset="0"/>
              <a:ea typeface="Calibri" panose="020F0502020204030204" pitchFamily="34" charset="0"/>
            </a:endParaRPr>
          </a:p>
          <a:p>
            <a:pPr marL="0" marR="0">
              <a:lnSpc>
                <a:spcPct val="150000"/>
              </a:lnSpc>
              <a:spcBef>
                <a:spcPts val="0"/>
              </a:spcBef>
              <a:spcAft>
                <a:spcPts val="1000"/>
              </a:spcAft>
            </a:pPr>
            <a:r>
              <a:rPr lang="en-US" sz="2000" cap="all" dirty="0">
                <a:effectLst/>
                <a:latin typeface="Calibri" panose="020F0502020204030204" pitchFamily="34" charset="0"/>
                <a:ea typeface="Amasis MT Pro Black" panose="02040A04050005020304" pitchFamily="18" charset="0"/>
                <a:cs typeface="Calibri" panose="020F0502020204030204" pitchFamily="34" charset="0"/>
              </a:rPr>
              <a:t>at eHandler, make sure the customer's requirement is fulfilled with passion and innovation -that's the path to sustain and achieve both market and technological leadership.</a:t>
            </a:r>
            <a:endParaRPr lang="en-US" sz="2000" dirty="0">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F5B0BF63-21AF-0D88-897F-E112A77091C4}"/>
              </a:ext>
            </a:extLst>
          </p:cNvPr>
          <p:cNvPicPr>
            <a:picLocks noChangeAspect="1"/>
          </p:cNvPicPr>
          <p:nvPr/>
        </p:nvPicPr>
        <p:blipFill>
          <a:blip r:embed="rId2"/>
          <a:stretch>
            <a:fillRect/>
          </a:stretch>
        </p:blipFill>
        <p:spPr>
          <a:xfrm>
            <a:off x="5631180" y="1880616"/>
            <a:ext cx="1638300" cy="163830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React, Axios, React Router DOM, HTML, CSS</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Tech Tools </a:t>
            </a:r>
            <a:endParaRPr lang="en-US" sz="1800" dirty="0">
              <a:effectLst/>
              <a:latin typeface="Calibri" panose="020F0502020204030204" pitchFamily="34" charset="0"/>
              <a:ea typeface="Calibri" panose="020F050202020403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A128D51C-4509-959E-E84C-AF835A51C2CE}"/>
              </a:ext>
            </a:extLst>
          </p:cNvPr>
          <p:cNvPicPr>
            <a:picLocks noChangeAspect="1"/>
          </p:cNvPicPr>
          <p:nvPr/>
        </p:nvPicPr>
        <p:blipFill>
          <a:blip r:embed="rId2"/>
          <a:stretch>
            <a:fillRect/>
          </a:stretch>
        </p:blipFill>
        <p:spPr>
          <a:xfrm>
            <a:off x="5390619" y="4897438"/>
            <a:ext cx="2234039" cy="1172870"/>
          </a:xfrm>
          <a:prstGeom prst="rect">
            <a:avLst/>
          </a:prstGeom>
        </p:spPr>
      </p:pic>
      <p:pic>
        <p:nvPicPr>
          <p:cNvPr id="9" name="Picture 8">
            <a:extLst>
              <a:ext uri="{FF2B5EF4-FFF2-40B4-BE49-F238E27FC236}">
                <a16:creationId xmlns:a16="http://schemas.microsoft.com/office/drawing/2014/main" id="{AB30A897-5E43-1865-37DC-0CABABC7C26B}"/>
              </a:ext>
            </a:extLst>
          </p:cNvPr>
          <p:cNvPicPr>
            <a:picLocks noChangeAspect="1"/>
          </p:cNvPicPr>
          <p:nvPr/>
        </p:nvPicPr>
        <p:blipFill>
          <a:blip r:embed="rId3"/>
          <a:stretch>
            <a:fillRect/>
          </a:stretch>
        </p:blipFill>
        <p:spPr>
          <a:xfrm>
            <a:off x="8705486" y="4897438"/>
            <a:ext cx="2087429" cy="117287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React JS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Component-based architecture</a:t>
            </a:r>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sz="1800" dirty="0">
                <a:effectLst/>
                <a:latin typeface="Calibri" panose="020F0502020204030204" pitchFamily="34" charset="0"/>
                <a:ea typeface="Calibri" panose="020F0502020204030204" pitchFamily="34" charset="0"/>
              </a:rPr>
              <a:t>ReactJS is an open-source JavaScript library for building user interfaces, primarily for web applications. </a:t>
            </a:r>
          </a:p>
          <a:p>
            <a:r>
              <a:rPr lang="en-US" sz="1800" dirty="0">
                <a:effectLst/>
                <a:latin typeface="Calibri" panose="020F0502020204030204" pitchFamily="34" charset="0"/>
                <a:ea typeface="Calibri" panose="020F0502020204030204" pitchFamily="34" charset="0"/>
              </a:rPr>
              <a:t>It was developed by Facebook and is widely used in the industry due to its efficiency, flexibility, and component-based architecture</a:t>
            </a:r>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sz="1800" dirty="0">
                <a:effectLst/>
                <a:latin typeface="Calibri" panose="020F0502020204030204" pitchFamily="34" charset="0"/>
                <a:ea typeface="Calibri" panose="020F0502020204030204" pitchFamily="34" charset="0"/>
              </a:rPr>
              <a:t>ReactJS uses JSX </a:t>
            </a:r>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sz="1800" dirty="0">
                <a:effectLst/>
                <a:latin typeface="Calibri" panose="020F0502020204030204" pitchFamily="34" charset="0"/>
                <a:ea typeface="Calibri" panose="020F0502020204030204" pitchFamily="34" charset="0"/>
              </a:rPr>
              <a:t>An extension to JavaScript that allows developers to write HTML-like code directly in their JavaScript files.</a:t>
            </a:r>
          </a:p>
          <a:p>
            <a:r>
              <a:rPr lang="en-US" sz="1800" dirty="0">
                <a:effectLst/>
                <a:latin typeface="Calibri" panose="020F0502020204030204" pitchFamily="34" charset="0"/>
                <a:ea typeface="Calibri" panose="020F0502020204030204" pitchFamily="34" charset="0"/>
              </a:rPr>
              <a:t> JSX makes it easier to create and manipulate components by providing a declarative syntax</a:t>
            </a:r>
            <a:endParaRPr lang="en-US" dirty="0"/>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6B29-FAAE-5420-C939-A432F62E3F39}"/>
              </a:ext>
            </a:extLst>
          </p:cNvPr>
          <p:cNvSpPr>
            <a:spLocks noGrp="1"/>
          </p:cNvSpPr>
          <p:nvPr>
            <p:ph type="title"/>
          </p:nvPr>
        </p:nvSpPr>
        <p:spPr/>
        <p:txBody>
          <a:bodyPr/>
          <a:lstStyle/>
          <a:p>
            <a:r>
              <a:rPr lang="en-US" dirty="0"/>
              <a:t>Hooks Used in React</a:t>
            </a:r>
          </a:p>
        </p:txBody>
      </p:sp>
      <p:sp>
        <p:nvSpPr>
          <p:cNvPr id="3" name="Content Placeholder 2">
            <a:extLst>
              <a:ext uri="{FF2B5EF4-FFF2-40B4-BE49-F238E27FC236}">
                <a16:creationId xmlns:a16="http://schemas.microsoft.com/office/drawing/2014/main" id="{EE0E586A-6CF9-46ED-277F-DDA59D4A5C3A}"/>
              </a:ext>
            </a:extLst>
          </p:cNvPr>
          <p:cNvSpPr>
            <a:spLocks noGrp="1"/>
          </p:cNvSpPr>
          <p:nvPr>
            <p:ph sz="half" idx="1"/>
          </p:nvPr>
        </p:nvSpPr>
        <p:spPr>
          <a:xfrm>
            <a:off x="758952" y="2298193"/>
            <a:ext cx="10680192" cy="2834640"/>
          </a:xfrm>
        </p:spPr>
        <p:txBody>
          <a:bodyPr/>
          <a:lstStyle/>
          <a:p>
            <a:pPr marL="0" indent="0">
              <a:buNone/>
            </a:pPr>
            <a:r>
              <a:rPr lang="en-US" sz="2400" dirty="0"/>
              <a:t>In React, hooks are functions that allow you to use state and other React features in functional components.</a:t>
            </a:r>
          </a:p>
          <a:p>
            <a:pPr marL="0" indent="0">
              <a:buNone/>
            </a:pPr>
            <a:r>
              <a:rPr lang="en-US" sz="2400" b="0" i="0" dirty="0">
                <a:effectLst/>
                <a:latin typeface="Söhne"/>
              </a:rPr>
              <a:t>There are several built-in hooks provided by React, such as</a:t>
            </a:r>
            <a:endParaRPr lang="en-US" sz="2400" dirty="0"/>
          </a:p>
        </p:txBody>
      </p:sp>
      <p:sp>
        <p:nvSpPr>
          <p:cNvPr id="5" name="Slide Number Placeholder 4">
            <a:extLst>
              <a:ext uri="{FF2B5EF4-FFF2-40B4-BE49-F238E27FC236}">
                <a16:creationId xmlns:a16="http://schemas.microsoft.com/office/drawing/2014/main" id="{8FD374A4-5138-B565-062A-1C63ECA796D4}"/>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Content Placeholder 2">
            <a:extLst>
              <a:ext uri="{FF2B5EF4-FFF2-40B4-BE49-F238E27FC236}">
                <a16:creationId xmlns:a16="http://schemas.microsoft.com/office/drawing/2014/main" id="{49C89784-6CE1-249F-83E3-8B65BAFDD21B}"/>
              </a:ext>
            </a:extLst>
          </p:cNvPr>
          <p:cNvSpPr txBox="1">
            <a:spLocks/>
          </p:cNvSpPr>
          <p:nvPr/>
        </p:nvSpPr>
        <p:spPr>
          <a:xfrm>
            <a:off x="880872" y="4023360"/>
            <a:ext cx="10680192" cy="28346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UseContext Hook</a:t>
            </a:r>
          </a:p>
          <a:p>
            <a:r>
              <a:rPr lang="en-US" dirty="0"/>
              <a:t>UseEffect Hook</a:t>
            </a:r>
          </a:p>
          <a:p>
            <a:r>
              <a:rPr lang="en-US" dirty="0"/>
              <a:t>UseState Hook</a:t>
            </a:r>
          </a:p>
          <a:p>
            <a:r>
              <a:rPr lang="en-US" dirty="0" err="1"/>
              <a:t>UseNavigate</a:t>
            </a:r>
            <a:endParaRPr lang="en-US" dirty="0"/>
          </a:p>
        </p:txBody>
      </p:sp>
    </p:spTree>
    <p:extLst>
      <p:ext uri="{BB962C8B-B14F-4D97-AF65-F5344CB8AC3E}">
        <p14:creationId xmlns:p14="http://schemas.microsoft.com/office/powerpoint/2010/main" val="115266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err="1"/>
              <a:t>FRONT-end</a:t>
            </a:r>
            <a:r>
              <a:rPr lang="en-US" dirty="0"/>
              <a:t> Tools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React JS</a:t>
            </a:r>
          </a:p>
        </p:txBody>
      </p:sp>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758952" y="3950208"/>
            <a:ext cx="3282696" cy="2206752"/>
          </a:xfrm>
        </p:spPr>
        <p:txBody>
          <a:bodyPr/>
          <a:lstStyle/>
          <a:p>
            <a:r>
              <a:rPr lang="en-US" sz="2000" b="0" i="0" dirty="0">
                <a:effectLst/>
                <a:latin typeface="Söhne"/>
              </a:rPr>
              <a:t>React is a JavaScript library for building user interfaces. It was developed by Facebook and released in 2013. React allows you to create reusable UI components </a:t>
            </a:r>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HTML</a:t>
            </a:r>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587240" y="3950208"/>
            <a:ext cx="3185160" cy="2206752"/>
          </a:xfrm>
        </p:spPr>
        <p:txBody>
          <a:bodyPr/>
          <a:lstStyle/>
          <a:p>
            <a:r>
              <a:rPr lang="en-US" sz="2000" b="0" i="0" dirty="0">
                <a:effectLst/>
                <a:latin typeface="Söhne"/>
              </a:rPr>
              <a:t>HTML (Hypertext Markup Language) is the standard markup language used for creating web pages and applications.</a:t>
            </a:r>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CSS</a:t>
            </a:r>
            <a:endParaRPr lang="en-US" dirty="0"/>
          </a:p>
        </p:txBody>
      </p:sp>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174736" y="3950208"/>
            <a:ext cx="3246120" cy="2206752"/>
          </a:xfrm>
        </p:spPr>
        <p:txBody>
          <a:bodyPr/>
          <a:lstStyle/>
          <a:p>
            <a:r>
              <a:rPr lang="en-US" sz="2000" b="0" i="0" dirty="0">
                <a:effectLst/>
                <a:latin typeface="Söhne"/>
              </a:rPr>
              <a:t>CSS (Cascading Style Sheets) is a style sheet language used to describe the presentation and appearance of a document written in HTML or XML</a:t>
            </a:r>
            <a:endParaRPr lang="en-US" dirty="0"/>
          </a:p>
        </p:txBody>
      </p:sp>
      <p:pic>
        <p:nvPicPr>
          <p:cNvPr id="30" name="Picture 29">
            <a:extLst>
              <a:ext uri="{FF2B5EF4-FFF2-40B4-BE49-F238E27FC236}">
                <a16:creationId xmlns:a16="http://schemas.microsoft.com/office/drawing/2014/main" id="{38630C8C-54BB-03FB-1251-A3BD1CB17BFE}"/>
              </a:ext>
            </a:extLst>
          </p:cNvPr>
          <p:cNvPicPr>
            <a:picLocks noChangeAspect="1"/>
          </p:cNvPicPr>
          <p:nvPr/>
        </p:nvPicPr>
        <p:blipFill>
          <a:blip r:embed="rId2"/>
          <a:stretch>
            <a:fillRect/>
          </a:stretch>
        </p:blipFill>
        <p:spPr>
          <a:xfrm>
            <a:off x="1569191" y="2395915"/>
            <a:ext cx="1681311" cy="882688"/>
          </a:xfrm>
          <a:prstGeom prst="rect">
            <a:avLst/>
          </a:prstGeom>
        </p:spPr>
      </p:pic>
      <p:pic>
        <p:nvPicPr>
          <p:cNvPr id="32" name="Picture 31">
            <a:extLst>
              <a:ext uri="{FF2B5EF4-FFF2-40B4-BE49-F238E27FC236}">
                <a16:creationId xmlns:a16="http://schemas.microsoft.com/office/drawing/2014/main" id="{06AC25CC-537C-44CF-A29E-74D4A7A1DE1F}"/>
              </a:ext>
            </a:extLst>
          </p:cNvPr>
          <p:cNvPicPr>
            <a:picLocks noChangeAspect="1"/>
          </p:cNvPicPr>
          <p:nvPr/>
        </p:nvPicPr>
        <p:blipFill>
          <a:blip r:embed="rId3"/>
          <a:stretch>
            <a:fillRect/>
          </a:stretch>
        </p:blipFill>
        <p:spPr>
          <a:xfrm>
            <a:off x="5644039" y="2327814"/>
            <a:ext cx="1018890" cy="1018890"/>
          </a:xfrm>
          <a:prstGeom prst="rect">
            <a:avLst/>
          </a:prstGeom>
        </p:spPr>
      </p:pic>
      <p:pic>
        <p:nvPicPr>
          <p:cNvPr id="34" name="Picture 33">
            <a:extLst>
              <a:ext uri="{FF2B5EF4-FFF2-40B4-BE49-F238E27FC236}">
                <a16:creationId xmlns:a16="http://schemas.microsoft.com/office/drawing/2014/main" id="{B0EC0F43-0920-F127-4C22-309ECBD7A850}"/>
              </a:ext>
            </a:extLst>
          </p:cNvPr>
          <p:cNvPicPr>
            <a:picLocks noChangeAspect="1"/>
          </p:cNvPicPr>
          <p:nvPr/>
        </p:nvPicPr>
        <p:blipFill>
          <a:blip r:embed="rId4"/>
          <a:stretch>
            <a:fillRect/>
          </a:stretch>
        </p:blipFill>
        <p:spPr>
          <a:xfrm>
            <a:off x="9434893" y="2290353"/>
            <a:ext cx="792481" cy="905693"/>
          </a:xfrm>
          <a:prstGeom prst="rect">
            <a:avLst/>
          </a:prstGeom>
        </p:spPr>
      </p:pic>
    </p:spTree>
    <p:extLst>
      <p:ext uri="{BB962C8B-B14F-4D97-AF65-F5344CB8AC3E}">
        <p14:creationId xmlns:p14="http://schemas.microsoft.com/office/powerpoint/2010/main" val="24990447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{2337EFDC-FD7C-4E6F-A204-9C3102513667}tf78438558_win32</Template>
  <TotalTime>263</TotalTime>
  <Words>554</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Amasis MT Pro Black</vt:lpstr>
      <vt:lpstr>Arial</vt:lpstr>
      <vt:lpstr>Arial Black</vt:lpstr>
      <vt:lpstr>Bahnschrift Light SemiCondensed</vt:lpstr>
      <vt:lpstr>Calibri</vt:lpstr>
      <vt:lpstr>Georgia</vt:lpstr>
      <vt:lpstr>Roboto</vt:lpstr>
      <vt:lpstr>Sabon Next LT</vt:lpstr>
      <vt:lpstr>Söhne</vt:lpstr>
      <vt:lpstr>Office Theme</vt:lpstr>
      <vt:lpstr> Internship at Ehandler Gujarat   </vt:lpstr>
      <vt:lpstr>AGENDA</vt:lpstr>
      <vt:lpstr>Internship on</vt:lpstr>
      <vt:lpstr>Overview of internship</vt:lpstr>
      <vt:lpstr>About Ehandler</vt:lpstr>
      <vt:lpstr>React, Axios, React Router DOM, HTML, CSS</vt:lpstr>
      <vt:lpstr>React JS </vt:lpstr>
      <vt:lpstr>Hooks Used in React</vt:lpstr>
      <vt:lpstr>FRONT-end Tools</vt:lpstr>
      <vt:lpstr>Backend Tools</vt:lpstr>
      <vt:lpstr>Objective of the work </vt:lpstr>
      <vt:lpstr>My Work include</vt:lpstr>
      <vt:lpstr>Redesigning Ehandler website</vt:lpstr>
      <vt:lpstr>Mobile Responsiveness</vt:lpstr>
      <vt:lpstr>User Dashboard</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Internship at Ehandler Gujarat </dc:title>
  <dc:subject/>
  <dc:creator>Prashant Srivastava</dc:creator>
  <cp:lastModifiedBy>Prashant Srivastava</cp:lastModifiedBy>
  <cp:revision>9</cp:revision>
  <dcterms:created xsi:type="dcterms:W3CDTF">2023-05-22T15:31:58Z</dcterms:created>
  <dcterms:modified xsi:type="dcterms:W3CDTF">2023-05-22T19:55:01Z</dcterms:modified>
</cp:coreProperties>
</file>