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</p:sldMasterIdLst>
  <p:notesMasterIdLst>
    <p:notesMasterId r:id="rId8"/>
  </p:notesMasterIdLst>
  <p:handoutMasterIdLst>
    <p:handoutMasterId r:id="rId9"/>
  </p:handoutMasterIdLst>
  <p:sldIdLst>
    <p:sldId id="527" r:id="rId4"/>
    <p:sldId id="530" r:id="rId5"/>
    <p:sldId id="528" r:id="rId6"/>
    <p:sldId id="529" r:id="rId7"/>
  </p:sldIdLst>
  <p:sldSz cx="11520488" cy="6480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B64949-901C-4680-80B4-EF1E7CE5972D}">
          <p14:sldIdLst>
            <p14:sldId id="527"/>
            <p14:sldId id="530"/>
            <p14:sldId id="528"/>
            <p14:sldId id="5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93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7913"/>
    <a:srgbClr val="770029"/>
    <a:srgbClr val="9B0738"/>
    <a:srgbClr val="80062F"/>
    <a:srgbClr val="800000"/>
    <a:srgbClr val="F5E4E3"/>
    <a:srgbClr val="FBF3F3"/>
    <a:srgbClr val="77062D"/>
    <a:srgbClr val="F4F3F1"/>
    <a:srgbClr val="F0E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4" autoAdjust="0"/>
    <p:restoredTop sz="97927" autoAdjust="0"/>
  </p:normalViewPr>
  <p:slideViewPr>
    <p:cSldViewPr>
      <p:cViewPr varScale="1">
        <p:scale>
          <a:sx n="84" d="100"/>
          <a:sy n="84" d="100"/>
        </p:scale>
        <p:origin x="258" y="60"/>
      </p:cViewPr>
      <p:guideLst>
        <p:guide orient="horz" pos="1993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81995-F764-43D3-8BBB-25A31F97EB88}" type="datetimeFigureOut">
              <a:rPr lang="en-IN" smtClean="0"/>
              <a:pPr/>
              <a:t>18-02-2017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FD302-A017-4E17-BB96-20786DB1A63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1253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E23AF-68AA-4A9C-94F0-CA9787F51F48}" type="datetimeFigureOut">
              <a:rPr lang="en-IN" smtClean="0"/>
              <a:pPr/>
              <a:t>18-02-2017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8F42E-42EA-495E-AD1F-94F1421166E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5690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8F42E-42EA-495E-AD1F-94F1421166E3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907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8F42E-42EA-495E-AD1F-94F1421166E3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3557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8F42E-42EA-495E-AD1F-94F1421166E3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352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8F42E-42EA-495E-AD1F-94F1421166E3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524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41" y="2013055"/>
            <a:ext cx="9792415" cy="13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074" y="3672106"/>
            <a:ext cx="8064342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6170" y="6006170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7" name="D4631F62-0605-444B-A807-AB643FC1BBC4" descr="image0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30" y="6152515"/>
            <a:ext cx="381000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75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6170" y="6006170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7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2353" y="259515"/>
            <a:ext cx="2592110" cy="55291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024" y="259515"/>
            <a:ext cx="7584321" cy="55291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6170" y="6006170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9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074" y="3672106"/>
            <a:ext cx="8064342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0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6" y="6135694"/>
            <a:ext cx="1612816" cy="3444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188" y="6135694"/>
            <a:ext cx="1612816" cy="344485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4373353" y="6135692"/>
            <a:ext cx="5806493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© 2015 All Rights  Reserved   |  www.verbat.com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78996" y="6159234"/>
            <a:ext cx="2688114" cy="345009"/>
          </a:xfrm>
          <a:prstGeom prst="rect">
            <a:avLst/>
          </a:prstGeom>
        </p:spPr>
        <p:txBody>
          <a:bodyPr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D27FCB3-D313-4F6A-9BC4-B97CF99CE64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646" y="6135694"/>
            <a:ext cx="1612816" cy="3444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22188" y="6135694"/>
            <a:ext cx="1612816" cy="344485"/>
          </a:xfrm>
          <a:prstGeom prst="rect">
            <a:avLst/>
          </a:prstGeom>
        </p:spPr>
      </p:pic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4373353" y="6135692"/>
            <a:ext cx="5806493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© 2015 All Rights  Reserved   |  www.verbat.com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6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43" y="4164120"/>
            <a:ext cx="9792415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043" y="2746575"/>
            <a:ext cx="9792415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D4631F62-0605-444B-A807-AB643FC1BBC4" descr="image0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30" y="6152515"/>
            <a:ext cx="381000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D4631F62-0605-444B-A807-AB643FC1BBC4" descr="image0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30" y="6152515"/>
            <a:ext cx="381000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97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29" y="1512041"/>
            <a:ext cx="5088215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6252" y="1512041"/>
            <a:ext cx="5088215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D4631F62-0605-444B-A807-AB643FC1BBC4" descr="image0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30" y="6152515"/>
            <a:ext cx="381000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36170" y="6135694"/>
            <a:ext cx="3648155" cy="34500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D4631F62-0605-444B-A807-AB643FC1BBC4" descr="image0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30" y="6152515"/>
            <a:ext cx="381000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4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25" y="1450540"/>
            <a:ext cx="5090216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0" indent="0">
              <a:buNone/>
              <a:defRPr sz="2000" b="1"/>
            </a:lvl2pPr>
            <a:lvl3pPr marL="914420" indent="0">
              <a:buNone/>
              <a:defRPr sz="1800" b="1"/>
            </a:lvl3pPr>
            <a:lvl4pPr marL="1371629" indent="0">
              <a:buNone/>
              <a:defRPr sz="1600" b="1"/>
            </a:lvl4pPr>
            <a:lvl5pPr marL="1828839" indent="0">
              <a:buNone/>
              <a:defRPr sz="1600" b="1"/>
            </a:lvl5pPr>
            <a:lvl6pPr marL="2286049" indent="0">
              <a:buNone/>
              <a:defRPr sz="1600" b="1"/>
            </a:lvl6pPr>
            <a:lvl7pPr marL="2743259" indent="0">
              <a:buNone/>
              <a:defRPr sz="1600" b="1"/>
            </a:lvl7pPr>
            <a:lvl8pPr marL="3200469" indent="0">
              <a:buNone/>
              <a:defRPr sz="1600" b="1"/>
            </a:lvl8pPr>
            <a:lvl9pPr marL="365767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25" y="2055059"/>
            <a:ext cx="5090216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2251" y="1450540"/>
            <a:ext cx="5092216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0" indent="0">
              <a:buNone/>
              <a:defRPr sz="2000" b="1"/>
            </a:lvl2pPr>
            <a:lvl3pPr marL="914420" indent="0">
              <a:buNone/>
              <a:defRPr sz="1800" b="1"/>
            </a:lvl3pPr>
            <a:lvl4pPr marL="1371629" indent="0">
              <a:buNone/>
              <a:defRPr sz="1600" b="1"/>
            </a:lvl4pPr>
            <a:lvl5pPr marL="1828839" indent="0">
              <a:buNone/>
              <a:defRPr sz="1600" b="1"/>
            </a:lvl5pPr>
            <a:lvl6pPr marL="2286049" indent="0">
              <a:buNone/>
              <a:defRPr sz="1600" b="1"/>
            </a:lvl6pPr>
            <a:lvl7pPr marL="2743259" indent="0">
              <a:buNone/>
              <a:defRPr sz="1600" b="1"/>
            </a:lvl7pPr>
            <a:lvl8pPr marL="3200469" indent="0">
              <a:buNone/>
              <a:defRPr sz="1600" b="1"/>
            </a:lvl8pPr>
            <a:lvl9pPr marL="365767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2251" y="2055059"/>
            <a:ext cx="5092216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D4631F62-0605-444B-A807-AB643FC1BBC4" descr="image0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30" y="6152515"/>
            <a:ext cx="381000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36170" y="6135694"/>
            <a:ext cx="3648155" cy="34500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D4631F62-0605-444B-A807-AB643FC1BBC4" descr="image0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30" y="6152515"/>
            <a:ext cx="381000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29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4373353" y="6135692"/>
            <a:ext cx="5806493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© 2015 All Rights  Reserved   |  www.verbat.com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74644" y="6178946"/>
            <a:ext cx="2688114" cy="345009"/>
          </a:xfrm>
        </p:spPr>
        <p:txBody>
          <a:bodyPr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D27FCB3-D313-4F6A-9BC4-B97CF99CE6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4373353" y="6135692"/>
            <a:ext cx="5806493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© 2015 All Rights  Reserved   |  www.verbat.com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9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56350" y="6006170"/>
            <a:ext cx="2688114" cy="345009"/>
          </a:xfrm>
          <a:prstGeom prst="rect">
            <a:avLst/>
          </a:prstGeom>
        </p:spPr>
        <p:txBody>
          <a:bodyPr/>
          <a:lstStyle/>
          <a:p>
            <a:fld id="{9D27FCB3-D313-4F6A-9BC4-B97CF99CE64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D4631F62-0605-444B-A807-AB643FC1BBC4" descr="image0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581" y="6156396"/>
            <a:ext cx="381000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36170" y="6135694"/>
            <a:ext cx="3648155" cy="34500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D4631F62-0605-444B-A807-AB643FC1BBC4" descr="image0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581" y="6156396"/>
            <a:ext cx="381000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82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25" y="258007"/>
            <a:ext cx="3790162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190" y="258007"/>
            <a:ext cx="6440273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25" y="1356037"/>
            <a:ext cx="3790162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10" indent="0">
              <a:buNone/>
              <a:defRPr sz="1200"/>
            </a:lvl2pPr>
            <a:lvl3pPr marL="914420" indent="0">
              <a:buNone/>
              <a:defRPr sz="1000"/>
            </a:lvl3pPr>
            <a:lvl4pPr marL="1371629" indent="0">
              <a:buNone/>
              <a:defRPr sz="900"/>
            </a:lvl4pPr>
            <a:lvl5pPr marL="1828839" indent="0">
              <a:buNone/>
              <a:defRPr sz="900"/>
            </a:lvl5pPr>
            <a:lvl6pPr marL="2286049" indent="0">
              <a:buNone/>
              <a:defRPr sz="900"/>
            </a:lvl6pPr>
            <a:lvl7pPr marL="2743259" indent="0">
              <a:buNone/>
              <a:defRPr sz="900"/>
            </a:lvl7pPr>
            <a:lvl8pPr marL="3200469" indent="0">
              <a:buNone/>
              <a:defRPr sz="900"/>
            </a:lvl8pPr>
            <a:lvl9pPr marL="365767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56350" y="6006170"/>
            <a:ext cx="2688114" cy="345009"/>
          </a:xfrm>
          <a:prstGeom prst="rect">
            <a:avLst/>
          </a:prstGeom>
        </p:spPr>
        <p:txBody>
          <a:bodyPr/>
          <a:lstStyle/>
          <a:p>
            <a:fld id="{9D27FCB3-D313-4F6A-9BC4-B97CF99CE64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D4631F62-0605-444B-A807-AB643FC1BBC4" descr="image0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30" y="6152515"/>
            <a:ext cx="381000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36170" y="6135694"/>
            <a:ext cx="3648155" cy="34500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D4631F62-0605-444B-A807-AB643FC1BBC4" descr="image0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30" y="6152515"/>
            <a:ext cx="381000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6170" y="6006170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7" name="D4631F62-0605-444B-A807-AB643FC1BBC4" descr="image0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30" y="6152515"/>
            <a:ext cx="381000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99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099" y="4536129"/>
            <a:ext cx="6912293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099" y="579023"/>
            <a:ext cx="6912293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10" indent="0">
              <a:buNone/>
              <a:defRPr sz="2800"/>
            </a:lvl2pPr>
            <a:lvl3pPr marL="914420" indent="0">
              <a:buNone/>
              <a:defRPr sz="2400"/>
            </a:lvl3pPr>
            <a:lvl4pPr marL="1371629" indent="0">
              <a:buNone/>
              <a:defRPr sz="2000"/>
            </a:lvl4pPr>
            <a:lvl5pPr marL="1828839" indent="0">
              <a:buNone/>
              <a:defRPr sz="2000"/>
            </a:lvl5pPr>
            <a:lvl6pPr marL="2286049" indent="0">
              <a:buNone/>
              <a:defRPr sz="2000"/>
            </a:lvl6pPr>
            <a:lvl7pPr marL="2743259" indent="0">
              <a:buNone/>
              <a:defRPr sz="2000"/>
            </a:lvl7pPr>
            <a:lvl8pPr marL="3200469" indent="0">
              <a:buNone/>
              <a:defRPr sz="2000"/>
            </a:lvl8pPr>
            <a:lvl9pPr marL="365767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099" y="5071637"/>
            <a:ext cx="6912293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10" indent="0">
              <a:buNone/>
              <a:defRPr sz="1200"/>
            </a:lvl2pPr>
            <a:lvl3pPr marL="914420" indent="0">
              <a:buNone/>
              <a:defRPr sz="1000"/>
            </a:lvl3pPr>
            <a:lvl4pPr marL="1371629" indent="0">
              <a:buNone/>
              <a:defRPr sz="900"/>
            </a:lvl4pPr>
            <a:lvl5pPr marL="1828839" indent="0">
              <a:buNone/>
              <a:defRPr sz="900"/>
            </a:lvl5pPr>
            <a:lvl6pPr marL="2286049" indent="0">
              <a:buNone/>
              <a:defRPr sz="900"/>
            </a:lvl6pPr>
            <a:lvl7pPr marL="2743259" indent="0">
              <a:buNone/>
              <a:defRPr sz="900"/>
            </a:lvl7pPr>
            <a:lvl8pPr marL="3200469" indent="0">
              <a:buNone/>
              <a:defRPr sz="900"/>
            </a:lvl8pPr>
            <a:lvl9pPr marL="365767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D4631F62-0605-444B-A807-AB643FC1BBC4" descr="image0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30" y="6152515"/>
            <a:ext cx="381000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124" y="6135691"/>
            <a:ext cx="2688114" cy="345009"/>
          </a:xfrm>
        </p:spPr>
        <p:txBody>
          <a:bodyPr/>
          <a:lstStyle/>
          <a:p>
            <a:fld id="{9D27FCB3-D313-4F6A-9BC4-B97CF99CE64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D4631F62-0605-444B-A807-AB643FC1BBC4" descr="image0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30" y="6152515"/>
            <a:ext cx="381000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50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D4631F62-0605-444B-A807-AB643FC1BBC4" descr="image0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30" y="6152515"/>
            <a:ext cx="381000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36170" y="6135694"/>
            <a:ext cx="3648155" cy="34500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D4631F62-0605-444B-A807-AB643FC1BBC4" descr="image0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30" y="6152515"/>
            <a:ext cx="381000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2353" y="259515"/>
            <a:ext cx="2592110" cy="55291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024" y="259515"/>
            <a:ext cx="7584321" cy="55291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350" y="6006170"/>
            <a:ext cx="2688114" cy="345009"/>
          </a:xfrm>
          <a:prstGeom prst="rect">
            <a:avLst/>
          </a:prstGeom>
        </p:spPr>
        <p:txBody>
          <a:bodyPr/>
          <a:lstStyle/>
          <a:p>
            <a:fld id="{9D27FCB3-D313-4F6A-9BC4-B97CF99CE64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D4631F62-0605-444B-A807-AB643FC1BBC4" descr="image0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30" y="6152515"/>
            <a:ext cx="381000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36170" y="6135694"/>
            <a:ext cx="3648155" cy="34500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D4631F62-0605-444B-A807-AB643FC1BBC4" descr="image0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30" y="6152515"/>
            <a:ext cx="381000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3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074" y="3672106"/>
            <a:ext cx="8064342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0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41" y="2013055"/>
            <a:ext cx="9792415" cy="13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074" y="3672106"/>
            <a:ext cx="8064342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6170" y="6006170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7" name="D4631F62-0605-444B-A807-AB643FC1BBC4" descr="image0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30" y="6152515"/>
            <a:ext cx="381000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75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6170" y="6006170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7" name="D4631F62-0605-444B-A807-AB643FC1BBC4" descr="image0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30" y="6152515"/>
            <a:ext cx="381000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99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43" y="4164120"/>
            <a:ext cx="9792415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043" y="2746575"/>
            <a:ext cx="9792415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6170" y="6006170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0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29" y="1512041"/>
            <a:ext cx="5088215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6252" y="1512041"/>
            <a:ext cx="5088215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36170" y="6006170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25" y="1450540"/>
            <a:ext cx="5090216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0" indent="0">
              <a:buNone/>
              <a:defRPr sz="2000" b="1"/>
            </a:lvl2pPr>
            <a:lvl3pPr marL="914420" indent="0">
              <a:buNone/>
              <a:defRPr sz="1800" b="1"/>
            </a:lvl3pPr>
            <a:lvl4pPr marL="1371629" indent="0">
              <a:buNone/>
              <a:defRPr sz="1600" b="1"/>
            </a:lvl4pPr>
            <a:lvl5pPr marL="1828839" indent="0">
              <a:buNone/>
              <a:defRPr sz="1600" b="1"/>
            </a:lvl5pPr>
            <a:lvl6pPr marL="2286049" indent="0">
              <a:buNone/>
              <a:defRPr sz="1600" b="1"/>
            </a:lvl6pPr>
            <a:lvl7pPr marL="2743259" indent="0">
              <a:buNone/>
              <a:defRPr sz="1600" b="1"/>
            </a:lvl7pPr>
            <a:lvl8pPr marL="3200469" indent="0">
              <a:buNone/>
              <a:defRPr sz="1600" b="1"/>
            </a:lvl8pPr>
            <a:lvl9pPr marL="365767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25" y="2055059"/>
            <a:ext cx="5090216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2251" y="1450540"/>
            <a:ext cx="5092216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0" indent="0">
              <a:buNone/>
              <a:defRPr sz="2000" b="1"/>
            </a:lvl2pPr>
            <a:lvl3pPr marL="914420" indent="0">
              <a:buNone/>
              <a:defRPr sz="1800" b="1"/>
            </a:lvl3pPr>
            <a:lvl4pPr marL="1371629" indent="0">
              <a:buNone/>
              <a:defRPr sz="1600" b="1"/>
            </a:lvl4pPr>
            <a:lvl5pPr marL="1828839" indent="0">
              <a:buNone/>
              <a:defRPr sz="1600" b="1"/>
            </a:lvl5pPr>
            <a:lvl6pPr marL="2286049" indent="0">
              <a:buNone/>
              <a:defRPr sz="1600" b="1"/>
            </a:lvl6pPr>
            <a:lvl7pPr marL="2743259" indent="0">
              <a:buNone/>
              <a:defRPr sz="1600" b="1"/>
            </a:lvl7pPr>
            <a:lvl8pPr marL="3200469" indent="0">
              <a:buNone/>
              <a:defRPr sz="1600" b="1"/>
            </a:lvl8pPr>
            <a:lvl9pPr marL="365767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2251" y="2055059"/>
            <a:ext cx="5092216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36170" y="6006170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5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36170" y="6006170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43" y="4164120"/>
            <a:ext cx="9792415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043" y="2746575"/>
            <a:ext cx="9792415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6170" y="6006170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0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36170" y="6006170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3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25" y="258007"/>
            <a:ext cx="3790162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190" y="258007"/>
            <a:ext cx="6440273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25" y="1356037"/>
            <a:ext cx="3790162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10" indent="0">
              <a:buNone/>
              <a:defRPr sz="1200"/>
            </a:lvl2pPr>
            <a:lvl3pPr marL="914420" indent="0">
              <a:buNone/>
              <a:defRPr sz="1000"/>
            </a:lvl3pPr>
            <a:lvl4pPr marL="1371629" indent="0">
              <a:buNone/>
              <a:defRPr sz="900"/>
            </a:lvl4pPr>
            <a:lvl5pPr marL="1828839" indent="0">
              <a:buNone/>
              <a:defRPr sz="900"/>
            </a:lvl5pPr>
            <a:lvl6pPr marL="2286049" indent="0">
              <a:buNone/>
              <a:defRPr sz="900"/>
            </a:lvl6pPr>
            <a:lvl7pPr marL="2743259" indent="0">
              <a:buNone/>
              <a:defRPr sz="900"/>
            </a:lvl7pPr>
            <a:lvl8pPr marL="3200469" indent="0">
              <a:buNone/>
              <a:defRPr sz="900"/>
            </a:lvl8pPr>
            <a:lvl9pPr marL="365767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36170" y="6006170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0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099" y="4536129"/>
            <a:ext cx="6912293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099" y="579023"/>
            <a:ext cx="6912293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10" indent="0">
              <a:buNone/>
              <a:defRPr sz="2800"/>
            </a:lvl2pPr>
            <a:lvl3pPr marL="914420" indent="0">
              <a:buNone/>
              <a:defRPr sz="2400"/>
            </a:lvl3pPr>
            <a:lvl4pPr marL="1371629" indent="0">
              <a:buNone/>
              <a:defRPr sz="2000"/>
            </a:lvl4pPr>
            <a:lvl5pPr marL="1828839" indent="0">
              <a:buNone/>
              <a:defRPr sz="2000"/>
            </a:lvl5pPr>
            <a:lvl6pPr marL="2286049" indent="0">
              <a:buNone/>
              <a:defRPr sz="2000"/>
            </a:lvl6pPr>
            <a:lvl7pPr marL="2743259" indent="0">
              <a:buNone/>
              <a:defRPr sz="2000"/>
            </a:lvl7pPr>
            <a:lvl8pPr marL="3200469" indent="0">
              <a:buNone/>
              <a:defRPr sz="2000"/>
            </a:lvl8pPr>
            <a:lvl9pPr marL="365767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099" y="5071637"/>
            <a:ext cx="6912293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10" indent="0">
              <a:buNone/>
              <a:defRPr sz="1200"/>
            </a:lvl2pPr>
            <a:lvl3pPr marL="914420" indent="0">
              <a:buNone/>
              <a:defRPr sz="1000"/>
            </a:lvl3pPr>
            <a:lvl4pPr marL="1371629" indent="0">
              <a:buNone/>
              <a:defRPr sz="900"/>
            </a:lvl4pPr>
            <a:lvl5pPr marL="1828839" indent="0">
              <a:buNone/>
              <a:defRPr sz="900"/>
            </a:lvl5pPr>
            <a:lvl6pPr marL="2286049" indent="0">
              <a:buNone/>
              <a:defRPr sz="900"/>
            </a:lvl6pPr>
            <a:lvl7pPr marL="2743259" indent="0">
              <a:buNone/>
              <a:defRPr sz="900"/>
            </a:lvl7pPr>
            <a:lvl8pPr marL="3200469" indent="0">
              <a:buNone/>
              <a:defRPr sz="900"/>
            </a:lvl8pPr>
            <a:lvl9pPr marL="365767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36170" y="6006170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1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6170" y="6006170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7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2353" y="259515"/>
            <a:ext cx="2592110" cy="55291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024" y="259515"/>
            <a:ext cx="7584321" cy="55291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6170" y="6006170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9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29" y="1512041"/>
            <a:ext cx="5088215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6252" y="1512041"/>
            <a:ext cx="5088215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36170" y="6006170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25" y="1450540"/>
            <a:ext cx="5090216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0" indent="0">
              <a:buNone/>
              <a:defRPr sz="2000" b="1"/>
            </a:lvl2pPr>
            <a:lvl3pPr marL="914420" indent="0">
              <a:buNone/>
              <a:defRPr sz="1800" b="1"/>
            </a:lvl3pPr>
            <a:lvl4pPr marL="1371629" indent="0">
              <a:buNone/>
              <a:defRPr sz="1600" b="1"/>
            </a:lvl4pPr>
            <a:lvl5pPr marL="1828839" indent="0">
              <a:buNone/>
              <a:defRPr sz="1600" b="1"/>
            </a:lvl5pPr>
            <a:lvl6pPr marL="2286049" indent="0">
              <a:buNone/>
              <a:defRPr sz="1600" b="1"/>
            </a:lvl6pPr>
            <a:lvl7pPr marL="2743259" indent="0">
              <a:buNone/>
              <a:defRPr sz="1600" b="1"/>
            </a:lvl7pPr>
            <a:lvl8pPr marL="3200469" indent="0">
              <a:buNone/>
              <a:defRPr sz="1600" b="1"/>
            </a:lvl8pPr>
            <a:lvl9pPr marL="365767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25" y="2055059"/>
            <a:ext cx="5090216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2251" y="1450540"/>
            <a:ext cx="5092216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0" indent="0">
              <a:buNone/>
              <a:defRPr sz="2000" b="1"/>
            </a:lvl2pPr>
            <a:lvl3pPr marL="914420" indent="0">
              <a:buNone/>
              <a:defRPr sz="1800" b="1"/>
            </a:lvl3pPr>
            <a:lvl4pPr marL="1371629" indent="0">
              <a:buNone/>
              <a:defRPr sz="1600" b="1"/>
            </a:lvl4pPr>
            <a:lvl5pPr marL="1828839" indent="0">
              <a:buNone/>
              <a:defRPr sz="1600" b="1"/>
            </a:lvl5pPr>
            <a:lvl6pPr marL="2286049" indent="0">
              <a:buNone/>
              <a:defRPr sz="1600" b="1"/>
            </a:lvl6pPr>
            <a:lvl7pPr marL="2743259" indent="0">
              <a:buNone/>
              <a:defRPr sz="1600" b="1"/>
            </a:lvl7pPr>
            <a:lvl8pPr marL="3200469" indent="0">
              <a:buNone/>
              <a:defRPr sz="1600" b="1"/>
            </a:lvl8pPr>
            <a:lvl9pPr marL="365767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2251" y="2055059"/>
            <a:ext cx="5092216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36170" y="6006170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5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36170" y="6006170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36170" y="6006170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3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25" y="258007"/>
            <a:ext cx="3790162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190" y="258007"/>
            <a:ext cx="6440273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25" y="1356037"/>
            <a:ext cx="3790162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10" indent="0">
              <a:buNone/>
              <a:defRPr sz="1200"/>
            </a:lvl2pPr>
            <a:lvl3pPr marL="914420" indent="0">
              <a:buNone/>
              <a:defRPr sz="1000"/>
            </a:lvl3pPr>
            <a:lvl4pPr marL="1371629" indent="0">
              <a:buNone/>
              <a:defRPr sz="900"/>
            </a:lvl4pPr>
            <a:lvl5pPr marL="1828839" indent="0">
              <a:buNone/>
              <a:defRPr sz="900"/>
            </a:lvl5pPr>
            <a:lvl6pPr marL="2286049" indent="0">
              <a:buNone/>
              <a:defRPr sz="900"/>
            </a:lvl6pPr>
            <a:lvl7pPr marL="2743259" indent="0">
              <a:buNone/>
              <a:defRPr sz="900"/>
            </a:lvl7pPr>
            <a:lvl8pPr marL="3200469" indent="0">
              <a:buNone/>
              <a:defRPr sz="900"/>
            </a:lvl8pPr>
            <a:lvl9pPr marL="365767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36170" y="6006170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0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099" y="4536129"/>
            <a:ext cx="6912293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099" y="579023"/>
            <a:ext cx="6912293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10" indent="0">
              <a:buNone/>
              <a:defRPr sz="2800"/>
            </a:lvl2pPr>
            <a:lvl3pPr marL="914420" indent="0">
              <a:buNone/>
              <a:defRPr sz="2400"/>
            </a:lvl3pPr>
            <a:lvl4pPr marL="1371629" indent="0">
              <a:buNone/>
              <a:defRPr sz="2000"/>
            </a:lvl4pPr>
            <a:lvl5pPr marL="1828839" indent="0">
              <a:buNone/>
              <a:defRPr sz="2000"/>
            </a:lvl5pPr>
            <a:lvl6pPr marL="2286049" indent="0">
              <a:buNone/>
              <a:defRPr sz="2000"/>
            </a:lvl6pPr>
            <a:lvl7pPr marL="2743259" indent="0">
              <a:buNone/>
              <a:defRPr sz="2000"/>
            </a:lvl7pPr>
            <a:lvl8pPr marL="3200469" indent="0">
              <a:buNone/>
              <a:defRPr sz="2000"/>
            </a:lvl8pPr>
            <a:lvl9pPr marL="365767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099" y="5071637"/>
            <a:ext cx="6912293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10" indent="0">
              <a:buNone/>
              <a:defRPr sz="1200"/>
            </a:lvl2pPr>
            <a:lvl3pPr marL="914420" indent="0">
              <a:buNone/>
              <a:defRPr sz="1000"/>
            </a:lvl3pPr>
            <a:lvl4pPr marL="1371629" indent="0">
              <a:buNone/>
              <a:defRPr sz="900"/>
            </a:lvl4pPr>
            <a:lvl5pPr marL="1828839" indent="0">
              <a:buNone/>
              <a:defRPr sz="900"/>
            </a:lvl5pPr>
            <a:lvl6pPr marL="2286049" indent="0">
              <a:buNone/>
              <a:defRPr sz="900"/>
            </a:lvl6pPr>
            <a:lvl7pPr marL="2743259" indent="0">
              <a:buNone/>
              <a:defRPr sz="900"/>
            </a:lvl7pPr>
            <a:lvl8pPr marL="3200469" indent="0">
              <a:buNone/>
              <a:defRPr sz="900"/>
            </a:lvl8pPr>
            <a:lvl9pPr marL="365767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36170" y="6006170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1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29" y="259515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29" y="1512041"/>
            <a:ext cx="10368439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024" y="6006170"/>
            <a:ext cx="268811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D4631F62-0605-444B-A807-AB643FC1BBC4" descr="image00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30" y="6152515"/>
            <a:ext cx="381000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936170" y="6135694"/>
            <a:ext cx="3648155" cy="345009"/>
          </a:xfrm>
          <a:prstGeom prst="rect">
            <a:avLst/>
          </a:prstGeom>
        </p:spPr>
        <p:txBody>
          <a:bodyPr/>
          <a:lstStyle/>
          <a:p>
            <a:pPr algn="ctr"/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80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2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6" indent="-285756" algn="l" defTabSz="91442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5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4" indent="-228605" algn="l" defTabSz="91442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4" indent="-228605" algn="l" defTabSz="91442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6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7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8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29" y="259515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29" y="1512041"/>
            <a:ext cx="10368439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024" y="6006170"/>
            <a:ext cx="268811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6170" y="6135694"/>
            <a:ext cx="364815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54087"/>
            <a:ext cx="11520488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31816" y="6135694"/>
            <a:ext cx="2688114" cy="345009"/>
          </a:xfrm>
          <a:prstGeom prst="rect">
            <a:avLst/>
          </a:prstGeom>
        </p:spPr>
        <p:txBody>
          <a:bodyPr/>
          <a:lstStyle/>
          <a:p>
            <a:fld id="{9D27FCB3-D313-4F6A-9BC4-B97CF99CE64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263" y="6137144"/>
            <a:ext cx="433337" cy="342109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954087"/>
            <a:ext cx="11520488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263" y="6137144"/>
            <a:ext cx="433337" cy="34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6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2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6" indent="-285756" algn="l" defTabSz="91442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5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4" indent="-228605" algn="l" defTabSz="91442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4" indent="-228605" algn="l" defTabSz="91442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6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7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8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29" y="259515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29" y="1512041"/>
            <a:ext cx="10368439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024" y="6006170"/>
            <a:ext cx="268811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D4631F62-0605-444B-A807-AB643FC1BBC4" descr="image00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30" y="6152515"/>
            <a:ext cx="381000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936170" y="6135694"/>
            <a:ext cx="3648155" cy="345009"/>
          </a:xfrm>
          <a:prstGeom prst="rect">
            <a:avLst/>
          </a:prstGeom>
        </p:spPr>
        <p:txBody>
          <a:bodyPr/>
          <a:lstStyle/>
          <a:p>
            <a:pPr algn="ctr"/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80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2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6" indent="-285756" algn="l" defTabSz="91442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5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4" indent="-228605" algn="l" defTabSz="91442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4" indent="-228605" algn="l" defTabSz="91442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6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7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8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654845" y="382269"/>
            <a:ext cx="8270662" cy="571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7E0C24"/>
                </a:solidFill>
                <a:latin typeface="+mj-lt"/>
                <a:ea typeface="+mj-ea"/>
                <a:cs typeface="+mj-cs"/>
              </a:rPr>
              <a:t>Problem 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1716" y="6199790"/>
            <a:ext cx="6038284" cy="192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63" y="6118782"/>
            <a:ext cx="1277481" cy="361392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3886200" y="6188631"/>
            <a:ext cx="5303044" cy="4042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 2015 All Rights  Reserved   |  www.verbat.com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78996" y="6159234"/>
            <a:ext cx="4841492" cy="345009"/>
          </a:xfrm>
        </p:spPr>
        <p:txBody>
          <a:bodyPr/>
          <a:lstStyle/>
          <a:p>
            <a:r>
              <a:rPr lang="en-US" dirty="0" smtClean="0"/>
              <a:t> </a:t>
            </a:r>
            <a:fld id="{9D27FCB3-D313-4F6A-9BC4-B97CF99CE64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1944" y="1616631"/>
            <a:ext cx="64769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Device Management for Retailer</a:t>
            </a:r>
          </a:p>
          <a:p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How to manage Beacons in multiple stores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How can Beacons be repurposed?  (example: Show video, image, targeted advertisements, special offers, reminders)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How can you use analytics &amp; micro locations to recommend products?</a:t>
            </a:r>
          </a:p>
        </p:txBody>
      </p:sp>
    </p:spTree>
    <p:extLst>
      <p:ext uri="{BB962C8B-B14F-4D97-AF65-F5344CB8AC3E}">
        <p14:creationId xmlns:p14="http://schemas.microsoft.com/office/powerpoint/2010/main" val="418892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654845" y="382269"/>
            <a:ext cx="8270662" cy="571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7E0C24"/>
                </a:solidFill>
                <a:latin typeface="+mj-lt"/>
                <a:ea typeface="+mj-ea"/>
                <a:cs typeface="+mj-cs"/>
              </a:rPr>
              <a:t>Problem 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1716" y="6199790"/>
            <a:ext cx="6038284" cy="192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63" y="6118782"/>
            <a:ext cx="1277481" cy="361392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3886200" y="6188631"/>
            <a:ext cx="5303044" cy="4042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 2015 All Rights  Reserved   |  www.verbat.com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78996" y="6159234"/>
            <a:ext cx="4841492" cy="345009"/>
          </a:xfrm>
        </p:spPr>
        <p:txBody>
          <a:bodyPr/>
          <a:lstStyle/>
          <a:p>
            <a:r>
              <a:rPr lang="en-US" dirty="0" smtClean="0"/>
              <a:t> </a:t>
            </a:r>
            <a:fld id="{9D27FCB3-D313-4F6A-9BC4-B97CF99CE64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9437" y="1634372"/>
            <a:ext cx="64769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Application Management for User</a:t>
            </a:r>
          </a:p>
          <a:p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Multiple apps from multiple stores   can create too many applications on          the phone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Unable to recall or find the app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Takes up space &amp; CPU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Drains Battery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Determine user preferences using proximity sensors</a:t>
            </a:r>
          </a:p>
        </p:txBody>
      </p:sp>
    </p:spTree>
    <p:extLst>
      <p:ext uri="{BB962C8B-B14F-4D97-AF65-F5344CB8AC3E}">
        <p14:creationId xmlns:p14="http://schemas.microsoft.com/office/powerpoint/2010/main" val="276622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654845" y="382269"/>
            <a:ext cx="8270662" cy="571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7E0C24"/>
                </a:solidFill>
                <a:latin typeface="+mj-lt"/>
                <a:ea typeface="+mj-ea"/>
                <a:cs typeface="+mj-cs"/>
              </a:rPr>
              <a:t>Solution 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1716" y="6199790"/>
            <a:ext cx="6038284" cy="192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63" y="6118782"/>
            <a:ext cx="1277481" cy="361392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3886200" y="6188631"/>
            <a:ext cx="5303044" cy="4042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 2015 All Rights  Reserved   |  www.verbat.com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78996" y="6159234"/>
            <a:ext cx="4841492" cy="345009"/>
          </a:xfrm>
        </p:spPr>
        <p:txBody>
          <a:bodyPr/>
          <a:lstStyle/>
          <a:p>
            <a:r>
              <a:rPr lang="en-US" dirty="0" smtClean="0"/>
              <a:t> </a:t>
            </a:r>
            <a:fld id="{9D27FCB3-D313-4F6A-9BC4-B97CF99CE64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0043" y="998924"/>
            <a:ext cx="907920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One single App to manage Beacons across different store fronts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One App to provide the same information as multiple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Apps managed by different stores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Make use of mobile phone users micro location &amp; user profile to generate analytics</a:t>
            </a:r>
            <a:endParaRPr lang="en-US" sz="2800" dirty="0"/>
          </a:p>
          <a:p>
            <a:endParaRPr lang="en-US" sz="2800" b="1" dirty="0" smtClean="0"/>
          </a:p>
          <a:p>
            <a:r>
              <a:rPr lang="en-US" sz="2800" b="1" dirty="0" smtClean="0"/>
              <a:t>     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4773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654845" y="382269"/>
            <a:ext cx="8270662" cy="571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7E0C24"/>
                </a:solidFill>
                <a:latin typeface="+mj-lt"/>
                <a:ea typeface="+mj-ea"/>
                <a:cs typeface="+mj-cs"/>
              </a:rPr>
              <a:t>Solution 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1716" y="6199790"/>
            <a:ext cx="6038284" cy="192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63" y="6118782"/>
            <a:ext cx="1277481" cy="361392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3886200" y="6188631"/>
            <a:ext cx="5303044" cy="4042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 2015 All Rights  Reserved   |  www.verbat.com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78996" y="6159234"/>
            <a:ext cx="4841492" cy="345009"/>
          </a:xfrm>
        </p:spPr>
        <p:txBody>
          <a:bodyPr/>
          <a:lstStyle/>
          <a:p>
            <a:r>
              <a:rPr lang="en-US" dirty="0" smtClean="0"/>
              <a:t> </a:t>
            </a:r>
            <a:fld id="{9D27FCB3-D313-4F6A-9BC4-B97CF99CE64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7586" y="1054865"/>
            <a:ext cx="1032911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One Single App that receives messages from </a:t>
            </a:r>
            <a:r>
              <a:rPr lang="en-US" sz="3600" b="1" dirty="0" smtClean="0"/>
              <a:t>beacons</a:t>
            </a:r>
          </a:p>
          <a:p>
            <a:r>
              <a:rPr lang="en-US" sz="3600" b="1" dirty="0" smtClean="0"/>
              <a:t>in multiple locations</a:t>
            </a:r>
            <a:endParaRPr lang="en-US" sz="3600" b="1" dirty="0"/>
          </a:p>
          <a:p>
            <a:endParaRPr lang="en-US" sz="36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Identify Store by beacon installed in store front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Display products sold in store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Product promotions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14166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19770</TotalTime>
  <Words>197</Words>
  <Application>Microsoft Office PowerPoint</Application>
  <PresentationFormat>Custom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1_Office Theme</vt:lpstr>
      <vt:lpstr>Theme1</vt:lpstr>
      <vt:lpstr>2_Office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Verbat</dc:creator>
  <cp:lastModifiedBy>Prashant Thomas</cp:lastModifiedBy>
  <cp:revision>2248</cp:revision>
  <dcterms:created xsi:type="dcterms:W3CDTF">2013-11-11T05:28:37Z</dcterms:created>
  <dcterms:modified xsi:type="dcterms:W3CDTF">2017-02-18T08:16:01Z</dcterms:modified>
</cp:coreProperties>
</file>