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5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0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1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1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AE4-DB84-49E9-864C-7B12B6E93AD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690A-3714-4C34-8261-96049C11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3316" y="481263"/>
            <a:ext cx="9745579" cy="1034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3316" y="1515979"/>
            <a:ext cx="9745579" cy="4066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3057" y="2851484"/>
            <a:ext cx="3765885" cy="577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Enter your Search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62" y="2851484"/>
            <a:ext cx="499473" cy="5775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720516" y="526381"/>
            <a:ext cx="998621" cy="94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55009" y="754981"/>
            <a:ext cx="122938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302282" y="751973"/>
            <a:ext cx="505326" cy="47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705958" y="762500"/>
            <a:ext cx="505326" cy="47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411" y="836006"/>
            <a:ext cx="340054" cy="3363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77981" y="6448903"/>
            <a:ext cx="100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585496" y="5953287"/>
            <a:ext cx="84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63315" y="5029200"/>
            <a:ext cx="9745580" cy="553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19726" y="5221706"/>
            <a:ext cx="1708485" cy="2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26264" y="5150831"/>
            <a:ext cx="2603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Terms of usage, contact etc.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stCxn id="12" idx="5"/>
          </p:cNvCxnSpPr>
          <p:nvPr/>
        </p:nvCxnSpPr>
        <p:spPr>
          <a:xfrm>
            <a:off x="10137281" y="1165582"/>
            <a:ext cx="82500" cy="528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5"/>
          </p:cNvCxnSpPr>
          <p:nvPr/>
        </p:nvCxnSpPr>
        <p:spPr>
          <a:xfrm>
            <a:off x="10733605" y="1155055"/>
            <a:ext cx="74002" cy="476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77126" y="3903075"/>
            <a:ext cx="1756611" cy="825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Recent searches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47561" y="3889794"/>
            <a:ext cx="1756611" cy="825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78942" y="3871913"/>
            <a:ext cx="1756611" cy="825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3316" y="481263"/>
            <a:ext cx="9745579" cy="1034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3316" y="1515979"/>
            <a:ext cx="9745579" cy="4066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434" y="661736"/>
            <a:ext cx="3765885" cy="577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CANCER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339" y="661736"/>
            <a:ext cx="499473" cy="5775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720516" y="526381"/>
            <a:ext cx="998621" cy="94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58583" y="764004"/>
            <a:ext cx="122938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169935" y="754981"/>
            <a:ext cx="505326" cy="47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3316" y="1528010"/>
            <a:ext cx="2959768" cy="4066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632086" y="762500"/>
            <a:ext cx="505326" cy="47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668" y="830442"/>
            <a:ext cx="340054" cy="3363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3316" y="1561097"/>
            <a:ext cx="2959768" cy="652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RELATED FACETS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63316" y="2225842"/>
            <a:ext cx="2959768" cy="652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DELETED FACETS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3316" y="2878556"/>
            <a:ext cx="2959768" cy="652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HIDDEN FACETS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63316" y="3528264"/>
            <a:ext cx="2959768" cy="652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668434" y="1804737"/>
            <a:ext cx="458398" cy="237620"/>
          </a:xfrm>
          <a:prstGeom prst="downArrow">
            <a:avLst>
              <a:gd name="adj1" fmla="val 23034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668434" y="2573255"/>
            <a:ext cx="458398" cy="237620"/>
          </a:xfrm>
          <a:prstGeom prst="downArrow">
            <a:avLst>
              <a:gd name="adj1" fmla="val 23034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668434" y="3246278"/>
            <a:ext cx="458398" cy="237620"/>
          </a:xfrm>
          <a:prstGeom prst="downArrow">
            <a:avLst>
              <a:gd name="adj1" fmla="val 23034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668434" y="3845591"/>
            <a:ext cx="458398" cy="237620"/>
          </a:xfrm>
          <a:prstGeom prst="downArrow">
            <a:avLst>
              <a:gd name="adj1" fmla="val 23034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343400" y="1660358"/>
            <a:ext cx="1335505" cy="3083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database1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02969" y="1660357"/>
            <a:ext cx="1335505" cy="308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9174" y="1654341"/>
            <a:ext cx="1335505" cy="308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1937084"/>
            <a:ext cx="6581274" cy="3549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results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19137" y="4180978"/>
            <a:ext cx="0" cy="211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20517" y="6400800"/>
            <a:ext cx="26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accordions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5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3316" y="481263"/>
            <a:ext cx="9745579" cy="1034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3316" y="1515979"/>
            <a:ext cx="9745579" cy="4066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434" y="661736"/>
            <a:ext cx="3765885" cy="577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CANCER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339" y="661736"/>
            <a:ext cx="499473" cy="5775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720516" y="526381"/>
            <a:ext cx="998621" cy="94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58583" y="764004"/>
            <a:ext cx="122938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169935" y="754981"/>
            <a:ext cx="505326" cy="47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3316" y="1528010"/>
            <a:ext cx="2959768" cy="4066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632086" y="762500"/>
            <a:ext cx="505326" cy="47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668" y="830442"/>
            <a:ext cx="340054" cy="3363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3316" y="1561097"/>
            <a:ext cx="2959768" cy="652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RELATED FACETS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63316" y="4288858"/>
            <a:ext cx="2959768" cy="593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DELETED FACETS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3316" y="4911903"/>
            <a:ext cx="2959768" cy="652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HIDDEN FACETS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3668434" y="1804737"/>
            <a:ext cx="458398" cy="237620"/>
          </a:xfrm>
          <a:prstGeom prst="downArrow">
            <a:avLst>
              <a:gd name="adj1" fmla="val 23034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668434" y="4570918"/>
            <a:ext cx="458398" cy="237620"/>
          </a:xfrm>
          <a:prstGeom prst="downArrow">
            <a:avLst>
              <a:gd name="adj1" fmla="val 23034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668434" y="5207087"/>
            <a:ext cx="458398" cy="237620"/>
          </a:xfrm>
          <a:prstGeom prst="downArrow">
            <a:avLst>
              <a:gd name="adj1" fmla="val 23034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343400" y="1660358"/>
            <a:ext cx="1335505" cy="3083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database1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02969" y="1660357"/>
            <a:ext cx="1335505" cy="308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9174" y="1654341"/>
            <a:ext cx="1335505" cy="308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1937084"/>
            <a:ext cx="6581274" cy="3549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23474" y="2273968"/>
            <a:ext cx="2803358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23474" y="2646947"/>
            <a:ext cx="2803358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23474" y="3013510"/>
            <a:ext cx="2803358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Facet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17458" y="3377862"/>
            <a:ext cx="2803358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Facet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17458" y="3750841"/>
            <a:ext cx="2803358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Facet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9726" y="2385259"/>
            <a:ext cx="300790" cy="1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19726" y="2729112"/>
            <a:ext cx="300790" cy="1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19726" y="3081041"/>
            <a:ext cx="300790" cy="1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19726" y="3497030"/>
            <a:ext cx="300790" cy="1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19726" y="3862090"/>
            <a:ext cx="300790" cy="1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3316" y="481263"/>
            <a:ext cx="9745579" cy="1034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3316" y="1515979"/>
            <a:ext cx="9745579" cy="4066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434" y="661736"/>
            <a:ext cx="3765885" cy="577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CANCER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339" y="661736"/>
            <a:ext cx="499473" cy="5775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720516" y="526381"/>
            <a:ext cx="998621" cy="94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58583" y="764004"/>
            <a:ext cx="122938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169935" y="754981"/>
            <a:ext cx="505326" cy="47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3316" y="1528010"/>
            <a:ext cx="2959768" cy="4066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632086" y="762500"/>
            <a:ext cx="505326" cy="472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668" y="830442"/>
            <a:ext cx="340054" cy="3363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3316" y="1561097"/>
            <a:ext cx="2959768" cy="652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RELATED FACETS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63316" y="4288858"/>
            <a:ext cx="2959768" cy="593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DELETED FACETS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3316" y="4911903"/>
            <a:ext cx="2959768" cy="652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HIDDEN FACETS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3668434" y="1804737"/>
            <a:ext cx="458398" cy="237620"/>
          </a:xfrm>
          <a:prstGeom prst="downArrow">
            <a:avLst>
              <a:gd name="adj1" fmla="val 23034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668434" y="4570918"/>
            <a:ext cx="458398" cy="237620"/>
          </a:xfrm>
          <a:prstGeom prst="downArrow">
            <a:avLst>
              <a:gd name="adj1" fmla="val 23034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668434" y="5207087"/>
            <a:ext cx="458398" cy="237620"/>
          </a:xfrm>
          <a:prstGeom prst="downArrow">
            <a:avLst>
              <a:gd name="adj1" fmla="val 23034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343400" y="1660358"/>
            <a:ext cx="1335505" cy="3083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database1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02969" y="1660357"/>
            <a:ext cx="1335505" cy="308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9174" y="1654341"/>
            <a:ext cx="1335505" cy="308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1937084"/>
            <a:ext cx="6581274" cy="3549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23474" y="2273968"/>
            <a:ext cx="2803358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23474" y="2646947"/>
            <a:ext cx="2803358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23474" y="3013510"/>
            <a:ext cx="2803358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Facet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17458" y="3377862"/>
            <a:ext cx="2803358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Facet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17458" y="3750841"/>
            <a:ext cx="2803358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Facet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9726" y="2385259"/>
            <a:ext cx="300790" cy="1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19726" y="2729112"/>
            <a:ext cx="300790" cy="1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19726" y="3081041"/>
            <a:ext cx="300790" cy="1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19726" y="3497030"/>
            <a:ext cx="300790" cy="1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19726" y="3862090"/>
            <a:ext cx="300790" cy="1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93292" y="2808095"/>
            <a:ext cx="0" cy="367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2273" y="6431108"/>
            <a:ext cx="56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select boxes (jQuery chosen type behavior)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87959" y="6497053"/>
            <a:ext cx="13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2"/>
          </p:cNvCxnSpPr>
          <p:nvPr/>
        </p:nvCxnSpPr>
        <p:spPr>
          <a:xfrm>
            <a:off x="1570121" y="4050081"/>
            <a:ext cx="0" cy="178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8147" y="6039853"/>
            <a:ext cx="147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model </a:t>
            </a:r>
            <a:r>
              <a:rPr lang="en-US" smtClean="0"/>
              <a:t>it according to the look and feel of https://www.semanticscholar.org/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4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118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Sample 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Chandana Tennakoon</dc:creator>
  <cp:lastModifiedBy>Prashant Thomas</cp:lastModifiedBy>
  <cp:revision>7</cp:revision>
  <dcterms:created xsi:type="dcterms:W3CDTF">2016-11-10T06:59:48Z</dcterms:created>
  <dcterms:modified xsi:type="dcterms:W3CDTF">2016-11-17T12:26:20Z</dcterms:modified>
</cp:coreProperties>
</file>