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2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1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4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BF6E-F5AA-4413-8042-6222B31E7C99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147C-5C6A-4A63-81A8-D40A3BC9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780" y="1"/>
            <a:ext cx="8677570" cy="61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Thomas</dc:creator>
  <cp:lastModifiedBy>Prashant Thomas</cp:lastModifiedBy>
  <cp:revision>3</cp:revision>
  <dcterms:created xsi:type="dcterms:W3CDTF">2016-07-05T04:57:05Z</dcterms:created>
  <dcterms:modified xsi:type="dcterms:W3CDTF">2016-07-05T08:53:37Z</dcterms:modified>
</cp:coreProperties>
</file>