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26"/>
    <a:srgbClr val="1C1C1C"/>
    <a:srgbClr val="5DE1AF"/>
    <a:srgbClr val="39ACB6"/>
    <a:srgbClr val="C5EBFF"/>
    <a:srgbClr val="F9B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11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7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7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7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3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8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F9-C904-425D-8CBC-EC70944AAAB1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9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1106130" y="1333500"/>
            <a:ext cx="9881418" cy="57518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Users and Application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53496" y="2665770"/>
            <a:ext cx="2079523" cy="1430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Pictures </a:t>
            </a:r>
          </a:p>
          <a:p>
            <a:pPr algn="ctr"/>
            <a:r>
              <a:rPr lang="en-US" dirty="0" smtClean="0"/>
              <a:t> &amp; </a:t>
            </a:r>
          </a:p>
          <a:p>
            <a:pPr algn="ctr"/>
            <a:r>
              <a:rPr lang="en-US" dirty="0" smtClean="0"/>
              <a:t>Reference Information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97709" y="2651021"/>
            <a:ext cx="2079523" cy="1430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Approval Copies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41922" y="2651022"/>
            <a:ext cx="2079523" cy="1430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Product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47588" y="2655938"/>
            <a:ext cx="2079523" cy="1430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</a:p>
          <a:p>
            <a:pPr algn="ctr"/>
            <a:r>
              <a:rPr lang="en-US" dirty="0" smtClean="0"/>
              <a:t>Submittals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2593257" y="1906230"/>
            <a:ext cx="1" cy="75954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4822723" y="1908688"/>
            <a:ext cx="14748" cy="742333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7075541" y="1906230"/>
            <a:ext cx="6143" cy="744792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9357853" y="1906230"/>
            <a:ext cx="29497" cy="749708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Snip Diagonal Corner Rectangle 20"/>
          <p:cNvSpPr/>
          <p:nvPr/>
        </p:nvSpPr>
        <p:spPr>
          <a:xfrm>
            <a:off x="1209369" y="4853445"/>
            <a:ext cx="9881418" cy="57518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Historical Data for Recall &amp; Reporting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2195667" y="4474904"/>
            <a:ext cx="757082" cy="1"/>
          </a:xfrm>
          <a:prstGeom prst="bentConnector3">
            <a:avLst/>
          </a:prstGeom>
          <a:ln w="444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4465690" y="4472445"/>
            <a:ext cx="781662" cy="1"/>
          </a:xfrm>
          <a:prstGeom prst="bentConnector3">
            <a:avLst/>
          </a:prstGeom>
          <a:ln w="444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5400000">
            <a:off x="6736328" y="4465071"/>
            <a:ext cx="766913" cy="1"/>
          </a:xfrm>
          <a:prstGeom prst="bentConnector3">
            <a:avLst/>
          </a:prstGeom>
          <a:ln w="444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9037076" y="4474903"/>
            <a:ext cx="776746" cy="2"/>
          </a:xfrm>
          <a:prstGeom prst="bentConnector3">
            <a:avLst/>
          </a:prstGeom>
          <a:ln w="444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891" y="4210761"/>
            <a:ext cx="377775" cy="3303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701" y="4154740"/>
            <a:ext cx="318237" cy="39282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49" y="4193025"/>
            <a:ext cx="377775" cy="33030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39" y="4193223"/>
            <a:ext cx="377775" cy="33030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017" y="4109119"/>
            <a:ext cx="438150" cy="4381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823" y="4140989"/>
            <a:ext cx="438150" cy="4381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4122868"/>
            <a:ext cx="438150" cy="4381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048" y="4179831"/>
            <a:ext cx="438150" cy="43815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856" y="4170306"/>
            <a:ext cx="457200" cy="457200"/>
          </a:xfrm>
          <a:prstGeom prst="rect">
            <a:avLst/>
          </a:prstGeom>
          <a:ln w="57150">
            <a:tailEnd type="triangle"/>
          </a:ln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009" y="4154589"/>
            <a:ext cx="457200" cy="4572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37" y="4175862"/>
            <a:ext cx="318237" cy="39282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58" y="4212346"/>
            <a:ext cx="377775" cy="33030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421" y="1402019"/>
            <a:ext cx="438150" cy="4381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0" y="5912639"/>
            <a:ext cx="438150" cy="43815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621" y="5933917"/>
            <a:ext cx="457200" cy="4572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52" y="6020480"/>
            <a:ext cx="377775" cy="33030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259" y="5994599"/>
            <a:ext cx="318237" cy="39282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1209369" y="602178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802554" y="602208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Salesman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58314" y="6020480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432210" y="6027461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Application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978" y="4045024"/>
            <a:ext cx="649874" cy="6434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942" y="5840797"/>
            <a:ext cx="649874" cy="64344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574777" y="5987517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Approval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3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Shibu Kumar</dc:creator>
  <cp:lastModifiedBy>Prashant Thomas</cp:lastModifiedBy>
  <cp:revision>289</cp:revision>
  <dcterms:created xsi:type="dcterms:W3CDTF">2016-07-20T04:54:31Z</dcterms:created>
  <dcterms:modified xsi:type="dcterms:W3CDTF">2016-08-16T07:33:10Z</dcterms:modified>
</cp:coreProperties>
</file>