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307" r:id="rId3"/>
    <p:sldId id="265" r:id="rId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FF64"/>
    <a:srgbClr val="FFE9A3"/>
    <a:srgbClr val="FF9600"/>
    <a:srgbClr val="DCDC32"/>
    <a:srgbClr val="66FF66"/>
    <a:srgbClr val="99FF66"/>
    <a:srgbClr val="FFE989"/>
    <a:srgbClr val="FFD889"/>
    <a:srgbClr val="FFCC66"/>
    <a:srgbClr val="E55A1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38267" autoAdjust="0"/>
  </p:normalViewPr>
  <p:slideViewPr>
    <p:cSldViewPr>
      <p:cViewPr>
        <p:scale>
          <a:sx n="100" d="100"/>
          <a:sy n="100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C195E0-3C53-4723-AB14-BBB4CFC4E9F0}" type="datetimeFigureOut">
              <a:rPr lang="en-US"/>
              <a:pPr>
                <a:defRPr/>
              </a:pPr>
              <a:t>11/12/2014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C3C48B-B569-4A09-B37F-EC5B42A66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0203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E3B7108-8741-4F0C-AA4D-46C88C689358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0CFC4AD-46E4-49D9-AFFF-DECDED00E5E2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0F4BC0D-ABE2-41AB-8185-3925E7EB7724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51038"/>
            <a:ext cx="8229600" cy="41449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C5FD111-9012-4D4A-92D6-D51556641700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EF80FB4-6605-42E2-A9AA-FCF66C4DEB53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382FDC5-0044-4E95-BFC7-252C5782936B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51038"/>
            <a:ext cx="40386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51038"/>
            <a:ext cx="40386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24070EF-E550-4A3D-8C61-791465A76E7C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1BFA11F-5E90-4D1B-BB30-9B7B9E4E082A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6812B83-0622-4587-92A2-3DF5835AB11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5E2D121-0B89-4555-91CE-DA3744BFDBFF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B1E128-8EDB-439A-B9B5-690846BE7972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BAE068E-F51B-4FDE-8434-C1DCE3963A9E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51038"/>
            <a:ext cx="82296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33A37EA-22F3-4150-A2F6-84AA73AF4D6D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7" descr="patter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9050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 descr="patter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53150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 descr="patter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19050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 descr="patter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53150"/>
            <a:ext cx="914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Simplified Arabic" pitchFamily="2" charset="-7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Simplified Arabic" pitchFamily="2" charset="-7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Simplified Arabic" pitchFamily="2" charset="-7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Simplified Arabic" pitchFamily="2" charset="-7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Simplified Arabic" pitchFamily="2" charset="-78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Simplified Arabic" pitchFamily="2" charset="-78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Simplified Arabic" pitchFamily="2" charset="-78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Simplified Arabic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rgbClr val="CC9900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Arial" charset="0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charset="0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charset="0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charset="0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charset="0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charset="0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5" descr="mof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0575" y="4891088"/>
            <a:ext cx="18256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981200"/>
            <a:ext cx="41148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1905000" y="3505200"/>
            <a:ext cx="5562600" cy="990600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150000"/>
              </a:lnSpc>
              <a:defRPr/>
            </a:pPr>
            <a:r>
              <a:rPr lang="en-US" sz="2000" b="1" kern="0" dirty="0" smtClean="0">
                <a:solidFill>
                  <a:schemeClr val="bg1">
                    <a:lumMod val="50000"/>
                  </a:schemeClr>
                </a:solidFill>
              </a:rPr>
              <a:t>Entity integration </a:t>
            </a:r>
            <a:r>
              <a:rPr lang="en-US" sz="2000" b="1" kern="0" dirty="0" smtClean="0">
                <a:solidFill>
                  <a:schemeClr val="bg1">
                    <a:lumMod val="50000"/>
                  </a:schemeClr>
                </a:solidFill>
              </a:rPr>
              <a:t>plan– </a:t>
            </a:r>
            <a:r>
              <a:rPr lang="en-US" sz="2000" b="1" kern="0" dirty="0" smtClean="0">
                <a:solidFill>
                  <a:schemeClr val="bg1">
                    <a:lumMod val="50000"/>
                  </a:schemeClr>
                </a:solidFill>
              </a:rPr>
              <a:t>PMR</a:t>
            </a:r>
            <a:endParaRPr lang="en-US" sz="2000" b="1" kern="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953000"/>
            <a:ext cx="223136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248400"/>
            <a:ext cx="457200" cy="231775"/>
          </a:xfrm>
        </p:spPr>
        <p:txBody>
          <a:bodyPr/>
          <a:lstStyle/>
          <a:p>
            <a:pPr>
              <a:defRPr/>
            </a:pPr>
            <a:fld id="{45E2D121-0B89-4555-91CE-DA3744BFDBFF}" type="slidenum">
              <a:rPr lang="ar-SA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59802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(</a:t>
            </a:r>
            <a:r>
              <a:rPr lang="en-US" sz="2400" b="1" kern="1200" dirty="0" smtClean="0">
                <a:solidFill>
                  <a:schemeClr val="tx1"/>
                </a:solidFill>
              </a:rPr>
              <a:t>Entity</a:t>
            </a:r>
            <a:r>
              <a:rPr lang="en-US" sz="2400" dirty="0" smtClean="0"/>
              <a:t>) </a:t>
            </a:r>
            <a:r>
              <a:rPr lang="en-US" sz="2400" dirty="0" smtClean="0"/>
              <a:t>Integration Plan – PMR</a:t>
            </a:r>
            <a:endParaRPr lang="en-US" sz="2400" dirty="0"/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89962515"/>
              </p:ext>
            </p:extLst>
          </p:nvPr>
        </p:nvGraphicFramePr>
        <p:xfrm>
          <a:off x="228600" y="993305"/>
          <a:ext cx="8635675" cy="533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76"/>
                <a:gridCol w="3962400"/>
                <a:gridCol w="533400"/>
                <a:gridCol w="990600"/>
                <a:gridCol w="838200"/>
                <a:gridCol w="1066800"/>
                <a:gridCol w="838199"/>
              </a:tblGrid>
              <a:tr h="538198">
                <a:tc>
                  <a:txBody>
                    <a:bodyPr/>
                    <a:lstStyle/>
                    <a:p>
                      <a:r>
                        <a:rPr kumimoji="0"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kumimoji="0"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kumimoji="0"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 Days</a:t>
                      </a:r>
                      <a:endParaRPr kumimoji="0"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Dependency</a:t>
                      </a:r>
                      <a:endParaRPr kumimoji="0"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endParaRPr kumimoji="0"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 date</a:t>
                      </a:r>
                      <a:endParaRPr kumimoji="0"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  <a:endParaRPr kumimoji="0" lang="en-US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504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Received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PMR</a:t>
                      </a: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package</a:t>
                      </a:r>
                      <a:endParaRPr kumimoji="0" 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140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staging environment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E-Dirham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Team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504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administrator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login to PG and generate the</a:t>
                      </a: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“secret  key”.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 control and redirection to the PMR page.</a:t>
                      </a:r>
                      <a:endParaRPr kumimoji="0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465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 (Refund, Void)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4657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 (Auto Update)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5,6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140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Certification  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on the  staging .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4,5,6,7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E-Dirham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Team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140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 the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Production</a:t>
                      </a: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E-Dirham</a:t>
                      </a:r>
                      <a:r>
                        <a:rPr kumimoji="0" lang="en-US" sz="900" b="1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Team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504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administrator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login to PG and generate the</a:t>
                      </a: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“secret  key”.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8,9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310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</a:t>
                      </a: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Points (4,5,6 &amp; 7) on Production.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310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Ready  on production environment.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310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  Launch / Go Live.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kumimoji="0" 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MOF</a:t>
                      </a:r>
                      <a:endParaRPr kumimoji="0"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mof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5272088"/>
            <a:ext cx="18256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9"/>
          <p:cNvSpPr>
            <a:spLocks noGrp="1" noChangeArrowheads="1"/>
          </p:cNvSpPr>
          <p:nvPr>
            <p:ph type="title"/>
          </p:nvPr>
        </p:nvSpPr>
        <p:spPr>
          <a:xfrm>
            <a:off x="3352800" y="3505200"/>
            <a:ext cx="2895600" cy="990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Thank you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70050"/>
            <a:ext cx="41148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272088"/>
            <a:ext cx="223136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Simplified Arabic"/>
      </a:majorFont>
      <a:minorFont>
        <a:latin typeface="Arial"/>
        <a:ea typeface=""/>
        <a:cs typeface="Simplified Arab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15905</TotalTime>
  <Words>174</Words>
  <Application>Microsoft Office PowerPoint</Application>
  <PresentationFormat>On-screen Show (4:3)</PresentationFormat>
  <Paragraphs>71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Slide 1</vt:lpstr>
      <vt:lpstr>(Entity) Integration Plan – PMR</vt:lpstr>
      <vt:lpstr>Thank you</vt:lpstr>
    </vt:vector>
  </TitlesOfParts>
  <Company>KPMG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KPMG</dc:creator>
  <cp:lastModifiedBy>yazann</cp:lastModifiedBy>
  <cp:revision>1847</cp:revision>
  <dcterms:created xsi:type="dcterms:W3CDTF">2010-09-16T10:54:36Z</dcterms:created>
  <dcterms:modified xsi:type="dcterms:W3CDTF">2014-11-12T05:49:22Z</dcterms:modified>
</cp:coreProperties>
</file>