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5" r:id="rId5"/>
    <p:sldId id="257" r:id="rId6"/>
    <p:sldId id="260" r:id="rId7"/>
    <p:sldId id="258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1EE2-06E1-48A8-8811-F4D6F376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B6F1D-22D0-4747-8552-FAD7B0B3E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80D8-A86C-4239-A544-7B007688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87E9-8769-468B-9478-84228E20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7BDB-BE28-4DD8-AF5B-D3B4859C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CB-7E1C-4F1F-B896-4A19C43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DE5C5-83BC-4648-9FD9-D17E8B6F8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BDAB-EDEA-4E2E-810C-8B3586D0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8F7B-514B-4EAB-AC03-75A0E4E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2B6F-C246-4ACB-B1CE-15DCBB76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16133-E4A4-4C2C-ACEA-922CEE293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8AEB9-4469-439A-895E-D270900B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BDFE-3568-4AB8-8000-9F2D3E4A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A525-609B-4A44-914A-0EC8662D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4A5F-F9A7-4F63-A281-322C65C1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8E42-8BC8-4B70-A6D9-F2AAC5A2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B67A-7BA6-45AD-99BA-FA4F7E48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C7AF-A3F0-47D1-B63B-D3A7BBC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F3DD-4A7C-4EF3-AB62-78625E0B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685A-E7C4-48D7-98A3-4A2DBB06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7A88-D4D0-4169-9764-FB06F871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F46F-5EBF-4482-BD9A-58C65845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A1-9CF4-4391-899E-F2D8FA79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396F-F71D-4F07-86EE-1A234F12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90A9-D59F-4620-9D5D-2F4DF42C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7CD9-E35C-48E2-A9F6-9758F866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A703-A66D-44C5-B4E4-45E20C04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7410-3BA8-4F30-9891-1488145C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81FE-B58E-4CA4-B2DF-7C370716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EAD3-3CB5-4469-98C9-DFF0EF89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4DFDB-B699-47FD-B6D9-2B7589A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99C-56C8-4DB6-AE61-B4153FAF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E43D-554F-47A6-BC79-6954245C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05A2B-96A5-41EC-9FF8-62114F9A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26553-C541-4545-A1AF-8D92436BE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1A0ED-442A-40F2-A08D-DCA2E0125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598B4-BC97-4D17-9CA8-F93DEE1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4CB8A-148E-45DB-B21A-FEF37098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F83C-795C-4698-8B37-25EF1E1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FB02-5551-4655-84CB-706F584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62E21-DBBB-438A-BA92-4C6F4305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F0F3-D005-4C8B-B52F-09DF4655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D7C8-EA4D-4297-B7BA-D908CC0E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310D0-B180-46E8-A7E9-77BA23DB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9A94-73D2-455F-9F47-DDADF254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C82B9-9BFD-474D-9110-A33C90F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F165-5AF4-4CB2-B82C-7B18C3EA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0E4E-BA5E-44E3-96CB-439AFED3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9489-758C-4466-8A94-B80C12D4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AC59-DD09-4D8F-AF47-24E3FF3F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3696-8914-45C3-9545-12347BE3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40AB-1D8C-46D2-A2C1-B6C68A01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7E8-E148-4790-8FA6-873C680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3444A-2776-4497-91BE-030BA8218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E653-FFF3-4BF2-8F7C-8638C550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C19E4-B228-488A-BC03-D64FB4ED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76AC-263C-4238-9F3E-F2664A5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9FA2-9560-431A-9817-5F507132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BE420-9D33-486D-9C2C-1DDA8083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EDE05-B630-45F6-8B86-1655EDE5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FD50-B955-411D-BA70-8D43C485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3A36-224E-4E7B-886D-A7AA02D8D6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AD11-0C9B-45CE-9185-C65DAB6A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28BF-AEDB-492A-B77A-F740552AA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E2D8-F408-4E7F-8876-22B633E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6E82F-5589-4882-8C08-3467A91A0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1A2AD-BBE4-45DF-9F6A-9883BA40C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6" y="371475"/>
            <a:ext cx="2985939" cy="5308337"/>
          </a:xfrm>
        </p:spPr>
      </p:pic>
    </p:spTree>
    <p:extLst>
      <p:ext uri="{BB962C8B-B14F-4D97-AF65-F5344CB8AC3E}">
        <p14:creationId xmlns:p14="http://schemas.microsoft.com/office/powerpoint/2010/main" val="22152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8DD36C4-79A7-4205-95BC-51E0B3EFC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94F42-2BB3-46DE-9A7D-297AF274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7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40A25-E81E-4C52-9F6B-71CD5E05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25F10-9B50-4F0F-A457-A7308B2D5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36" y="0"/>
            <a:ext cx="4024164" cy="7154071"/>
          </a:xfrm>
        </p:spPr>
      </p:pic>
    </p:spTree>
    <p:extLst>
      <p:ext uri="{BB962C8B-B14F-4D97-AF65-F5344CB8AC3E}">
        <p14:creationId xmlns:p14="http://schemas.microsoft.com/office/powerpoint/2010/main" val="166503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BC31F-C070-4285-80D9-3D55AC19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6CAFD-F87F-478A-8F0D-BC20E216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68" y="271726"/>
            <a:ext cx="3300264" cy="5867137"/>
          </a:xfrm>
        </p:spPr>
      </p:pic>
    </p:spTree>
    <p:extLst>
      <p:ext uri="{BB962C8B-B14F-4D97-AF65-F5344CB8AC3E}">
        <p14:creationId xmlns:p14="http://schemas.microsoft.com/office/powerpoint/2010/main" val="160160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6A740-5492-46E9-B571-94925B59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A8D38-920D-425A-A520-746A5C8D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Verbanet Technologies L.L.C</dc:creator>
  <cp:lastModifiedBy>Verbanet Technologies L.L.C</cp:lastModifiedBy>
  <cp:revision>2</cp:revision>
  <dcterms:created xsi:type="dcterms:W3CDTF">2018-09-12T13:48:50Z</dcterms:created>
  <dcterms:modified xsi:type="dcterms:W3CDTF">2018-09-12T14:02:39Z</dcterms:modified>
</cp:coreProperties>
</file>