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AutoNum type="arabicPeriod"/>
              <a:defRPr/>
            </a:lvl1pPr>
            <a:lvl2pPr lvl="1">
              <a:spcBef>
                <a:spcPts val="0"/>
              </a:spcBef>
              <a:buAutoNum type="alphaLcPeriod"/>
              <a:defRPr b="1" sz="1400"/>
            </a:lvl2pPr>
            <a:lvl3pPr lvl="2">
              <a:spcBef>
                <a:spcPts val="0"/>
              </a:spcBef>
              <a:buAutoNum type="romanLcPeriod"/>
              <a:defRPr/>
            </a:lvl3pPr>
            <a:lvl4pPr lvl="3">
              <a:spcBef>
                <a:spcPts val="0"/>
              </a:spcBef>
              <a:buAutoNum type="arabicPeriod"/>
              <a:defRPr/>
            </a:lvl4pPr>
            <a:lvl5pPr lvl="4">
              <a:spcBef>
                <a:spcPts val="0"/>
              </a:spcBef>
              <a:buAutoNum type="alphaLcPeriod"/>
              <a:defRPr/>
            </a:lvl5pPr>
            <a:lvl6pPr lvl="5">
              <a:spcBef>
                <a:spcPts val="0"/>
              </a:spcBef>
              <a:buAutoNum type="romanLcPeriod"/>
              <a:defRPr/>
            </a:lvl6pPr>
            <a:lvl7pPr lvl="6">
              <a:spcBef>
                <a:spcPts val="0"/>
              </a:spcBef>
              <a:buAutoNum type="arabicPeriod"/>
              <a:defRPr/>
            </a:lvl7pPr>
            <a:lvl8pPr lvl="7">
              <a:spcBef>
                <a:spcPts val="0"/>
              </a:spcBef>
              <a:buAutoNum type="alphaLcPeriod"/>
              <a:defRPr/>
            </a:lvl8pPr>
            <a:lvl9pPr lvl="8">
              <a:spcBef>
                <a:spcPts val="0"/>
              </a:spcBef>
              <a:buAutoNum type="romanLcPeriod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139208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TheWebSolutionz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91350" y="251250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Work Report and Status  - July 2016 - Sep 2017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AllStarDistributing /Draughtlines / Origlio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411550"/>
            <a:ext cx="3543000" cy="9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AllStarDistributing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Website Design and Development. ( July 2016 - Oct 2016)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Layout and Design 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Wireframes, Design in PSD and Jpeg for approval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Development of HTML /CMS 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Approved design to HTML5 and CSS 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Responsive design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Video header section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Created video for the same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Converted the design to wordpress CMS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b="1" lang="en" sz="1400"/>
              <a:t>Installed Woocommerce for products 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411550"/>
            <a:ext cx="3543000" cy="9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AllStarDistributing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Website Design and Development. ( July 2016 - Oct 2016)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Added fields which was not there in woocommerce plugin to match the requirements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Uploaded 600+ products to the woocommerce system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Cropped images to upload to the system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Created training materials to upload / </a:t>
            </a:r>
            <a:r>
              <a:rPr lang="en"/>
              <a:t>maintain</a:t>
            </a:r>
            <a:r>
              <a:rPr lang="en"/>
              <a:t> the site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Design changes as per </a:t>
            </a:r>
            <a:r>
              <a:rPr lang="en"/>
              <a:t>requirements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1" lang="en" sz="1400"/>
              <a:t>Testing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Usability testing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Functionality testing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Responsive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411550"/>
            <a:ext cx="3543000" cy="9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Draughtlines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Website Design and Development. ( Sep 2016 - Jan 2017)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Layout and Design.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Development of HTML /CMS.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Created the site in wordpress CMS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Managing the articles as posts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Created the categories as per the requirements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Had many revisions on the finalisation on the categories and its placements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Added magazines from 2014 to the system as articles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Creation of Magazines to flippable format.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Created magazines from 2014 to flippable format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Issues + Enhancements.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411550"/>
            <a:ext cx="3543000" cy="9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Origlio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Website Development. ( Dec 2016 - Ongoing)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Layout and Design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Enhancements in  CMS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Updated the beer sections with new counties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Added employee spotlight carousel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Added fintech section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Added New pages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Added shelf taker and sell sheets option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Video pages added to CMS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Issues + Enhancements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Software to create </a:t>
            </a:r>
            <a:r>
              <a:rPr b="1" lang="en" sz="1400"/>
              <a:t>Shelf Talkers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411550"/>
            <a:ext cx="6075000" cy="93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Origlio- On</a:t>
            </a:r>
            <a:r>
              <a:rPr lang="en"/>
              <a:t>going</a:t>
            </a:r>
            <a:r>
              <a:rPr lang="en"/>
              <a:t> Tasks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84250" y="1220300"/>
            <a:ext cx="7505700" cy="331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Beers page needs filter option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New pages to be added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Menu needs rearrangement + Drop down added to the ment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Heady time section in the home page to be rebuilt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Headytimes needs to have flippable version 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Creation of Shelf talkers and Sell sheets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400"/>
              <a:t>Upload of Sell sheets and Shelf talkers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