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6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7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0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13E6-CCDF-4496-ADC4-15F4526BF80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DF71-B5D6-4D7E-AE51-1FAC5ED3A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9137" y="5524936"/>
            <a:ext cx="6220326" cy="794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9137" y="4206850"/>
            <a:ext cx="6220326" cy="7940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APP Web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9137" y="2934132"/>
            <a:ext cx="6220326" cy="7940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0995" y="2594980"/>
            <a:ext cx="1311442" cy="628660"/>
          </a:xfrm>
          <a:prstGeom prst="rect">
            <a:avLst/>
          </a:prstGeom>
          <a:solidFill>
            <a:srgbClr val="C00000">
              <a:alpha val="38000"/>
            </a:srgbClr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798" y="737073"/>
            <a:ext cx="2157663" cy="469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Device </a:t>
            </a:r>
          </a:p>
          <a:p>
            <a:pPr algn="ctr"/>
            <a:r>
              <a:rPr lang="en-US" dirty="0" smtClean="0"/>
              <a:t>(Card Reader)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3804" y="1684531"/>
            <a:ext cx="2155657" cy="469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SDK</a:t>
            </a:r>
            <a:endParaRPr lang="en-US" dirty="0"/>
          </a:p>
        </p:txBody>
      </p:sp>
      <p:sp>
        <p:nvSpPr>
          <p:cNvPr id="16" name="Smiley Face 15"/>
          <p:cNvSpPr/>
          <p:nvPr/>
        </p:nvSpPr>
        <p:spPr>
          <a:xfrm>
            <a:off x="3533614" y="1410338"/>
            <a:ext cx="480447" cy="449451"/>
          </a:xfrm>
          <a:prstGeom prst="smileyFac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36231" y="2153763"/>
            <a:ext cx="25946" cy="7803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462073" y="2122766"/>
            <a:ext cx="2" cy="8113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21291" y="618294"/>
            <a:ext cx="1059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1. Card No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2. Pin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3. Amount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91210" y="1237304"/>
            <a:ext cx="4" cy="44722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260597" y="1237304"/>
            <a:ext cx="1" cy="4317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82437" y="3728216"/>
            <a:ext cx="0" cy="4786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896746" y="3728216"/>
            <a:ext cx="0" cy="4786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82437" y="5005953"/>
            <a:ext cx="0" cy="5189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896746" y="5005953"/>
            <a:ext cx="0" cy="5189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</p:cNvCxnSpPr>
          <p:nvPr/>
        </p:nvCxnSpPr>
        <p:spPr>
          <a:xfrm>
            <a:off x="8939463" y="3331174"/>
            <a:ext cx="88646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52545" y="2934132"/>
            <a:ext cx="2046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1. Payment Reference 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  Number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3. Transaction Success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6" idx="1"/>
          </p:cNvCxnSpPr>
          <p:nvPr/>
        </p:nvCxnSpPr>
        <p:spPr>
          <a:xfrm flipH="1" flipV="1">
            <a:off x="1875295" y="3331173"/>
            <a:ext cx="84384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645" y="2830199"/>
            <a:ext cx="2161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1. Insufficient Funds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2. Card Read Error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3. Authentication Failed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4. Transaction Error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16" idx="4"/>
          </p:cNvCxnSpPr>
          <p:nvPr/>
        </p:nvCxnSpPr>
        <p:spPr>
          <a:xfrm flipH="1">
            <a:off x="3773837" y="1859789"/>
            <a:ext cx="1" cy="735191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48880" y="1901701"/>
            <a:ext cx="1498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</a:rPr>
              <a:t>Employee Login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72719" y="2523273"/>
            <a:ext cx="6524786" cy="138414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79316" y="2528449"/>
            <a:ext cx="196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Solution Boundary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4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Thomas</dc:creator>
  <cp:lastModifiedBy>Prashant Thomas</cp:lastModifiedBy>
  <cp:revision>8</cp:revision>
  <dcterms:created xsi:type="dcterms:W3CDTF">2016-09-01T06:23:14Z</dcterms:created>
  <dcterms:modified xsi:type="dcterms:W3CDTF">2016-09-01T07:20:46Z</dcterms:modified>
</cp:coreProperties>
</file>