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1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4977-0C6F-450C-963A-D8543035C9E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94C2-8287-496B-A65D-D39FFB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638704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Project Initiation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8267"/>
            <a:ext cx="9144000" cy="44873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Running Prototype (Photoshop + Responsive HTML Templates)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397000"/>
            <a:ext cx="914400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App Features</a:t>
            </a:r>
            <a:endParaRPr lang="en-US" sz="40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34067" y="2035704"/>
            <a:ext cx="91440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Email Updates (registration, </a:t>
            </a:r>
            <a:r>
              <a:rPr lang="en-US" smtClean="0"/>
              <a:t>Status updates)</a:t>
            </a: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Registration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 (PAN #)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Prefill with XML Data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Dashboard (Account Summary + Tax Savings + Document Library)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Search Tax Records (Current + History: Previous </a:t>
            </a:r>
            <a:r>
              <a:rPr lang="en-US" dirty="0"/>
              <a:t>T</a:t>
            </a:r>
            <a:r>
              <a:rPr lang="en-US" dirty="0" smtClean="0"/>
              <a:t>ax Returns 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Continue Filing from where the user left off</a:t>
            </a: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Personal Information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Address Details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Salary / Other Income </a:t>
            </a:r>
            <a:r>
              <a:rPr lang="en-US" dirty="0" smtClean="0"/>
              <a:t>Details (+)</a:t>
            </a: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House Property/Rental </a:t>
            </a:r>
            <a:r>
              <a:rPr lang="en-US" dirty="0" smtClean="0"/>
              <a:t>Details (+)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Deductions (+)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75266" y="191971"/>
            <a:ext cx="914400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Features…</a:t>
            </a:r>
            <a:endParaRPr lang="en-US" sz="4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5266" y="830675"/>
            <a:ext cx="9144000" cy="2201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Bank Details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Online Payment &amp; </a:t>
            </a:r>
            <a:r>
              <a:rPr lang="en-US" dirty="0" smtClean="0"/>
              <a:t>Confirmation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Taxes Paid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upgrade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Status </a:t>
            </a:r>
            <a:r>
              <a:rPr lang="en-US" dirty="0" smtClean="0"/>
              <a:t>Checks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Additional Documents or addendums (</a:t>
            </a:r>
            <a:r>
              <a:rPr lang="en-US" dirty="0"/>
              <a:t>B</a:t>
            </a:r>
            <a:r>
              <a:rPr lang="en-US" dirty="0" smtClean="0"/>
              <a:t>efore confirm)</a:t>
            </a: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5266" y="3032492"/>
            <a:ext cx="914400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Website Features</a:t>
            </a:r>
            <a:endParaRPr lang="en-US" sz="4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75266" y="3757825"/>
            <a:ext cx="9144000" cy="271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Pricing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Help Center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</a:t>
            </a:r>
            <a:r>
              <a:rPr lang="en-US" dirty="0"/>
              <a:t>Full Name (if the user is logged </a:t>
            </a:r>
            <a:r>
              <a:rPr lang="en-US" dirty="0" smtClean="0"/>
              <a:t>in)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Chat (Plugin)</a:t>
            </a:r>
          </a:p>
          <a:p>
            <a:pPr lvl="0" algn="l"/>
            <a:endParaRPr lang="en-US" dirty="0" smtClean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334" y="364067"/>
            <a:ext cx="914400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Website Features …</a:t>
            </a:r>
            <a:endParaRPr lang="en-US" sz="4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1" y="1095906"/>
            <a:ext cx="9144000" cy="240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Terms &amp; Conditions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Legal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Privacy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Site Provider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Linking Policy</a:t>
            </a:r>
          </a:p>
          <a:p>
            <a:pPr lvl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1" y="3344333"/>
            <a:ext cx="914400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Document Uploads</a:t>
            </a:r>
            <a:endParaRPr lang="en-US" sz="4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14401" y="3983037"/>
            <a:ext cx="9144000" cy="240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Salary/Form 16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Other Income (Rent receipts, Insurance receipts etc.)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Housing loan Interest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Form 26AS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6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39801" y="372533"/>
            <a:ext cx="914400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Admin Functions</a:t>
            </a:r>
            <a:endParaRPr lang="en-US" sz="4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39801" y="1011236"/>
            <a:ext cx="91440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User Management</a:t>
            </a:r>
            <a:endParaRPr lang="en-US" sz="20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Pricing &amp; Offers</a:t>
            </a:r>
            <a:endParaRPr lang="en-US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Plan &amp; Pricing</a:t>
            </a:r>
            <a:endParaRPr lang="en-US" sz="1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Refer-a-Friend</a:t>
            </a:r>
            <a:endParaRPr lang="en-US" sz="1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Promotions</a:t>
            </a:r>
            <a:endParaRPr lang="en-US" sz="1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sz="20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Contact Details</a:t>
            </a:r>
            <a:endParaRPr lang="en-US" sz="20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Reports</a:t>
            </a:r>
            <a:endParaRPr lang="en-US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User-wise Report </a:t>
            </a:r>
            <a:endParaRPr lang="en-US" sz="1800" dirty="0" smtClean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Payment </a:t>
            </a:r>
            <a:r>
              <a:rPr lang="en-US" dirty="0"/>
              <a:t>Details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Return Details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Status Details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Summary Details</a:t>
            </a:r>
            <a:endParaRPr lang="en-US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Tax Year-wise</a:t>
            </a:r>
            <a:endParaRPr lang="en-US" sz="1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Status-wise</a:t>
            </a:r>
            <a:endParaRPr lang="en-US" sz="1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Tracking &amp; monitoring tools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39801" y="372533"/>
            <a:ext cx="914400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System Functionality</a:t>
            </a:r>
            <a:endParaRPr lang="en-US" sz="4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39801" y="1011237"/>
            <a:ext cx="9144000" cy="275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Auditing &amp; Logging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Exception Handling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Manual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Document Management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API Services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Rule based decision tree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9068" y="3962399"/>
            <a:ext cx="914400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Others…</a:t>
            </a:r>
            <a:endParaRPr lang="en-US" sz="4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99068" y="4601103"/>
            <a:ext cx="10031484" cy="2117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Social Media Integration (Login)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CMS?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Project Documentation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QA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UAT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217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Initiation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Initiation</dc:title>
  <dc:creator>Prashant Thomas</dc:creator>
  <cp:lastModifiedBy>Prashant Thomas</cp:lastModifiedBy>
  <cp:revision>21</cp:revision>
  <dcterms:created xsi:type="dcterms:W3CDTF">2018-03-14T17:38:41Z</dcterms:created>
  <dcterms:modified xsi:type="dcterms:W3CDTF">2018-03-16T05:49:21Z</dcterms:modified>
</cp:coreProperties>
</file>