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4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C73"/>
    <a:srgbClr val="3FA2F7"/>
    <a:srgbClr val="00B050"/>
    <a:srgbClr val="B24F76"/>
    <a:srgbClr val="FF6600"/>
    <a:srgbClr val="BE8628"/>
    <a:srgbClr val="30B4E4"/>
    <a:srgbClr val="E2C42E"/>
    <a:srgbClr val="009900"/>
    <a:srgbClr val="AA8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AA8FE-ACD2-48DD-BE82-A2B6D65DC5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80CC6-C68E-43CC-9332-5E5C994B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0CC6-C68E-43CC-9332-5E5C994BB0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8EC8-BB70-44C5-B095-F8B6DF09C3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" y="1863969"/>
            <a:ext cx="12185434" cy="4994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68117" y="803571"/>
            <a:ext cx="577869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Customer Satisfaction Survey </a:t>
            </a:r>
            <a:endParaRPr lang="en-US" sz="3500" u="sng" strike="sngStrike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Improve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customer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satisfaction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with actionable data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6344981" y="0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14067" y="-9002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25435" y="6355592"/>
            <a:ext cx="3874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>
                <a:solidFill>
                  <a:prstClr val="white">
                    <a:lumMod val="85000"/>
                  </a:prstClr>
                </a:solidFill>
                <a:latin typeface="Aller" panose="02000503030000020004" pitchFamily="2" charset="0"/>
              </a:rPr>
              <a:t>© </a:t>
            </a:r>
            <a:r>
              <a:rPr lang="en-IN" sz="1000" dirty="0" smtClean="0">
                <a:solidFill>
                  <a:prstClr val="white">
                    <a:lumMod val="85000"/>
                  </a:prstClr>
                </a:solidFill>
                <a:latin typeface="Aller" panose="02000503030000020004" pitchFamily="2" charset="0"/>
                <a:ea typeface="Gungsuh" panose="02030600000101010101" pitchFamily="18" charset="-127"/>
                <a:cs typeface="Open Sans Semibold" panose="020B0706030804020204" pitchFamily="34" charset="0"/>
              </a:rPr>
              <a:t>2017. </a:t>
            </a:r>
            <a:r>
              <a:rPr lang="en-IN" sz="1000" dirty="0">
                <a:solidFill>
                  <a:prstClr val="white">
                    <a:lumMod val="85000"/>
                  </a:prstClr>
                </a:solidFill>
                <a:latin typeface="Aller" panose="02000503030000020004" pitchFamily="2" charset="0"/>
                <a:ea typeface="Gungsuh" panose="02030600000101010101" pitchFamily="18" charset="-127"/>
                <a:cs typeface="Open Sans Semibold" panose="020B0706030804020204" pitchFamily="34" charset="0"/>
              </a:rPr>
              <a:t>All Rights  </a:t>
            </a:r>
            <a:r>
              <a:rPr lang="en-IN" sz="1000" dirty="0" smtClean="0">
                <a:solidFill>
                  <a:prstClr val="white">
                    <a:lumMod val="85000"/>
                  </a:prstClr>
                </a:solidFill>
                <a:latin typeface="Aller" panose="02000503030000020004" pitchFamily="2" charset="0"/>
                <a:ea typeface="Gungsuh" panose="02030600000101010101" pitchFamily="18" charset="-127"/>
                <a:cs typeface="Open Sans Semibold" panose="020B0706030804020204" pitchFamily="34" charset="0"/>
              </a:rPr>
              <a:t>Reserved. </a:t>
            </a:r>
            <a:r>
              <a:rPr lang="en-IN" sz="1000" dirty="0" err="1">
                <a:solidFill>
                  <a:prstClr val="white">
                    <a:lumMod val="85000"/>
                  </a:prstClr>
                </a:solidFill>
                <a:latin typeface="Aller" panose="02000503030000020004" pitchFamily="2" charset="0"/>
                <a:ea typeface="Gungsuh" panose="02030600000101010101" pitchFamily="18" charset="-127"/>
                <a:cs typeface="Open Sans Semibold" panose="020B0706030804020204" pitchFamily="34" charset="0"/>
              </a:rPr>
              <a:t>Tollant</a:t>
            </a:r>
            <a:r>
              <a:rPr lang="en-IN" sz="1000" dirty="0">
                <a:solidFill>
                  <a:prstClr val="white">
                    <a:lumMod val="85000"/>
                  </a:prstClr>
                </a:solidFill>
                <a:latin typeface="Aller" panose="02000503030000020004" pitchFamily="2" charset="0"/>
                <a:ea typeface="Gungsuh" panose="02030600000101010101" pitchFamily="18" charset="-127"/>
                <a:cs typeface="Open Sans Semibold" panose="020B0706030804020204" pitchFamily="34" charset="0"/>
              </a:rPr>
              <a:t> International Pvt Ltd</a:t>
            </a:r>
            <a:endParaRPr lang="en-US" sz="1000" dirty="0">
              <a:solidFill>
                <a:prstClr val="white">
                  <a:lumMod val="85000"/>
                </a:prstClr>
              </a:solidFill>
              <a:latin typeface="Aller" panose="02000503030000020004" pitchFamily="2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-606056" y="2311216"/>
            <a:ext cx="7326896" cy="1581912"/>
          </a:xfrm>
          <a:prstGeom prst="parallelogram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5504688" y="3037610"/>
            <a:ext cx="7534656" cy="1581912"/>
          </a:xfrm>
          <a:prstGeom prst="parallelogram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5665" y="2632812"/>
            <a:ext cx="4062169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spc="300" dirty="0">
                <a:solidFill>
                  <a:prstClr val="white">
                    <a:lumMod val="85000"/>
                  </a:prst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2644" y="3529332"/>
            <a:ext cx="3295934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www.tollant.com</a:t>
            </a:r>
            <a:endParaRPr lang="en-US" sz="3600" dirty="0">
              <a:solidFill>
                <a:prstClr val="black">
                  <a:lumMod val="95000"/>
                  <a:lumOff val="5000"/>
                </a:prstClr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4443" y="25009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Not getting quality</a:t>
            </a:r>
            <a:b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customer feedback?</a:t>
            </a:r>
            <a:endParaRPr lang="en-US" sz="3500" i="0" dirty="0"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71" y="1419643"/>
            <a:ext cx="7998423" cy="51534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8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4443" y="81280"/>
            <a:ext cx="6574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Start asking the </a:t>
            </a:r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right questions to your </a:t>
            </a:r>
            <a:endParaRPr lang="en-US" sz="35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customers at the right time</a:t>
            </a:r>
            <a:endParaRPr lang="en-US" sz="3500" i="0" dirty="0"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08" y="1194560"/>
            <a:ext cx="7998423" cy="46292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90456" y="5823844"/>
            <a:ext cx="64317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Make conversations,  let them know their </a:t>
            </a:r>
            <a:r>
              <a:rPr lang="en-US" sz="2200" u="sng" dirty="0" smtClean="0">
                <a:latin typeface="Arial Narrow" panose="020B0606020202030204" pitchFamily="34" charset="0"/>
                <a:cs typeface="Arial" panose="020B0604020202020204" pitchFamily="34" charset="0"/>
              </a:rPr>
              <a:t>opinions</a:t>
            </a:r>
            <a:r>
              <a:rPr lang="en-US" sz="2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matter!!!</a:t>
            </a:r>
            <a:endParaRPr lang="en-US" sz="2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77" y="5611972"/>
            <a:ext cx="1362075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37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2579" y="408462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Ask customers for feedback in the right </a:t>
            </a:r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channel</a:t>
            </a:r>
          </a:p>
          <a:p>
            <a:pPr algn="ctr"/>
            <a:r>
              <a:rPr lang="en-US" sz="2200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Forget the paper, emails or snail mails, do surveys the right way, using mobile apps online or offline </a:t>
            </a:r>
            <a:endParaRPr lang="en-US" sz="2200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37" y="2750129"/>
            <a:ext cx="7998423" cy="3341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56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6250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4644" y="2367327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Ask </a:t>
            </a:r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for </a:t>
            </a:r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feedback </a:t>
            </a:r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based on customer </a:t>
            </a:r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behavior</a:t>
            </a:r>
          </a:p>
          <a:p>
            <a:pPr algn="ctr"/>
            <a:r>
              <a:rPr lang="en-US" sz="2200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Create customized surveys that are relevant, depending on seasons, holidays or business opportunities. Capture   customer experience while its still </a:t>
            </a:r>
            <a:r>
              <a:rPr lang="en-US" sz="22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fresh in their mind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05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0714" y="6947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Make better decisions based on quality </a:t>
            </a:r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feedback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Stop guessing what your customers want.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Use feedback from conversations to drive your decisions.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72" y="1969839"/>
            <a:ext cx="10058400" cy="4613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233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2241" y="182015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>
                <a:latin typeface="Arial Narrow" panose="020B0606020202030204" pitchFamily="34" charset="0"/>
                <a:cs typeface="Arial" panose="020B0604020202020204" pitchFamily="34" charset="0"/>
              </a:rPr>
              <a:t>Track results and get </a:t>
            </a:r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insight</a:t>
            </a:r>
            <a:endParaRPr lang="en-US" sz="2200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0" y="1240392"/>
            <a:ext cx="10058400" cy="4335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35348" y="5768600"/>
            <a:ext cx="9378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Create custom reports and dashboards based on requirement.*</a:t>
            </a:r>
          </a:p>
          <a:p>
            <a:pPr algn="r"/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(* Actual images/graphs may vary)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9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2241" y="182015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Application features</a:t>
            </a:r>
            <a:endParaRPr lang="en-US" sz="2200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67" y="1260566"/>
            <a:ext cx="3160960" cy="5057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93770" y="1953839"/>
            <a:ext cx="3975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b="1" dirty="0">
                <a:solidFill>
                  <a:srgbClr val="020202"/>
                </a:solidFill>
                <a:latin typeface="Arial Narrow" panose="020B0606020202030204" pitchFamily="34" charset="0"/>
              </a:rPr>
              <a:t>Capture Feedback Without </a:t>
            </a:r>
            <a:r>
              <a:rPr lang="en-US" b="1" dirty="0" err="1">
                <a:solidFill>
                  <a:srgbClr val="020202"/>
                </a:solidFill>
                <a:latin typeface="Arial Narrow" panose="020B0606020202030204" pitchFamily="34" charset="0"/>
              </a:rPr>
              <a:t>WiFi</a:t>
            </a:r>
            <a:endParaRPr lang="en-US" b="1" dirty="0">
              <a:solidFill>
                <a:srgbClr val="020202"/>
              </a:solidFill>
              <a:latin typeface="Arial Narrow" panose="020B0606020202030204" pitchFamily="34" charset="0"/>
            </a:endParaRPr>
          </a:p>
          <a:p>
            <a:pPr algn="r" fontAlgn="base"/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No </a:t>
            </a:r>
            <a:r>
              <a:rPr lang="en-US" dirty="0" err="1">
                <a:solidFill>
                  <a:srgbClr val="020202"/>
                </a:solidFill>
                <a:latin typeface="Arial Narrow" panose="020B0606020202030204" pitchFamily="34" charset="0"/>
              </a:rPr>
              <a:t>WiFi</a:t>
            </a:r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? No problem! Take offline tablet feedbacks. Sync data anytime.</a:t>
            </a:r>
            <a:endParaRPr lang="en-US" b="0" i="0" dirty="0">
              <a:solidFill>
                <a:srgbClr val="020202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3226304"/>
            <a:ext cx="4168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b="1" dirty="0">
                <a:solidFill>
                  <a:srgbClr val="020202"/>
                </a:solidFill>
                <a:latin typeface="Arial Narrow" panose="020B0606020202030204" pitchFamily="34" charset="0"/>
              </a:rPr>
              <a:t>Designed for Non-Techies</a:t>
            </a:r>
          </a:p>
          <a:p>
            <a:pPr algn="r" fontAlgn="base"/>
            <a:r>
              <a:rPr lang="en-US" dirty="0" smtClean="0">
                <a:solidFill>
                  <a:srgbClr val="020202"/>
                </a:solidFill>
                <a:latin typeface="Arial Narrow" panose="020B0606020202030204" pitchFamily="34" charset="0"/>
              </a:rPr>
              <a:t>The App is </a:t>
            </a:r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super easy to setup &amp; use. Designed for non-techies for hassle-free use.</a:t>
            </a:r>
            <a:endParaRPr lang="en-US" b="0" i="0" dirty="0">
              <a:solidFill>
                <a:srgbClr val="020202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488" y="4504706"/>
            <a:ext cx="3925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b="1" dirty="0" smtClean="0">
                <a:solidFill>
                  <a:srgbClr val="020202"/>
                </a:solidFill>
                <a:latin typeface="Arial Narrow" panose="020B0606020202030204" pitchFamily="34" charset="0"/>
              </a:rPr>
              <a:t>Android </a:t>
            </a:r>
            <a:r>
              <a:rPr lang="en-US" b="1" dirty="0">
                <a:solidFill>
                  <a:srgbClr val="020202"/>
                </a:solidFill>
                <a:latin typeface="Arial Narrow" panose="020B0606020202030204" pitchFamily="34" charset="0"/>
              </a:rPr>
              <a:t>App</a:t>
            </a:r>
          </a:p>
          <a:p>
            <a:pPr algn="r" fontAlgn="base"/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Set up surveys on </a:t>
            </a:r>
            <a:r>
              <a:rPr lang="en-US" dirty="0" smtClean="0">
                <a:solidFill>
                  <a:srgbClr val="020202"/>
                </a:solidFill>
                <a:latin typeface="Arial Narrow" panose="020B0606020202030204" pitchFamily="34" charset="0"/>
              </a:rPr>
              <a:t>any </a:t>
            </a:r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Android tablets – </a:t>
            </a:r>
            <a:r>
              <a:rPr lang="en-US" dirty="0" smtClean="0">
                <a:solidFill>
                  <a:srgbClr val="020202"/>
                </a:solidFill>
                <a:latin typeface="Arial Narrow" panose="020B0606020202030204" pitchFamily="34" charset="0"/>
              </a:rPr>
              <a:t>The App works consistently </a:t>
            </a:r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across all devices</a:t>
            </a:r>
            <a:endParaRPr lang="en-US" b="0" i="0" dirty="0">
              <a:solidFill>
                <a:srgbClr val="020202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01306" y="1785652"/>
            <a:ext cx="454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20202"/>
                </a:solidFill>
                <a:latin typeface="Arial Narrow" panose="020B0606020202030204" pitchFamily="34" charset="0"/>
              </a:rPr>
              <a:t>Set As Kiosk or Hand It Over</a:t>
            </a:r>
          </a:p>
          <a:p>
            <a:pPr fontAlgn="base"/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Set up your tablet as kiosk for non-assisted mode or take feedbacks in person</a:t>
            </a:r>
            <a:endParaRPr lang="en-US" b="0" i="0" dirty="0">
              <a:solidFill>
                <a:srgbClr val="020202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01306" y="3196944"/>
            <a:ext cx="4590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20202"/>
                </a:solidFill>
                <a:latin typeface="Arial Narrow" panose="020B0606020202030204" pitchFamily="34" charset="0"/>
              </a:rPr>
              <a:t>Sync Securely</a:t>
            </a:r>
          </a:p>
          <a:p>
            <a:pPr fontAlgn="base"/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All data is maintained  &amp; synced to a secure, centralized cloud server</a:t>
            </a:r>
            <a:endParaRPr lang="en-US" b="0" i="0" dirty="0">
              <a:solidFill>
                <a:srgbClr val="020202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01306" y="4396343"/>
            <a:ext cx="4577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20202"/>
                </a:solidFill>
                <a:latin typeface="Arial Narrow" panose="020B0606020202030204" pitchFamily="34" charset="0"/>
              </a:rPr>
              <a:t>One App Mode</a:t>
            </a:r>
          </a:p>
          <a:p>
            <a:pPr fontAlgn="base"/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Switch on one app mode to enable only </a:t>
            </a:r>
            <a:r>
              <a:rPr lang="en-US" dirty="0" smtClean="0">
                <a:solidFill>
                  <a:srgbClr val="020202"/>
                </a:solidFill>
                <a:latin typeface="Arial Narrow" panose="020B0606020202030204" pitchFamily="34" charset="0"/>
              </a:rPr>
              <a:t>the app in </a:t>
            </a:r>
            <a:r>
              <a:rPr lang="en-US" dirty="0">
                <a:solidFill>
                  <a:srgbClr val="020202"/>
                </a:solidFill>
                <a:latin typeface="Arial Narrow" panose="020B0606020202030204" pitchFamily="34" charset="0"/>
              </a:rPr>
              <a:t>the tablet and prevent any tablet misuse</a:t>
            </a:r>
            <a:endParaRPr lang="en-US" b="0" i="0" dirty="0">
              <a:solidFill>
                <a:srgbClr val="020202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2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" y="0"/>
            <a:ext cx="4286250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-45174" y="15766"/>
            <a:ext cx="12223532" cy="6842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2239" y="5596759"/>
            <a:ext cx="218118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500" b="1" dirty="0" smtClean="0">
                <a:solidFill>
                  <a:prstClr val="white"/>
                </a:solidFill>
                <a:latin typeface="Bebas Neue" panose="020B0606020202050201" pitchFamily="34" charset="0"/>
              </a:rPr>
              <a:t>BUSINESS CONCEPT</a:t>
            </a:r>
            <a:endParaRPr lang="en-US" sz="4500" dirty="0">
              <a:solidFill>
                <a:prstClr val="white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-18665" y="6586774"/>
            <a:ext cx="6564787" cy="28237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6286791" y="6584265"/>
            <a:ext cx="5854520" cy="282374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5290" y="1272498"/>
            <a:ext cx="36017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Application features</a:t>
            </a:r>
            <a:endParaRPr lang="en-US" sz="2200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7456" y="2228380"/>
            <a:ext cx="6744487" cy="358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Integrate the app with internal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Create custom surveys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Permission based user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Dashboard that conveys meaning to customer responses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Multi location application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Real time drill down reports for further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20202"/>
                </a:solidFill>
                <a:latin typeface="Arial Narrow" panose="020B0606020202030204" pitchFamily="34" charset="0"/>
              </a:rPr>
              <a:t>Multi location survey management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3" y="291376"/>
            <a:ext cx="1688123" cy="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7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307</Words>
  <Application>Microsoft Office PowerPoint</Application>
  <PresentationFormat>Widescreen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Gungsuh</vt:lpstr>
      <vt:lpstr>Aller</vt:lpstr>
      <vt:lpstr>Arial</vt:lpstr>
      <vt:lpstr>Arial Narrow</vt:lpstr>
      <vt:lpstr>Bebas Neue</vt:lpstr>
      <vt:lpstr>Calibri</vt:lpstr>
      <vt:lpstr>Calibri Light</vt:lpstr>
      <vt:lpstr>Open Sans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Shibu-Verbat</dc:creator>
  <cp:lastModifiedBy>Prashant Thomas</cp:lastModifiedBy>
  <cp:revision>762</cp:revision>
  <dcterms:created xsi:type="dcterms:W3CDTF">2017-07-03T05:28:39Z</dcterms:created>
  <dcterms:modified xsi:type="dcterms:W3CDTF">2017-09-14T03:38:54Z</dcterms:modified>
</cp:coreProperties>
</file>