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56" r:id="rId4"/>
    <p:sldId id="257" r:id="rId5"/>
    <p:sldId id="261" r:id="rId6"/>
    <p:sldId id="269" r:id="rId7"/>
    <p:sldId id="263" r:id="rId8"/>
    <p:sldId id="277" r:id="rId9"/>
    <p:sldId id="272" r:id="rId10"/>
    <p:sldId id="270" r:id="rId11"/>
    <p:sldId id="271" r:id="rId12"/>
    <p:sldId id="262" r:id="rId13"/>
    <p:sldId id="274" r:id="rId14"/>
    <p:sldId id="275" r:id="rId15"/>
    <p:sldId id="276" r:id="rId16"/>
    <p:sldId id="273" r:id="rId17"/>
    <p:sldId id="268" r:id="rId18"/>
    <p:sldId id="264" r:id="rId19"/>
    <p:sldId id="267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DAF"/>
    <a:srgbClr val="36E6E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2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9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46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9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5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2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91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3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4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80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59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2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8EC8-BB70-44C5-B095-F8B6DF09C31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066E-D01E-4647-9FEF-51126BF8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3829-CF5A-4297-BD11-CB8457B5A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11-Jul-17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1EBA-6D0E-42A4-94FB-3C7EB21F46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77970" y="3336854"/>
            <a:ext cx="57107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spc="3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PLEASE CLICK TO START THE PRESENTATION</a:t>
            </a:r>
            <a:endParaRPr lang="en-US" sz="2500" spc="3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563749"/>
            <a:ext cx="6277970" cy="28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5" y="788874"/>
            <a:ext cx="11533371" cy="52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-10237"/>
            <a:ext cx="12184318" cy="6858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3841" y="0"/>
            <a:ext cx="12192000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39217" y="4627516"/>
            <a:ext cx="12262752" cy="945260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1035" y="4627516"/>
            <a:ext cx="5227425" cy="951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638" y="4863288"/>
            <a:ext cx="4924926" cy="56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PROCESS FLOW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740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5982" r="1433" b="-490"/>
          <a:stretch/>
        </p:blipFill>
        <p:spPr>
          <a:xfrm>
            <a:off x="347283" y="285598"/>
            <a:ext cx="11437197" cy="62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4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6082" r="1532" b="1901"/>
          <a:stretch/>
        </p:blipFill>
        <p:spPr>
          <a:xfrm>
            <a:off x="259308" y="309286"/>
            <a:ext cx="11606408" cy="62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8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5006" r="1552"/>
          <a:stretch/>
        </p:blipFill>
        <p:spPr>
          <a:xfrm>
            <a:off x="259308" y="250753"/>
            <a:ext cx="11524433" cy="63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9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-10237"/>
            <a:ext cx="12184318" cy="6858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3841" y="0"/>
            <a:ext cx="12192000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39217" y="4627516"/>
            <a:ext cx="12262752" cy="945260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1035" y="4627516"/>
            <a:ext cx="5227425" cy="951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638" y="4863288"/>
            <a:ext cx="4924926" cy="56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SOFTWARE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16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740205" cy="66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2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-10237"/>
            <a:ext cx="12184318" cy="6858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3841" y="0"/>
            <a:ext cx="12192000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39217" y="4627516"/>
            <a:ext cx="12262752" cy="945260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1035" y="4627516"/>
            <a:ext cx="5227425" cy="951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8046" y="4822344"/>
            <a:ext cx="509582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HARDWARE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5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0" y="1393844"/>
            <a:ext cx="11354064" cy="42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38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91991" y="2637350"/>
            <a:ext cx="2926922" cy="2836570"/>
            <a:chOff x="2442117" y="1808236"/>
            <a:chExt cx="2926922" cy="2836570"/>
          </a:xfrm>
        </p:grpSpPr>
        <p:sp>
          <p:nvSpPr>
            <p:cNvPr id="3" name="Rectangle 2"/>
            <p:cNvSpPr/>
            <p:nvPr/>
          </p:nvSpPr>
          <p:spPr>
            <a:xfrm>
              <a:off x="2667613" y="4121586"/>
              <a:ext cx="2317992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117" y="1972012"/>
              <a:ext cx="2657475" cy="2143125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5363737" y="1808236"/>
              <a:ext cx="5302" cy="248056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148372" y="6247814"/>
            <a:ext cx="6150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prstClr val="white"/>
                </a:solidFill>
              </a:rPr>
              <a:t>© </a:t>
            </a:r>
            <a:r>
              <a:rPr lang="en-IN" sz="1200" dirty="0" smtClean="0">
                <a:solidFill>
                  <a:prstClr val="white"/>
                </a:solidFill>
              </a:rPr>
              <a:t> 2017. </a:t>
            </a:r>
            <a:r>
              <a:rPr lang="en-IN" sz="1200" dirty="0">
                <a:solidFill>
                  <a:prstClr val="white"/>
                </a:solidFill>
              </a:rPr>
              <a:t>All Rights  </a:t>
            </a:r>
            <a:r>
              <a:rPr lang="en-IN" sz="1200" dirty="0" smtClean="0">
                <a:solidFill>
                  <a:prstClr val="white"/>
                </a:solidFill>
              </a:rPr>
              <a:t>Reserved | Verbat Technologies | www.verbat.com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57325" y="2472798"/>
            <a:ext cx="2848089" cy="1096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India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 3, PTC Tower</a:t>
            </a:r>
          </a:p>
          <a:p>
            <a:pPr algn="l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Trivandrum, Kerala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57326" y="3779968"/>
            <a:ext cx="2848089" cy="1096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USA</a:t>
            </a:r>
            <a:r>
              <a:rPr lang="en-US" sz="18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2033 Gateway Place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Suite 500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San Jose , CA- 95110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5094" y="1093725"/>
            <a:ext cx="33431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spc="-150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Thank You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94" y="5453882"/>
            <a:ext cx="2293330" cy="6104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2115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15" y="0"/>
            <a:ext cx="12192000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6450" y="0"/>
            <a:ext cx="6315665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73063" y="1407105"/>
            <a:ext cx="0" cy="4447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30322" y="1308744"/>
            <a:ext cx="111240" cy="111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27867" y="5759648"/>
            <a:ext cx="111240" cy="111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08751" y="4859884"/>
            <a:ext cx="5457131" cy="1745633"/>
            <a:chOff x="229109" y="3026719"/>
            <a:chExt cx="5457131" cy="1745633"/>
          </a:xfrm>
        </p:grpSpPr>
        <p:sp>
          <p:nvSpPr>
            <p:cNvPr id="13" name="Rectangle 12"/>
            <p:cNvSpPr/>
            <p:nvPr/>
          </p:nvSpPr>
          <p:spPr>
            <a:xfrm>
              <a:off x="229110" y="3026719"/>
              <a:ext cx="41466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i="0" dirty="0" smtClean="0">
                  <a:solidFill>
                    <a:schemeClr val="bg1">
                      <a:lumMod val="95000"/>
                    </a:schemeClr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We</a:t>
              </a:r>
              <a:r>
                <a:rPr lang="en-US" sz="5400" i="0" dirty="0" smtClean="0">
                  <a:solidFill>
                    <a:srgbClr val="FFFFFF"/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 </a:t>
              </a:r>
              <a:r>
                <a:rPr lang="en-US" sz="5400" i="0" dirty="0" smtClean="0">
                  <a:solidFill>
                    <a:srgbClr val="FFC000"/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Engineer </a:t>
              </a:r>
              <a:r>
                <a:rPr lang="en-US" sz="5400" i="0" dirty="0" smtClean="0">
                  <a:solidFill>
                    <a:schemeClr val="bg1">
                      <a:lumMod val="95000"/>
                    </a:schemeClr>
                  </a:solidFill>
                  <a:effectLst/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your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9109" y="3572023"/>
              <a:ext cx="54571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b="1" spc="-150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Digital Success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17" y="510923"/>
            <a:ext cx="3082527" cy="8204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30179" y="2968724"/>
            <a:ext cx="5229475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400" b="1" dirty="0" smtClean="0">
                <a:solidFill>
                  <a:srgbClr val="FFC000"/>
                </a:solidFill>
                <a:latin typeface="Tw Cen MT Condensed" panose="020B0606020104020203" pitchFamily="34" charset="0"/>
              </a:rPr>
              <a:t>RAVIZ HOTELS &amp; RESORTS</a:t>
            </a:r>
            <a:endParaRPr lang="en-US" sz="4400" dirty="0">
              <a:solidFill>
                <a:srgbClr val="FFC00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2785" y="3374530"/>
            <a:ext cx="531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spc="3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  <a:t>LOYALTY CARD MANAGEMENT PROJECT</a:t>
            </a:r>
            <a:endParaRPr lang="en-US" sz="2700" spc="300" dirty="0">
              <a:solidFill>
                <a:schemeClr val="bg1">
                  <a:lumMod val="9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4744" y="4875417"/>
            <a:ext cx="26638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B9409"/>
                </a:solidFill>
                <a:latin typeface="Tw Cen MT Condensed" panose="020B0606020104020203" pitchFamily="34" charset="0"/>
              </a:rPr>
              <a:t>PRESENTED BY</a:t>
            </a:r>
            <a:r>
              <a:rPr lang="en-US" sz="2800" dirty="0" smtClean="0">
                <a:solidFill>
                  <a:srgbClr val="1F9BDE"/>
                </a:solidFill>
                <a:latin typeface="Tw Cen MT Condensed" panose="020B0606020104020203" pitchFamily="34" charset="0"/>
              </a:rPr>
              <a:t/>
            </a:r>
            <a:br>
              <a:rPr lang="en-US" sz="2800" dirty="0" smtClean="0">
                <a:solidFill>
                  <a:srgbClr val="1F9BDE"/>
                </a:solidFill>
                <a:latin typeface="Tw Cen MT Condensed" panose="020B0606020104020203" pitchFamily="34" charset="0"/>
              </a:rPr>
            </a:br>
            <a:r>
              <a:rPr lang="en-US" dirty="0" smtClean="0">
                <a:solidFill>
                  <a:srgbClr val="FB9409"/>
                </a:solidFill>
                <a:latin typeface="Tw Cen MT Condensed" panose="020B0606020104020203" pitchFamily="34" charset="0"/>
              </a:rPr>
              <a:t/>
            </a:r>
            <a:br>
              <a:rPr lang="en-US" dirty="0" smtClean="0">
                <a:solidFill>
                  <a:srgbClr val="FB9409"/>
                </a:solidFill>
                <a:latin typeface="Tw Cen MT Condensed" panose="020B0606020104020203" pitchFamily="34" charset="0"/>
              </a:rPr>
            </a:b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  <a:t>PRASHANT THOMAS</a:t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</a:b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w Cen MT Condensed" panose="020B0606020104020203" pitchFamily="34" charset="0"/>
              </a:rPr>
              <a:t>SOLUTION ARCHITECT</a:t>
            </a:r>
            <a:endParaRPr lang="en-US" sz="2000" spc="300" dirty="0">
              <a:solidFill>
                <a:schemeClr val="bg1">
                  <a:lumMod val="95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4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52902" y="0"/>
            <a:ext cx="733909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0276" y="0"/>
            <a:ext cx="15503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4183" y="459102"/>
            <a:ext cx="64413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core objective is to develop a web and mobile application software to frontend the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RavizPriviliz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line of rewards card. The application shall provide the following key functionalities on a turn key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basis</a:t>
            </a:r>
          </a:p>
          <a:p>
            <a:pPr>
              <a:lnSpc>
                <a:spcPts val="2400"/>
              </a:lnSpc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more personalized experience for Reward card owners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Interactive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card based options for front desk operations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Analytics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Management on card use and characteristics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office functions for card management &amp;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promotions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solution incorporates future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proofing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application to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with CRM &amp; ERP applications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with in App map and navigation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for Digital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check-ins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 promotions, campaigns &amp; cross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selling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65520" y="6076410"/>
            <a:ext cx="3852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Let’s </a:t>
            </a:r>
            <a:r>
              <a:rPr lang="en-US" sz="2000" dirty="0">
                <a:solidFill>
                  <a:srgbClr val="FFC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walk through the process…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026"/>
          <a:stretch/>
        </p:blipFill>
        <p:spPr>
          <a:xfrm>
            <a:off x="-1245" y="-10236"/>
            <a:ext cx="4753528" cy="6858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438" y="-3412"/>
            <a:ext cx="4730161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8907" y="2910932"/>
            <a:ext cx="38511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OBJECTIVE</a:t>
            </a:r>
            <a:endParaRPr lang="en-US" sz="6700" b="1" dirty="0">
              <a:solidFill>
                <a:schemeClr val="accent2">
                  <a:lumMod val="40000"/>
                  <a:lumOff val="60000"/>
                </a:schemeClr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20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-10237"/>
            <a:ext cx="12184318" cy="6858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303" y="-10236"/>
            <a:ext cx="12192000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39217" y="4627516"/>
            <a:ext cx="12262752" cy="945260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1035" y="4627516"/>
            <a:ext cx="5227425" cy="951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638" y="4863288"/>
            <a:ext cx="4924926" cy="56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CURRENT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36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-10237"/>
            <a:ext cx="12184318" cy="68580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-10236"/>
            <a:ext cx="12211593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r="8722"/>
          <a:stretch/>
        </p:blipFill>
        <p:spPr>
          <a:xfrm>
            <a:off x="259308" y="1738651"/>
            <a:ext cx="11699462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831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-10237"/>
            <a:ext cx="12184318" cy="6858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3841" y="0"/>
            <a:ext cx="12192000" cy="6858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39217" y="4627516"/>
            <a:ext cx="12262752" cy="945260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1035" y="4627516"/>
            <a:ext cx="5227425" cy="951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638" y="4863288"/>
            <a:ext cx="4924926" cy="56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35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157" y="1056068"/>
            <a:ext cx="11013449" cy="54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18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" t="8269" r="30224" b="8654"/>
          <a:stretch/>
        </p:blipFill>
        <p:spPr>
          <a:xfrm>
            <a:off x="1915631" y="309286"/>
            <a:ext cx="8300501" cy="62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9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9308" y="232012"/>
            <a:ext cx="11613148" cy="6373505"/>
          </a:xfrm>
          <a:prstGeom prst="rect">
            <a:avLst/>
          </a:prstGeom>
          <a:noFill/>
          <a:ln w="1270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77935"/>
            <a:ext cx="11009706" cy="65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152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Gungsuh</vt:lpstr>
      <vt:lpstr>Arial</vt:lpstr>
      <vt:lpstr>Bebas Neue</vt:lpstr>
      <vt:lpstr>Calibri</vt:lpstr>
      <vt:lpstr>Calibri Light</vt:lpstr>
      <vt:lpstr>Open Sans Light</vt:lpstr>
      <vt:lpstr>Open Sans Semibold</vt:lpstr>
      <vt:lpstr>Tw Cen MT Condensed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Shibu-Verbat</dc:creator>
  <cp:lastModifiedBy>Shibu-Verbat</cp:lastModifiedBy>
  <cp:revision>82</cp:revision>
  <dcterms:created xsi:type="dcterms:W3CDTF">2017-07-03T05:28:39Z</dcterms:created>
  <dcterms:modified xsi:type="dcterms:W3CDTF">2017-07-11T09:26:13Z</dcterms:modified>
</cp:coreProperties>
</file>