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5"/>
  </p:notesMasterIdLst>
  <p:sldIdLst>
    <p:sldId id="266" r:id="rId2"/>
    <p:sldId id="269" r:id="rId3"/>
    <p:sldId id="256" r:id="rId4"/>
    <p:sldId id="282" r:id="rId5"/>
    <p:sldId id="258" r:id="rId6"/>
    <p:sldId id="281" r:id="rId7"/>
    <p:sldId id="257" r:id="rId8"/>
    <p:sldId id="271" r:id="rId9"/>
    <p:sldId id="272" r:id="rId10"/>
    <p:sldId id="273" r:id="rId11"/>
    <p:sldId id="274" r:id="rId12"/>
    <p:sldId id="283" r:id="rId13"/>
    <p:sldId id="276" r:id="rId14"/>
    <p:sldId id="277" r:id="rId15"/>
    <p:sldId id="278" r:id="rId16"/>
    <p:sldId id="267" r:id="rId17"/>
    <p:sldId id="268" r:id="rId18"/>
    <p:sldId id="259" r:id="rId19"/>
    <p:sldId id="284" r:id="rId20"/>
    <p:sldId id="260" r:id="rId21"/>
    <p:sldId id="275"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6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86"/>
    <p:restoredTop sz="95820"/>
  </p:normalViewPr>
  <p:slideViewPr>
    <p:cSldViewPr snapToGrid="0" snapToObjects="1">
      <p:cViewPr>
        <p:scale>
          <a:sx n="95" d="100"/>
          <a:sy n="95" d="100"/>
        </p:scale>
        <p:origin x="156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A4B2A-41F4-4C9C-BDF0-B488010F85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3584EE4-7E0B-4F87-ADD2-ABA7CAF186C0}">
      <dgm:prSet custT="1"/>
      <dgm:spPr/>
      <dgm:t>
        <a:bodyPr/>
        <a:lstStyle/>
        <a:p>
          <a:pPr algn="l" rtl="0"/>
          <a:r>
            <a:rPr lang="en-US" sz="1200" b="1" i="0" dirty="0">
              <a:solidFill>
                <a:schemeClr val="bg1"/>
              </a:solidFill>
            </a:rPr>
            <a:t>1. </a:t>
          </a:r>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Journey related KPIs</a:t>
          </a:r>
          <a:endParaRPr lang="en-US" sz="1200" b="1" i="0" dirty="0">
            <a:solidFill>
              <a:schemeClr val="bg1"/>
            </a:solidFill>
          </a:endParaRPr>
        </a:p>
      </dgm:t>
    </dgm:pt>
    <dgm:pt modelId="{2C6EA8B8-534D-4838-8A9D-76AA791DC573}" type="parTrans" cxnId="{AADC7717-FDC1-44EC-94E5-00E877F70AA0}">
      <dgm:prSet/>
      <dgm:spPr/>
      <dgm:t>
        <a:bodyPr/>
        <a:lstStyle/>
        <a:p>
          <a:endParaRPr lang="en-US" sz="1200"/>
        </a:p>
      </dgm:t>
    </dgm:pt>
    <dgm:pt modelId="{E191652E-754B-4FC9-95C7-7BDF09E310B8}" type="sibTrans" cxnId="{AADC7717-FDC1-44EC-94E5-00E877F70AA0}">
      <dgm:prSet/>
      <dgm:spPr/>
      <dgm:t>
        <a:bodyPr/>
        <a:lstStyle/>
        <a:p>
          <a:endParaRPr lang="en-US" sz="1200"/>
        </a:p>
      </dgm:t>
    </dgm:pt>
    <dgm:pt modelId="{8582394F-E270-5D49-879A-2DB5F58DD8E6}">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2. Satisfaction rates of students against key moments that matter (e.g. outreach plan, etc.)</a:t>
          </a:r>
        </a:p>
      </dgm:t>
    </dgm:pt>
    <dgm:pt modelId="{BA1BCCB7-74A4-BF49-B138-56AE744239D1}" type="parTrans" cxnId="{082945D3-550B-8D47-922F-63C9AA0F927B}">
      <dgm:prSet/>
      <dgm:spPr/>
      <dgm:t>
        <a:bodyPr/>
        <a:lstStyle/>
        <a:p>
          <a:endParaRPr lang="en-US"/>
        </a:p>
      </dgm:t>
    </dgm:pt>
    <dgm:pt modelId="{E13D1A4C-3883-7C41-9C3C-DD14976099B5}" type="sibTrans" cxnId="{082945D3-550B-8D47-922F-63C9AA0F927B}">
      <dgm:prSet/>
      <dgm:spPr/>
      <dgm:t>
        <a:bodyPr/>
        <a:lstStyle/>
        <a:p>
          <a:endParaRPr lang="en-US"/>
        </a:p>
      </dgm:t>
    </dgm:pt>
    <dgm:pt modelId="{A9845144-5777-DD42-A184-DB78341ABF87}">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3. Number of student applications received (3 year trend minimum)</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9E2B1A00-7E05-9144-8578-F2A024CAC752}" type="parTrans" cxnId="{D622366C-8CD9-5E42-BF1A-207D77107332}">
      <dgm:prSet/>
      <dgm:spPr/>
      <dgm:t>
        <a:bodyPr/>
        <a:lstStyle/>
        <a:p>
          <a:endParaRPr lang="en-US"/>
        </a:p>
      </dgm:t>
    </dgm:pt>
    <dgm:pt modelId="{3D11FEF4-6AB1-554A-B683-58C1A87DA172}" type="sibTrans" cxnId="{D622366C-8CD9-5E42-BF1A-207D77107332}">
      <dgm:prSet/>
      <dgm:spPr/>
      <dgm:t>
        <a:bodyPr/>
        <a:lstStyle/>
        <a:p>
          <a:endParaRPr lang="en-US"/>
        </a:p>
      </dgm:t>
    </dgm:pt>
    <dgm:pt modelId="{03A3D628-A7D2-4349-AC50-93B11333C545}">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4. Percentage of degrees positive secondary education equivalency statements</a:t>
          </a:r>
        </a:p>
      </dgm:t>
    </dgm:pt>
    <dgm:pt modelId="{BD27F229-BB2A-4B4E-A67E-EAA043AA2AA8}" type="parTrans" cxnId="{138C4E82-43A1-3448-B609-DB967AB668B8}">
      <dgm:prSet/>
      <dgm:spPr/>
      <dgm:t>
        <a:bodyPr/>
        <a:lstStyle/>
        <a:p>
          <a:endParaRPr lang="en-US"/>
        </a:p>
      </dgm:t>
    </dgm:pt>
    <dgm:pt modelId="{A31DA406-20CB-9945-8EA8-32F85326DFFB}" type="sibTrans" cxnId="{138C4E82-43A1-3448-B609-DB967AB668B8}">
      <dgm:prSet/>
      <dgm:spPr/>
      <dgm:t>
        <a:bodyPr/>
        <a:lstStyle/>
        <a:p>
          <a:endParaRPr lang="en-US"/>
        </a:p>
      </dgm:t>
    </dgm:pt>
    <dgm:pt modelId="{8941F7D9-B106-2B4C-87F6-80FA56C0C812}">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5. Percentage of students accepted into at least one of their top 2 choices (3 year trend minimum)</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15B15564-0E32-494F-93B3-3D2E2042A051}" type="parTrans" cxnId="{94547C4E-0E23-3541-B694-4FB02A0A65A4}">
      <dgm:prSet/>
      <dgm:spPr/>
      <dgm:t>
        <a:bodyPr/>
        <a:lstStyle/>
        <a:p>
          <a:endParaRPr lang="en-US"/>
        </a:p>
      </dgm:t>
    </dgm:pt>
    <dgm:pt modelId="{F4B458EC-3F66-174F-BB64-BF1C4CE9C7A7}" type="sibTrans" cxnId="{94547C4E-0E23-3541-B694-4FB02A0A65A4}">
      <dgm:prSet/>
      <dgm:spPr/>
      <dgm:t>
        <a:bodyPr/>
        <a:lstStyle/>
        <a:p>
          <a:endParaRPr lang="en-US"/>
        </a:p>
      </dgm:t>
    </dgm:pt>
    <dgm:pt modelId="{1FF05899-374F-A942-BE98-ED11AC684490}">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6. Percentage of incomplete applications out of the total application pool</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DA7177D5-2A83-5D43-B9FB-7311F8630FEC}" type="parTrans" cxnId="{E53DB0E6-91C3-DD4E-A546-885EB2ED3418}">
      <dgm:prSet/>
      <dgm:spPr/>
      <dgm:t>
        <a:bodyPr/>
        <a:lstStyle/>
        <a:p>
          <a:endParaRPr lang="en-US"/>
        </a:p>
      </dgm:t>
    </dgm:pt>
    <dgm:pt modelId="{8A59D312-18B4-8245-9A5B-FBBE5588AA57}" type="sibTrans" cxnId="{E53DB0E6-91C3-DD4E-A546-885EB2ED3418}">
      <dgm:prSet/>
      <dgm:spPr/>
      <dgm:t>
        <a:bodyPr/>
        <a:lstStyle/>
        <a:p>
          <a:endParaRPr lang="en-US"/>
        </a:p>
      </dgm:t>
    </dgm:pt>
    <dgm:pt modelId="{84AC0A00-F323-6248-B46B-AF185F3427CC}">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7. Utilization of HE programs aligned to Labor Market Strategy</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2B68A841-1135-1544-B0FB-6667E21E8F5B}" type="parTrans" cxnId="{1E9F0E3F-9A1C-1F4B-839F-943A94866F4F}">
      <dgm:prSet/>
      <dgm:spPr/>
      <dgm:t>
        <a:bodyPr/>
        <a:lstStyle/>
        <a:p>
          <a:endParaRPr lang="en-US"/>
        </a:p>
      </dgm:t>
    </dgm:pt>
    <dgm:pt modelId="{67E56522-3EEB-B648-8FA5-C745BF763041}" type="sibTrans" cxnId="{1E9F0E3F-9A1C-1F4B-839F-943A94866F4F}">
      <dgm:prSet/>
      <dgm:spPr/>
      <dgm:t>
        <a:bodyPr/>
        <a:lstStyle/>
        <a:p>
          <a:endParaRPr lang="en-US"/>
        </a:p>
      </dgm:t>
    </dgm:pt>
    <dgm:pt modelId="{6CC1BCD6-9E1A-5C45-BFDA-5DAAD422EF1E}">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8. Total number of internships provided and total number completed in private sector by field</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0AAA4182-CB0F-504A-9F8D-FBDD200EDA7A}" type="parTrans" cxnId="{2EF431D7-F39B-EA4D-9A18-82963AA33273}">
      <dgm:prSet/>
      <dgm:spPr/>
      <dgm:t>
        <a:bodyPr/>
        <a:lstStyle/>
        <a:p>
          <a:endParaRPr lang="en-US"/>
        </a:p>
      </dgm:t>
    </dgm:pt>
    <dgm:pt modelId="{020F6CAC-65AA-8B4F-89E3-424D823DD5B1}" type="sibTrans" cxnId="{2EF431D7-F39B-EA4D-9A18-82963AA33273}">
      <dgm:prSet/>
      <dgm:spPr/>
      <dgm:t>
        <a:bodyPr/>
        <a:lstStyle/>
        <a:p>
          <a:endParaRPr lang="en-US"/>
        </a:p>
      </dgm:t>
    </dgm:pt>
    <dgm:pt modelId="{DA52C2CD-F191-4340-8835-E0098217D318}">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9. Graduate employment within 6 months by field (3 year trend minimum)</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CCB8A032-4006-C743-B44C-6C427C4B2E9F}" type="parTrans" cxnId="{77E371A0-35E8-F34A-9D13-F2BC91848FB5}">
      <dgm:prSet/>
      <dgm:spPr/>
      <dgm:t>
        <a:bodyPr/>
        <a:lstStyle/>
        <a:p>
          <a:endParaRPr lang="en-US"/>
        </a:p>
      </dgm:t>
    </dgm:pt>
    <dgm:pt modelId="{AE25F598-ECA2-0A46-A51E-895662B143E7}" type="sibTrans" cxnId="{77E371A0-35E8-F34A-9D13-F2BC91848FB5}">
      <dgm:prSet/>
      <dgm:spPr/>
      <dgm:t>
        <a:bodyPr/>
        <a:lstStyle/>
        <a:p>
          <a:endParaRPr lang="en-US"/>
        </a:p>
      </dgm:t>
    </dgm:pt>
    <dgm:pt modelId="{BD427D12-D4E7-0245-9957-F41F5FDFD0F2}">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10. Shifts and trends in the UAE labor market and degree of alignment with the higher education sector</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4975EC78-7008-4840-8BE7-D9B9B69DE27D}" type="parTrans" cxnId="{E0434964-0C80-0D48-929B-27A160235125}">
      <dgm:prSet/>
      <dgm:spPr/>
      <dgm:t>
        <a:bodyPr/>
        <a:lstStyle/>
        <a:p>
          <a:endParaRPr lang="en-US"/>
        </a:p>
      </dgm:t>
    </dgm:pt>
    <dgm:pt modelId="{E7001F05-34CE-F34E-857B-92A3A9BDCD3D}" type="sibTrans" cxnId="{E0434964-0C80-0D48-929B-27A160235125}">
      <dgm:prSet/>
      <dgm:spPr/>
      <dgm:t>
        <a:bodyPr/>
        <a:lstStyle/>
        <a:p>
          <a:endParaRPr lang="en-US"/>
        </a:p>
      </dgm:t>
    </dgm:pt>
    <dgm:pt modelId="{26D840C1-5897-CF4E-9A93-00D4A6E106E6}">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11. Satisfaction rate of employers with graduates by field (3 year trend minimum)</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9004F863-8C89-924A-AB2E-8B75D28DFE14}" type="parTrans" cxnId="{339B1764-CEF1-3641-B714-581AF732D6DE}">
      <dgm:prSet/>
      <dgm:spPr/>
      <dgm:t>
        <a:bodyPr/>
        <a:lstStyle/>
        <a:p>
          <a:endParaRPr lang="en-US"/>
        </a:p>
      </dgm:t>
    </dgm:pt>
    <dgm:pt modelId="{E8438977-61C2-B44D-9EBB-DC2B9C556B53}" type="sibTrans" cxnId="{339B1764-CEF1-3641-B714-581AF732D6DE}">
      <dgm:prSet/>
      <dgm:spPr/>
      <dgm:t>
        <a:bodyPr/>
        <a:lstStyle/>
        <a:p>
          <a:endParaRPr lang="en-US"/>
        </a:p>
      </dgm:t>
    </dgm:pt>
    <dgm:pt modelId="{D4F73833-928A-4FEE-B7B6-4520C3E882F8}" type="pres">
      <dgm:prSet presAssocID="{990A4B2A-41F4-4C9C-BDF0-B488010F85E5}" presName="Name0" presStyleCnt="0">
        <dgm:presLayoutVars>
          <dgm:dir/>
          <dgm:animLvl val="lvl"/>
          <dgm:resizeHandles val="exact"/>
        </dgm:presLayoutVars>
      </dgm:prSet>
      <dgm:spPr/>
    </dgm:pt>
    <dgm:pt modelId="{904830EA-A44B-4A4A-B804-7F4C561B5574}" type="pres">
      <dgm:prSet presAssocID="{F3584EE4-7E0B-4F87-ADD2-ABA7CAF186C0}" presName="linNode" presStyleCnt="0"/>
      <dgm:spPr/>
    </dgm:pt>
    <dgm:pt modelId="{267D7A8A-FBA7-4BCF-B5E3-3C223C9A0220}" type="pres">
      <dgm:prSet presAssocID="{F3584EE4-7E0B-4F87-ADD2-ABA7CAF186C0}" presName="parentText" presStyleLbl="node1" presStyleIdx="0" presStyleCnt="11" custScaleX="277778">
        <dgm:presLayoutVars>
          <dgm:chMax val="1"/>
          <dgm:bulletEnabled val="1"/>
        </dgm:presLayoutVars>
      </dgm:prSet>
      <dgm:spPr/>
    </dgm:pt>
    <dgm:pt modelId="{9EC98964-120B-8243-8D71-3FF8DE3C795C}" type="pres">
      <dgm:prSet presAssocID="{E191652E-754B-4FC9-95C7-7BDF09E310B8}" presName="sp" presStyleCnt="0"/>
      <dgm:spPr/>
    </dgm:pt>
    <dgm:pt modelId="{48C05C28-4C04-6844-A5CE-4D21BE79AE51}" type="pres">
      <dgm:prSet presAssocID="{8582394F-E270-5D49-879A-2DB5F58DD8E6}" presName="linNode" presStyleCnt="0"/>
      <dgm:spPr/>
    </dgm:pt>
    <dgm:pt modelId="{7E8988E0-D2BA-6E49-8AAF-255A306EBB46}" type="pres">
      <dgm:prSet presAssocID="{8582394F-E270-5D49-879A-2DB5F58DD8E6}" presName="parentText" presStyleLbl="node1" presStyleIdx="1" presStyleCnt="11" custScaleX="277778">
        <dgm:presLayoutVars>
          <dgm:chMax val="1"/>
          <dgm:bulletEnabled val="1"/>
        </dgm:presLayoutVars>
      </dgm:prSet>
      <dgm:spPr/>
    </dgm:pt>
    <dgm:pt modelId="{02D85B41-F052-E445-BEF9-25688CBE9F2B}" type="pres">
      <dgm:prSet presAssocID="{E13D1A4C-3883-7C41-9C3C-DD14976099B5}" presName="sp" presStyleCnt="0"/>
      <dgm:spPr/>
    </dgm:pt>
    <dgm:pt modelId="{5AD210D0-AD31-C048-AFC5-704C2D97BE1E}" type="pres">
      <dgm:prSet presAssocID="{A9845144-5777-DD42-A184-DB78341ABF87}" presName="linNode" presStyleCnt="0"/>
      <dgm:spPr/>
    </dgm:pt>
    <dgm:pt modelId="{E310172F-A956-704E-8BE6-815C49AC317D}" type="pres">
      <dgm:prSet presAssocID="{A9845144-5777-DD42-A184-DB78341ABF87}" presName="parentText" presStyleLbl="node1" presStyleIdx="2" presStyleCnt="11" custScaleX="277778">
        <dgm:presLayoutVars>
          <dgm:chMax val="1"/>
          <dgm:bulletEnabled val="1"/>
        </dgm:presLayoutVars>
      </dgm:prSet>
      <dgm:spPr/>
    </dgm:pt>
    <dgm:pt modelId="{A1E82019-1ECC-B54C-8646-F23B33228E18}" type="pres">
      <dgm:prSet presAssocID="{3D11FEF4-6AB1-554A-B683-58C1A87DA172}" presName="sp" presStyleCnt="0"/>
      <dgm:spPr/>
    </dgm:pt>
    <dgm:pt modelId="{8898953B-1CB9-8542-8C55-506EDAB980A9}" type="pres">
      <dgm:prSet presAssocID="{03A3D628-A7D2-4349-AC50-93B11333C545}" presName="linNode" presStyleCnt="0"/>
      <dgm:spPr/>
    </dgm:pt>
    <dgm:pt modelId="{ADAE7A4F-AB8B-E14C-883E-C64C91B41E1A}" type="pres">
      <dgm:prSet presAssocID="{03A3D628-A7D2-4349-AC50-93B11333C545}" presName="parentText" presStyleLbl="node1" presStyleIdx="3" presStyleCnt="11" custScaleX="277778">
        <dgm:presLayoutVars>
          <dgm:chMax val="1"/>
          <dgm:bulletEnabled val="1"/>
        </dgm:presLayoutVars>
      </dgm:prSet>
      <dgm:spPr/>
    </dgm:pt>
    <dgm:pt modelId="{E00C0A52-F87B-3A46-9BA1-F7838A8DEC85}" type="pres">
      <dgm:prSet presAssocID="{A31DA406-20CB-9945-8EA8-32F85326DFFB}" presName="sp" presStyleCnt="0"/>
      <dgm:spPr/>
    </dgm:pt>
    <dgm:pt modelId="{F033A099-9A5D-0C4D-8FD5-BB8025F5FB58}" type="pres">
      <dgm:prSet presAssocID="{8941F7D9-B106-2B4C-87F6-80FA56C0C812}" presName="linNode" presStyleCnt="0"/>
      <dgm:spPr/>
    </dgm:pt>
    <dgm:pt modelId="{8C87201E-1F06-8548-AFB9-403BA59067E1}" type="pres">
      <dgm:prSet presAssocID="{8941F7D9-B106-2B4C-87F6-80FA56C0C812}" presName="parentText" presStyleLbl="node1" presStyleIdx="4" presStyleCnt="11" custScaleX="277778">
        <dgm:presLayoutVars>
          <dgm:chMax val="1"/>
          <dgm:bulletEnabled val="1"/>
        </dgm:presLayoutVars>
      </dgm:prSet>
      <dgm:spPr/>
    </dgm:pt>
    <dgm:pt modelId="{E9874FE6-B277-7E4E-9A57-29AB753ED7BB}" type="pres">
      <dgm:prSet presAssocID="{F4B458EC-3F66-174F-BB64-BF1C4CE9C7A7}" presName="sp" presStyleCnt="0"/>
      <dgm:spPr/>
    </dgm:pt>
    <dgm:pt modelId="{BCF469F8-91C9-2B44-867D-103AD2D30908}" type="pres">
      <dgm:prSet presAssocID="{1FF05899-374F-A942-BE98-ED11AC684490}" presName="linNode" presStyleCnt="0"/>
      <dgm:spPr/>
    </dgm:pt>
    <dgm:pt modelId="{687B432C-BE9D-BE47-8F90-302E36A82C64}" type="pres">
      <dgm:prSet presAssocID="{1FF05899-374F-A942-BE98-ED11AC684490}" presName="parentText" presStyleLbl="node1" presStyleIdx="5" presStyleCnt="11" custScaleX="277778">
        <dgm:presLayoutVars>
          <dgm:chMax val="1"/>
          <dgm:bulletEnabled val="1"/>
        </dgm:presLayoutVars>
      </dgm:prSet>
      <dgm:spPr/>
    </dgm:pt>
    <dgm:pt modelId="{B30A351E-641F-CC4A-ABF5-478F1C9E74B2}" type="pres">
      <dgm:prSet presAssocID="{8A59D312-18B4-8245-9A5B-FBBE5588AA57}" presName="sp" presStyleCnt="0"/>
      <dgm:spPr/>
    </dgm:pt>
    <dgm:pt modelId="{EED118F6-01C5-1C45-885F-610DB89436C6}" type="pres">
      <dgm:prSet presAssocID="{84AC0A00-F323-6248-B46B-AF185F3427CC}" presName="linNode" presStyleCnt="0"/>
      <dgm:spPr/>
    </dgm:pt>
    <dgm:pt modelId="{916654F5-56F7-3C45-9A33-3CF977969C5E}" type="pres">
      <dgm:prSet presAssocID="{84AC0A00-F323-6248-B46B-AF185F3427CC}" presName="parentText" presStyleLbl="node1" presStyleIdx="6" presStyleCnt="11" custScaleX="277778">
        <dgm:presLayoutVars>
          <dgm:chMax val="1"/>
          <dgm:bulletEnabled val="1"/>
        </dgm:presLayoutVars>
      </dgm:prSet>
      <dgm:spPr/>
    </dgm:pt>
    <dgm:pt modelId="{7146A172-EF94-7E4C-ACEC-89529BBF9C13}" type="pres">
      <dgm:prSet presAssocID="{67E56522-3EEB-B648-8FA5-C745BF763041}" presName="sp" presStyleCnt="0"/>
      <dgm:spPr/>
    </dgm:pt>
    <dgm:pt modelId="{1DFAB9F2-7CDA-B243-9EA0-9BECEF597C32}" type="pres">
      <dgm:prSet presAssocID="{6CC1BCD6-9E1A-5C45-BFDA-5DAAD422EF1E}" presName="linNode" presStyleCnt="0"/>
      <dgm:spPr/>
    </dgm:pt>
    <dgm:pt modelId="{16645A08-9BCF-4543-9F31-97D19CC3BD21}" type="pres">
      <dgm:prSet presAssocID="{6CC1BCD6-9E1A-5C45-BFDA-5DAAD422EF1E}" presName="parentText" presStyleLbl="node1" presStyleIdx="7" presStyleCnt="11" custScaleX="277778">
        <dgm:presLayoutVars>
          <dgm:chMax val="1"/>
          <dgm:bulletEnabled val="1"/>
        </dgm:presLayoutVars>
      </dgm:prSet>
      <dgm:spPr/>
    </dgm:pt>
    <dgm:pt modelId="{AA4263D9-6127-2E4E-9097-2A7DB5497532}" type="pres">
      <dgm:prSet presAssocID="{020F6CAC-65AA-8B4F-89E3-424D823DD5B1}" presName="sp" presStyleCnt="0"/>
      <dgm:spPr/>
    </dgm:pt>
    <dgm:pt modelId="{83F0EB98-76F7-5A45-82A9-BD60470C4AB4}" type="pres">
      <dgm:prSet presAssocID="{DA52C2CD-F191-4340-8835-E0098217D318}" presName="linNode" presStyleCnt="0"/>
      <dgm:spPr/>
    </dgm:pt>
    <dgm:pt modelId="{851466CC-647C-0448-A34E-6E2EEA58355C}" type="pres">
      <dgm:prSet presAssocID="{DA52C2CD-F191-4340-8835-E0098217D318}" presName="parentText" presStyleLbl="node1" presStyleIdx="8" presStyleCnt="11" custScaleX="277778">
        <dgm:presLayoutVars>
          <dgm:chMax val="1"/>
          <dgm:bulletEnabled val="1"/>
        </dgm:presLayoutVars>
      </dgm:prSet>
      <dgm:spPr/>
    </dgm:pt>
    <dgm:pt modelId="{EB40BBCF-5FC7-A045-BBFA-2F118175457E}" type="pres">
      <dgm:prSet presAssocID="{AE25F598-ECA2-0A46-A51E-895662B143E7}" presName="sp" presStyleCnt="0"/>
      <dgm:spPr/>
    </dgm:pt>
    <dgm:pt modelId="{F24465DC-68C7-594C-899C-E4C22B60E525}" type="pres">
      <dgm:prSet presAssocID="{BD427D12-D4E7-0245-9957-F41F5FDFD0F2}" presName="linNode" presStyleCnt="0"/>
      <dgm:spPr/>
    </dgm:pt>
    <dgm:pt modelId="{30C8B3E1-A93B-9B48-BCBD-94DDB8248BB5}" type="pres">
      <dgm:prSet presAssocID="{BD427D12-D4E7-0245-9957-F41F5FDFD0F2}" presName="parentText" presStyleLbl="node1" presStyleIdx="9" presStyleCnt="11" custScaleX="277778">
        <dgm:presLayoutVars>
          <dgm:chMax val="1"/>
          <dgm:bulletEnabled val="1"/>
        </dgm:presLayoutVars>
      </dgm:prSet>
      <dgm:spPr/>
    </dgm:pt>
    <dgm:pt modelId="{13EEE5B4-E651-6847-8733-F76BA2D85B8F}" type="pres">
      <dgm:prSet presAssocID="{E7001F05-34CE-F34E-857B-92A3A9BDCD3D}" presName="sp" presStyleCnt="0"/>
      <dgm:spPr/>
    </dgm:pt>
    <dgm:pt modelId="{E643B905-4759-CD47-83AD-439926831445}" type="pres">
      <dgm:prSet presAssocID="{26D840C1-5897-CF4E-9A93-00D4A6E106E6}" presName="linNode" presStyleCnt="0"/>
      <dgm:spPr/>
    </dgm:pt>
    <dgm:pt modelId="{A22E9A8E-1041-EF4F-8D02-1515C17C4650}" type="pres">
      <dgm:prSet presAssocID="{26D840C1-5897-CF4E-9A93-00D4A6E106E6}" presName="parentText" presStyleLbl="node1" presStyleIdx="10" presStyleCnt="11" custScaleX="277778">
        <dgm:presLayoutVars>
          <dgm:chMax val="1"/>
          <dgm:bulletEnabled val="1"/>
        </dgm:presLayoutVars>
      </dgm:prSet>
      <dgm:spPr/>
    </dgm:pt>
  </dgm:ptLst>
  <dgm:cxnLst>
    <dgm:cxn modelId="{AADC7717-FDC1-44EC-94E5-00E877F70AA0}" srcId="{990A4B2A-41F4-4C9C-BDF0-B488010F85E5}" destId="{F3584EE4-7E0B-4F87-ADD2-ABA7CAF186C0}" srcOrd="0" destOrd="0" parTransId="{2C6EA8B8-534D-4838-8A9D-76AA791DC573}" sibTransId="{E191652E-754B-4FC9-95C7-7BDF09E310B8}"/>
    <dgm:cxn modelId="{1E9F0E3F-9A1C-1F4B-839F-943A94866F4F}" srcId="{990A4B2A-41F4-4C9C-BDF0-B488010F85E5}" destId="{84AC0A00-F323-6248-B46B-AF185F3427CC}" srcOrd="6" destOrd="0" parTransId="{2B68A841-1135-1544-B0FB-6667E21E8F5B}" sibTransId="{67E56522-3EEB-B648-8FA5-C745BF763041}"/>
    <dgm:cxn modelId="{95024246-360B-43E0-937C-C4CE13EF1CF3}" type="presOf" srcId="{F3584EE4-7E0B-4F87-ADD2-ABA7CAF186C0}" destId="{267D7A8A-FBA7-4BCF-B5E3-3C223C9A0220}" srcOrd="0" destOrd="0" presId="urn:microsoft.com/office/officeart/2005/8/layout/vList5"/>
    <dgm:cxn modelId="{560AB24C-8DBD-E942-A367-9DA45DDE1B82}" type="presOf" srcId="{BD427D12-D4E7-0245-9957-F41F5FDFD0F2}" destId="{30C8B3E1-A93B-9B48-BCBD-94DDB8248BB5}" srcOrd="0" destOrd="0" presId="urn:microsoft.com/office/officeart/2005/8/layout/vList5"/>
    <dgm:cxn modelId="{94547C4E-0E23-3541-B694-4FB02A0A65A4}" srcId="{990A4B2A-41F4-4C9C-BDF0-B488010F85E5}" destId="{8941F7D9-B106-2B4C-87F6-80FA56C0C812}" srcOrd="4" destOrd="0" parTransId="{15B15564-0E32-494F-93B3-3D2E2042A051}" sibTransId="{F4B458EC-3F66-174F-BB64-BF1C4CE9C7A7}"/>
    <dgm:cxn modelId="{0E2E005C-C840-7B49-BC2E-CC0DEF7AB581}" type="presOf" srcId="{03A3D628-A7D2-4349-AC50-93B11333C545}" destId="{ADAE7A4F-AB8B-E14C-883E-C64C91B41E1A}" srcOrd="0" destOrd="0" presId="urn:microsoft.com/office/officeart/2005/8/layout/vList5"/>
    <dgm:cxn modelId="{1CB1235F-AA3E-0342-93EF-973E0C8B9704}" type="presOf" srcId="{A9845144-5777-DD42-A184-DB78341ABF87}" destId="{E310172F-A956-704E-8BE6-815C49AC317D}" srcOrd="0" destOrd="0" presId="urn:microsoft.com/office/officeart/2005/8/layout/vList5"/>
    <dgm:cxn modelId="{339B1764-CEF1-3641-B714-581AF732D6DE}" srcId="{990A4B2A-41F4-4C9C-BDF0-B488010F85E5}" destId="{26D840C1-5897-CF4E-9A93-00D4A6E106E6}" srcOrd="10" destOrd="0" parTransId="{9004F863-8C89-924A-AB2E-8B75D28DFE14}" sibTransId="{E8438977-61C2-B44D-9EBB-DC2B9C556B53}"/>
    <dgm:cxn modelId="{E0434964-0C80-0D48-929B-27A160235125}" srcId="{990A4B2A-41F4-4C9C-BDF0-B488010F85E5}" destId="{BD427D12-D4E7-0245-9957-F41F5FDFD0F2}" srcOrd="9" destOrd="0" parTransId="{4975EC78-7008-4840-8BE7-D9B9B69DE27D}" sibTransId="{E7001F05-34CE-F34E-857B-92A3A9BDCD3D}"/>
    <dgm:cxn modelId="{D622366C-8CD9-5E42-BF1A-207D77107332}" srcId="{990A4B2A-41F4-4C9C-BDF0-B488010F85E5}" destId="{A9845144-5777-DD42-A184-DB78341ABF87}" srcOrd="2" destOrd="0" parTransId="{9E2B1A00-7E05-9144-8578-F2A024CAC752}" sibTransId="{3D11FEF4-6AB1-554A-B683-58C1A87DA172}"/>
    <dgm:cxn modelId="{EFE2D37B-8777-F84B-B78E-D0F10178781B}" type="presOf" srcId="{1FF05899-374F-A942-BE98-ED11AC684490}" destId="{687B432C-BE9D-BE47-8F90-302E36A82C64}" srcOrd="0" destOrd="0" presId="urn:microsoft.com/office/officeart/2005/8/layout/vList5"/>
    <dgm:cxn modelId="{138C4E82-43A1-3448-B609-DB967AB668B8}" srcId="{990A4B2A-41F4-4C9C-BDF0-B488010F85E5}" destId="{03A3D628-A7D2-4349-AC50-93B11333C545}" srcOrd="3" destOrd="0" parTransId="{BD27F229-BB2A-4B4E-A67E-EAA043AA2AA8}" sibTransId="{A31DA406-20CB-9945-8EA8-32F85326DFFB}"/>
    <dgm:cxn modelId="{0975828E-1726-0144-AD04-64323A444F80}" type="presOf" srcId="{DA52C2CD-F191-4340-8835-E0098217D318}" destId="{851466CC-647C-0448-A34E-6E2EEA58355C}" srcOrd="0" destOrd="0" presId="urn:microsoft.com/office/officeart/2005/8/layout/vList5"/>
    <dgm:cxn modelId="{E6320491-3C36-6749-937E-159F70470909}" type="presOf" srcId="{6CC1BCD6-9E1A-5C45-BFDA-5DAAD422EF1E}" destId="{16645A08-9BCF-4543-9F31-97D19CC3BD21}" srcOrd="0" destOrd="0" presId="urn:microsoft.com/office/officeart/2005/8/layout/vList5"/>
    <dgm:cxn modelId="{77E371A0-35E8-F34A-9D13-F2BC91848FB5}" srcId="{990A4B2A-41F4-4C9C-BDF0-B488010F85E5}" destId="{DA52C2CD-F191-4340-8835-E0098217D318}" srcOrd="8" destOrd="0" parTransId="{CCB8A032-4006-C743-B44C-6C427C4B2E9F}" sibTransId="{AE25F598-ECA2-0A46-A51E-895662B143E7}"/>
    <dgm:cxn modelId="{3FB360AD-1E0E-A544-8011-127141174B07}" type="presOf" srcId="{8582394F-E270-5D49-879A-2DB5F58DD8E6}" destId="{7E8988E0-D2BA-6E49-8AAF-255A306EBB46}" srcOrd="0" destOrd="0" presId="urn:microsoft.com/office/officeart/2005/8/layout/vList5"/>
    <dgm:cxn modelId="{5E81B8BA-08CD-4F7C-8669-16B9D3AE5290}" type="presOf" srcId="{990A4B2A-41F4-4C9C-BDF0-B488010F85E5}" destId="{D4F73833-928A-4FEE-B7B6-4520C3E882F8}" srcOrd="0" destOrd="0" presId="urn:microsoft.com/office/officeart/2005/8/layout/vList5"/>
    <dgm:cxn modelId="{08F24EBE-6C27-BF49-B96F-020389CABE62}" type="presOf" srcId="{84AC0A00-F323-6248-B46B-AF185F3427CC}" destId="{916654F5-56F7-3C45-9A33-3CF977969C5E}" srcOrd="0" destOrd="0" presId="urn:microsoft.com/office/officeart/2005/8/layout/vList5"/>
    <dgm:cxn modelId="{F9BDE4C6-B60F-9249-A265-B3264A005718}" type="presOf" srcId="{8941F7D9-B106-2B4C-87F6-80FA56C0C812}" destId="{8C87201E-1F06-8548-AFB9-403BA59067E1}" srcOrd="0" destOrd="0" presId="urn:microsoft.com/office/officeart/2005/8/layout/vList5"/>
    <dgm:cxn modelId="{082945D3-550B-8D47-922F-63C9AA0F927B}" srcId="{990A4B2A-41F4-4C9C-BDF0-B488010F85E5}" destId="{8582394F-E270-5D49-879A-2DB5F58DD8E6}" srcOrd="1" destOrd="0" parTransId="{BA1BCCB7-74A4-BF49-B138-56AE744239D1}" sibTransId="{E13D1A4C-3883-7C41-9C3C-DD14976099B5}"/>
    <dgm:cxn modelId="{2EF431D7-F39B-EA4D-9A18-82963AA33273}" srcId="{990A4B2A-41F4-4C9C-BDF0-B488010F85E5}" destId="{6CC1BCD6-9E1A-5C45-BFDA-5DAAD422EF1E}" srcOrd="7" destOrd="0" parTransId="{0AAA4182-CB0F-504A-9F8D-FBDD200EDA7A}" sibTransId="{020F6CAC-65AA-8B4F-89E3-424D823DD5B1}"/>
    <dgm:cxn modelId="{9FED24E3-7A62-4C4F-B943-DEA5E142EABF}" type="presOf" srcId="{26D840C1-5897-CF4E-9A93-00D4A6E106E6}" destId="{A22E9A8E-1041-EF4F-8D02-1515C17C4650}" srcOrd="0" destOrd="0" presId="urn:microsoft.com/office/officeart/2005/8/layout/vList5"/>
    <dgm:cxn modelId="{E53DB0E6-91C3-DD4E-A546-885EB2ED3418}" srcId="{990A4B2A-41F4-4C9C-BDF0-B488010F85E5}" destId="{1FF05899-374F-A942-BE98-ED11AC684490}" srcOrd="5" destOrd="0" parTransId="{DA7177D5-2A83-5D43-B9FB-7311F8630FEC}" sibTransId="{8A59D312-18B4-8245-9A5B-FBBE5588AA57}"/>
    <dgm:cxn modelId="{50BAB0C0-41EA-4AE9-9B48-77D5CCC600D7}" type="presParOf" srcId="{D4F73833-928A-4FEE-B7B6-4520C3E882F8}" destId="{904830EA-A44B-4A4A-B804-7F4C561B5574}" srcOrd="0" destOrd="0" presId="urn:microsoft.com/office/officeart/2005/8/layout/vList5"/>
    <dgm:cxn modelId="{D1A3F8BB-6C68-4D0D-BF5C-682D8EE598CE}" type="presParOf" srcId="{904830EA-A44B-4A4A-B804-7F4C561B5574}" destId="{267D7A8A-FBA7-4BCF-B5E3-3C223C9A0220}" srcOrd="0" destOrd="0" presId="urn:microsoft.com/office/officeart/2005/8/layout/vList5"/>
    <dgm:cxn modelId="{5DCB1EBE-F4F6-5949-A72F-6C5DE5003510}" type="presParOf" srcId="{D4F73833-928A-4FEE-B7B6-4520C3E882F8}" destId="{9EC98964-120B-8243-8D71-3FF8DE3C795C}" srcOrd="1" destOrd="0" presId="urn:microsoft.com/office/officeart/2005/8/layout/vList5"/>
    <dgm:cxn modelId="{07C0E396-77B8-C440-9AD1-D43CC047CCBA}" type="presParOf" srcId="{D4F73833-928A-4FEE-B7B6-4520C3E882F8}" destId="{48C05C28-4C04-6844-A5CE-4D21BE79AE51}" srcOrd="2" destOrd="0" presId="urn:microsoft.com/office/officeart/2005/8/layout/vList5"/>
    <dgm:cxn modelId="{81CA1B51-FD89-0948-BD2F-BE20D43E266D}" type="presParOf" srcId="{48C05C28-4C04-6844-A5CE-4D21BE79AE51}" destId="{7E8988E0-D2BA-6E49-8AAF-255A306EBB46}" srcOrd="0" destOrd="0" presId="urn:microsoft.com/office/officeart/2005/8/layout/vList5"/>
    <dgm:cxn modelId="{6DDCC548-01C7-8B47-9DFB-A2CA7D45B652}" type="presParOf" srcId="{D4F73833-928A-4FEE-B7B6-4520C3E882F8}" destId="{02D85B41-F052-E445-BEF9-25688CBE9F2B}" srcOrd="3" destOrd="0" presId="urn:microsoft.com/office/officeart/2005/8/layout/vList5"/>
    <dgm:cxn modelId="{0215470D-FF12-E045-99AF-B3934FA97B74}" type="presParOf" srcId="{D4F73833-928A-4FEE-B7B6-4520C3E882F8}" destId="{5AD210D0-AD31-C048-AFC5-704C2D97BE1E}" srcOrd="4" destOrd="0" presId="urn:microsoft.com/office/officeart/2005/8/layout/vList5"/>
    <dgm:cxn modelId="{F8C39C68-A2D5-E949-B768-A75245C511EA}" type="presParOf" srcId="{5AD210D0-AD31-C048-AFC5-704C2D97BE1E}" destId="{E310172F-A956-704E-8BE6-815C49AC317D}" srcOrd="0" destOrd="0" presId="urn:microsoft.com/office/officeart/2005/8/layout/vList5"/>
    <dgm:cxn modelId="{53CDAD54-9222-1942-A82F-B0B3F2799B76}" type="presParOf" srcId="{D4F73833-928A-4FEE-B7B6-4520C3E882F8}" destId="{A1E82019-1ECC-B54C-8646-F23B33228E18}" srcOrd="5" destOrd="0" presId="urn:microsoft.com/office/officeart/2005/8/layout/vList5"/>
    <dgm:cxn modelId="{1AB6837D-486E-C14F-AA09-CA62D31D0065}" type="presParOf" srcId="{D4F73833-928A-4FEE-B7B6-4520C3E882F8}" destId="{8898953B-1CB9-8542-8C55-506EDAB980A9}" srcOrd="6" destOrd="0" presId="urn:microsoft.com/office/officeart/2005/8/layout/vList5"/>
    <dgm:cxn modelId="{DFD8CFC6-FE51-7945-96C8-EEAD7BD67853}" type="presParOf" srcId="{8898953B-1CB9-8542-8C55-506EDAB980A9}" destId="{ADAE7A4F-AB8B-E14C-883E-C64C91B41E1A}" srcOrd="0" destOrd="0" presId="urn:microsoft.com/office/officeart/2005/8/layout/vList5"/>
    <dgm:cxn modelId="{DD43AB0D-27F8-BD4A-BF7F-714E6D00BC91}" type="presParOf" srcId="{D4F73833-928A-4FEE-B7B6-4520C3E882F8}" destId="{E00C0A52-F87B-3A46-9BA1-F7838A8DEC85}" srcOrd="7" destOrd="0" presId="urn:microsoft.com/office/officeart/2005/8/layout/vList5"/>
    <dgm:cxn modelId="{AC83D70E-3646-154F-A5C6-4DB0422D497B}" type="presParOf" srcId="{D4F73833-928A-4FEE-B7B6-4520C3E882F8}" destId="{F033A099-9A5D-0C4D-8FD5-BB8025F5FB58}" srcOrd="8" destOrd="0" presId="urn:microsoft.com/office/officeart/2005/8/layout/vList5"/>
    <dgm:cxn modelId="{DFCC7B32-00F8-A840-8F88-B4B2CE5C0F4D}" type="presParOf" srcId="{F033A099-9A5D-0C4D-8FD5-BB8025F5FB58}" destId="{8C87201E-1F06-8548-AFB9-403BA59067E1}" srcOrd="0" destOrd="0" presId="urn:microsoft.com/office/officeart/2005/8/layout/vList5"/>
    <dgm:cxn modelId="{B2EA3083-E087-FD4F-9332-0D3492426C9D}" type="presParOf" srcId="{D4F73833-928A-4FEE-B7B6-4520C3E882F8}" destId="{E9874FE6-B277-7E4E-9A57-29AB753ED7BB}" srcOrd="9" destOrd="0" presId="urn:microsoft.com/office/officeart/2005/8/layout/vList5"/>
    <dgm:cxn modelId="{43ABEE9B-858B-3746-BADE-8B43EF71F43B}" type="presParOf" srcId="{D4F73833-928A-4FEE-B7B6-4520C3E882F8}" destId="{BCF469F8-91C9-2B44-867D-103AD2D30908}" srcOrd="10" destOrd="0" presId="urn:microsoft.com/office/officeart/2005/8/layout/vList5"/>
    <dgm:cxn modelId="{6663E455-F7F7-8A41-89BB-29084BB997DA}" type="presParOf" srcId="{BCF469F8-91C9-2B44-867D-103AD2D30908}" destId="{687B432C-BE9D-BE47-8F90-302E36A82C64}" srcOrd="0" destOrd="0" presId="urn:microsoft.com/office/officeart/2005/8/layout/vList5"/>
    <dgm:cxn modelId="{DABA0C12-56EB-404B-A80F-FFE467054987}" type="presParOf" srcId="{D4F73833-928A-4FEE-B7B6-4520C3E882F8}" destId="{B30A351E-641F-CC4A-ABF5-478F1C9E74B2}" srcOrd="11" destOrd="0" presId="urn:microsoft.com/office/officeart/2005/8/layout/vList5"/>
    <dgm:cxn modelId="{DA7530AB-9796-5443-BF1E-3E57AF24E479}" type="presParOf" srcId="{D4F73833-928A-4FEE-B7B6-4520C3E882F8}" destId="{EED118F6-01C5-1C45-885F-610DB89436C6}" srcOrd="12" destOrd="0" presId="urn:microsoft.com/office/officeart/2005/8/layout/vList5"/>
    <dgm:cxn modelId="{1919CF43-9E1B-8D48-B735-522A0998401F}" type="presParOf" srcId="{EED118F6-01C5-1C45-885F-610DB89436C6}" destId="{916654F5-56F7-3C45-9A33-3CF977969C5E}" srcOrd="0" destOrd="0" presId="urn:microsoft.com/office/officeart/2005/8/layout/vList5"/>
    <dgm:cxn modelId="{F06125C0-AA15-464A-BF50-434EE21A904F}" type="presParOf" srcId="{D4F73833-928A-4FEE-B7B6-4520C3E882F8}" destId="{7146A172-EF94-7E4C-ACEC-89529BBF9C13}" srcOrd="13" destOrd="0" presId="urn:microsoft.com/office/officeart/2005/8/layout/vList5"/>
    <dgm:cxn modelId="{81A10067-8AB8-E34C-AFAB-28F5511142EA}" type="presParOf" srcId="{D4F73833-928A-4FEE-B7B6-4520C3E882F8}" destId="{1DFAB9F2-7CDA-B243-9EA0-9BECEF597C32}" srcOrd="14" destOrd="0" presId="urn:microsoft.com/office/officeart/2005/8/layout/vList5"/>
    <dgm:cxn modelId="{7201F815-27A2-BD4C-8FCF-E6D637AC7AE7}" type="presParOf" srcId="{1DFAB9F2-7CDA-B243-9EA0-9BECEF597C32}" destId="{16645A08-9BCF-4543-9F31-97D19CC3BD21}" srcOrd="0" destOrd="0" presId="urn:microsoft.com/office/officeart/2005/8/layout/vList5"/>
    <dgm:cxn modelId="{E0DCEAE2-7AFB-AF49-AE5A-7A4AABACD310}" type="presParOf" srcId="{D4F73833-928A-4FEE-B7B6-4520C3E882F8}" destId="{AA4263D9-6127-2E4E-9097-2A7DB5497532}" srcOrd="15" destOrd="0" presId="urn:microsoft.com/office/officeart/2005/8/layout/vList5"/>
    <dgm:cxn modelId="{169D1E80-7D0E-AA48-A330-61824A4CAAE3}" type="presParOf" srcId="{D4F73833-928A-4FEE-B7B6-4520C3E882F8}" destId="{83F0EB98-76F7-5A45-82A9-BD60470C4AB4}" srcOrd="16" destOrd="0" presId="urn:microsoft.com/office/officeart/2005/8/layout/vList5"/>
    <dgm:cxn modelId="{7A0A9394-618A-3E4A-B29C-78DB391E5E4A}" type="presParOf" srcId="{83F0EB98-76F7-5A45-82A9-BD60470C4AB4}" destId="{851466CC-647C-0448-A34E-6E2EEA58355C}" srcOrd="0" destOrd="0" presId="urn:microsoft.com/office/officeart/2005/8/layout/vList5"/>
    <dgm:cxn modelId="{D63DCF70-DA7C-6C4B-B19F-E78AB0813059}" type="presParOf" srcId="{D4F73833-928A-4FEE-B7B6-4520C3E882F8}" destId="{EB40BBCF-5FC7-A045-BBFA-2F118175457E}" srcOrd="17" destOrd="0" presId="urn:microsoft.com/office/officeart/2005/8/layout/vList5"/>
    <dgm:cxn modelId="{144531A4-8701-E14A-9B2C-0C4A9BF1FC46}" type="presParOf" srcId="{D4F73833-928A-4FEE-B7B6-4520C3E882F8}" destId="{F24465DC-68C7-594C-899C-E4C22B60E525}" srcOrd="18" destOrd="0" presId="urn:microsoft.com/office/officeart/2005/8/layout/vList5"/>
    <dgm:cxn modelId="{D53DA3B7-6EE4-D04E-8842-BAFC422DA46C}" type="presParOf" srcId="{F24465DC-68C7-594C-899C-E4C22B60E525}" destId="{30C8B3E1-A93B-9B48-BCBD-94DDB8248BB5}" srcOrd="0" destOrd="0" presId="urn:microsoft.com/office/officeart/2005/8/layout/vList5"/>
    <dgm:cxn modelId="{CF4AA554-3A6C-C841-9BCE-3C45CB284C0B}" type="presParOf" srcId="{D4F73833-928A-4FEE-B7B6-4520C3E882F8}" destId="{13EEE5B4-E651-6847-8733-F76BA2D85B8F}" srcOrd="19" destOrd="0" presId="urn:microsoft.com/office/officeart/2005/8/layout/vList5"/>
    <dgm:cxn modelId="{D36937F8-B05E-E642-8CCB-B63F483EA868}" type="presParOf" srcId="{D4F73833-928A-4FEE-B7B6-4520C3E882F8}" destId="{E643B905-4759-CD47-83AD-439926831445}" srcOrd="20" destOrd="0" presId="urn:microsoft.com/office/officeart/2005/8/layout/vList5"/>
    <dgm:cxn modelId="{50C6D5D6-7D31-5A46-A357-D324C56C98B1}" type="presParOf" srcId="{E643B905-4759-CD47-83AD-439926831445}" destId="{A22E9A8E-1041-EF4F-8D02-1515C17C465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A4B2A-41F4-4C9C-BDF0-B488010F85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3584EE4-7E0B-4F87-ADD2-ABA7CAF186C0}">
      <dgm:prSet custT="1"/>
      <dgm:spPr/>
      <dgm:t>
        <a:bodyPr/>
        <a:lstStyle/>
        <a:p>
          <a:pPr algn="l" rtl="0"/>
          <a:r>
            <a:rPr lang="en-US" sz="1200" b="0" i="0" dirty="0"/>
            <a:t>1. Journey related KPIs</a:t>
          </a:r>
        </a:p>
      </dgm:t>
    </dgm:pt>
    <dgm:pt modelId="{2C6EA8B8-534D-4838-8A9D-76AA791DC573}" type="parTrans" cxnId="{AADC7717-FDC1-44EC-94E5-00E877F70AA0}">
      <dgm:prSet/>
      <dgm:spPr/>
      <dgm:t>
        <a:bodyPr/>
        <a:lstStyle/>
        <a:p>
          <a:endParaRPr lang="en-US" sz="1200"/>
        </a:p>
      </dgm:t>
    </dgm:pt>
    <dgm:pt modelId="{E191652E-754B-4FC9-95C7-7BDF09E310B8}" type="sibTrans" cxnId="{AADC7717-FDC1-44EC-94E5-00E877F70AA0}">
      <dgm:prSet/>
      <dgm:spPr/>
      <dgm:t>
        <a:bodyPr/>
        <a:lstStyle/>
        <a:p>
          <a:endParaRPr lang="en-US" sz="1200"/>
        </a:p>
      </dgm:t>
    </dgm:pt>
    <dgm:pt modelId="{8BE637C0-0F25-4769-9D3F-678286526EA3}">
      <dgm:prSet custT="1"/>
      <dgm:spPr/>
      <dgm:t>
        <a:bodyPr/>
        <a:lstStyle/>
        <a:p>
          <a:pPr algn="l" rtl="0"/>
          <a:r>
            <a:rPr lang="en-US" sz="1200" b="0" i="0" dirty="0"/>
            <a:t>2. Satisfaction rates of scholarship students against key moments that matter (e.g. outreach plan, etc.)</a:t>
          </a:r>
        </a:p>
      </dgm:t>
    </dgm:pt>
    <dgm:pt modelId="{37ECD3FC-A217-4CD0-94B7-63C2B9D90895}" type="parTrans" cxnId="{1DEAC0D4-B55B-42FC-A31B-17A108D6BBC0}">
      <dgm:prSet/>
      <dgm:spPr/>
      <dgm:t>
        <a:bodyPr/>
        <a:lstStyle/>
        <a:p>
          <a:endParaRPr lang="en-US" sz="1200"/>
        </a:p>
      </dgm:t>
    </dgm:pt>
    <dgm:pt modelId="{857945CC-B12C-49EA-85B2-5D5CC9F7FA75}" type="sibTrans" cxnId="{1DEAC0D4-B55B-42FC-A31B-17A108D6BBC0}">
      <dgm:prSet/>
      <dgm:spPr/>
      <dgm:t>
        <a:bodyPr/>
        <a:lstStyle/>
        <a:p>
          <a:endParaRPr lang="en-US" sz="1200"/>
        </a:p>
      </dgm:t>
    </dgm:pt>
    <dgm:pt modelId="{577DD633-C5FA-4BD6-996D-F200E3FE390E}">
      <dgm:prSet custT="1"/>
      <dgm:spPr/>
      <dgm:t>
        <a:bodyPr/>
        <a:lstStyle/>
        <a:p>
          <a:pPr algn="l" rtl="0"/>
          <a:r>
            <a:rPr lang="en-US" sz="1200" b="0" i="0" dirty="0"/>
            <a:t>3. Number of scholarship student applications received (3 year trend minimum)</a:t>
          </a:r>
        </a:p>
      </dgm:t>
    </dgm:pt>
    <dgm:pt modelId="{D4330164-E181-4B41-B7C7-54B9D2CD5963}" type="parTrans" cxnId="{AA871895-4022-4D9B-9D78-B22594C9BB96}">
      <dgm:prSet/>
      <dgm:spPr/>
      <dgm:t>
        <a:bodyPr/>
        <a:lstStyle/>
        <a:p>
          <a:endParaRPr lang="en-US" sz="1200"/>
        </a:p>
      </dgm:t>
    </dgm:pt>
    <dgm:pt modelId="{698684DE-D7AB-4864-8666-BDBB371B9746}" type="sibTrans" cxnId="{AA871895-4022-4D9B-9D78-B22594C9BB96}">
      <dgm:prSet/>
      <dgm:spPr/>
      <dgm:t>
        <a:bodyPr/>
        <a:lstStyle/>
        <a:p>
          <a:endParaRPr lang="en-US" sz="1200"/>
        </a:p>
      </dgm:t>
    </dgm:pt>
    <dgm:pt modelId="{C0EF24A8-9E02-48E9-8D04-CD6A7588CB8F}">
      <dgm:prSet custT="1"/>
      <dgm:spPr/>
      <dgm:t>
        <a:bodyPr/>
        <a:lstStyle/>
        <a:p>
          <a:pPr algn="l" rtl="0"/>
          <a:r>
            <a:rPr lang="en-US" sz="1200" b="0" i="0" dirty="0"/>
            <a:t>4. Percentage of incomplete applications out of the total application pool</a:t>
          </a:r>
        </a:p>
      </dgm:t>
    </dgm:pt>
    <dgm:pt modelId="{38CBAD1D-C0BE-49D8-AF9E-9D3823EADCC3}" type="parTrans" cxnId="{859E5FE5-08C6-4D4C-B128-D59E95E05B29}">
      <dgm:prSet/>
      <dgm:spPr/>
      <dgm:t>
        <a:bodyPr/>
        <a:lstStyle/>
        <a:p>
          <a:endParaRPr lang="en-US" sz="1200"/>
        </a:p>
      </dgm:t>
    </dgm:pt>
    <dgm:pt modelId="{B0D8A4D8-D22C-425B-AE57-B20F05123985}" type="sibTrans" cxnId="{859E5FE5-08C6-4D4C-B128-D59E95E05B29}">
      <dgm:prSet/>
      <dgm:spPr/>
      <dgm:t>
        <a:bodyPr/>
        <a:lstStyle/>
        <a:p>
          <a:endParaRPr lang="en-US" sz="1200"/>
        </a:p>
      </dgm:t>
    </dgm:pt>
    <dgm:pt modelId="{40675EA7-60EC-4043-9FEE-25A4453634A9}">
      <dgm:prSet custT="1"/>
      <dgm:spPr/>
      <dgm:t>
        <a:bodyPr/>
        <a:lstStyle/>
        <a:p>
          <a:pPr algn="l" rtl="0"/>
          <a:r>
            <a:rPr lang="en-US" sz="1200" b="0" i="0" dirty="0"/>
            <a:t>5. Total number of internships provided and total number completed in private sector by field</a:t>
          </a:r>
        </a:p>
      </dgm:t>
    </dgm:pt>
    <dgm:pt modelId="{03BB4A98-382D-4F38-8415-27385B1B926A}" type="parTrans" cxnId="{AA999CB4-8792-4B3B-9FF0-B0B41B80BD74}">
      <dgm:prSet/>
      <dgm:spPr/>
      <dgm:t>
        <a:bodyPr/>
        <a:lstStyle/>
        <a:p>
          <a:endParaRPr lang="en-US" sz="1200"/>
        </a:p>
      </dgm:t>
    </dgm:pt>
    <dgm:pt modelId="{A341D1D6-075E-4556-8398-570093BACA7C}" type="sibTrans" cxnId="{AA999CB4-8792-4B3B-9FF0-B0B41B80BD74}">
      <dgm:prSet/>
      <dgm:spPr/>
      <dgm:t>
        <a:bodyPr/>
        <a:lstStyle/>
        <a:p>
          <a:endParaRPr lang="en-US" sz="1200"/>
        </a:p>
      </dgm:t>
    </dgm:pt>
    <dgm:pt modelId="{7674A4CB-C89D-4AD1-B5ED-3A044EC4C8F9}">
      <dgm:prSet custT="1"/>
      <dgm:spPr/>
      <dgm:t>
        <a:bodyPr/>
        <a:lstStyle/>
        <a:p>
          <a:pPr algn="l" rtl="0"/>
          <a:r>
            <a:rPr lang="en-US" sz="1200" b="0" i="0" dirty="0"/>
            <a:t>6. Graduate employment within 6 months by field (3 year trend minimum)</a:t>
          </a:r>
        </a:p>
      </dgm:t>
    </dgm:pt>
    <dgm:pt modelId="{31961A79-9DB2-4C79-9FC3-A9DFE8903DB1}" type="parTrans" cxnId="{82959D16-5A24-43DC-AE0B-7D038181DB2D}">
      <dgm:prSet/>
      <dgm:spPr/>
      <dgm:t>
        <a:bodyPr/>
        <a:lstStyle/>
        <a:p>
          <a:endParaRPr lang="en-US" sz="1200"/>
        </a:p>
      </dgm:t>
    </dgm:pt>
    <dgm:pt modelId="{C16E3AF8-E84C-4358-89D5-81AA64A28BD5}" type="sibTrans" cxnId="{82959D16-5A24-43DC-AE0B-7D038181DB2D}">
      <dgm:prSet/>
      <dgm:spPr/>
      <dgm:t>
        <a:bodyPr/>
        <a:lstStyle/>
        <a:p>
          <a:endParaRPr lang="en-US" sz="1200"/>
        </a:p>
      </dgm:t>
    </dgm:pt>
    <dgm:pt modelId="{556A9231-2ABD-455A-B953-BDF176345DC4}">
      <dgm:prSet custT="1"/>
      <dgm:spPr/>
      <dgm:t>
        <a:bodyPr/>
        <a:lstStyle/>
        <a:p>
          <a:pPr algn="l" rtl="0"/>
          <a:r>
            <a:rPr lang="en-US" sz="1200" b="0" i="0" dirty="0"/>
            <a:t>7. Satisfaction rate of employers with graduates by field (3 year trend minimum)</a:t>
          </a:r>
        </a:p>
      </dgm:t>
    </dgm:pt>
    <dgm:pt modelId="{0226CCC0-5D08-44A5-AA9D-E5080F413FF0}" type="parTrans" cxnId="{7FEA0A34-4C36-40D0-A7BC-DF49ECE2F860}">
      <dgm:prSet/>
      <dgm:spPr/>
      <dgm:t>
        <a:bodyPr/>
        <a:lstStyle/>
        <a:p>
          <a:endParaRPr lang="en-US" sz="1200"/>
        </a:p>
      </dgm:t>
    </dgm:pt>
    <dgm:pt modelId="{4E47A114-966E-4F4D-9FCC-00BBA3FF022D}" type="sibTrans" cxnId="{7FEA0A34-4C36-40D0-A7BC-DF49ECE2F860}">
      <dgm:prSet/>
      <dgm:spPr/>
      <dgm:t>
        <a:bodyPr/>
        <a:lstStyle/>
        <a:p>
          <a:endParaRPr lang="en-US" sz="1200"/>
        </a:p>
      </dgm:t>
    </dgm:pt>
    <dgm:pt modelId="{483CF172-19B4-0841-BD58-E89DA38257C4}">
      <dgm:prSet custT="1"/>
      <dgm:spPr/>
      <dgm:t>
        <a:bodyPr/>
        <a:lstStyle/>
        <a:p>
          <a:pPr algn="l" rtl="0"/>
          <a:r>
            <a:rPr lang="en-US" sz="1200" b="0" i="0" dirty="0"/>
            <a:t>8. Total seats reserved by specialty, university and country</a:t>
          </a:r>
        </a:p>
      </dgm:t>
    </dgm:pt>
    <dgm:pt modelId="{2883E82C-63AF-8E42-9AA0-989F8AC897EC}" type="parTrans" cxnId="{5D01C58B-57BE-8F47-906A-226586BC8BDB}">
      <dgm:prSet/>
      <dgm:spPr/>
      <dgm:t>
        <a:bodyPr/>
        <a:lstStyle/>
        <a:p>
          <a:endParaRPr lang="en-US" sz="1200"/>
        </a:p>
      </dgm:t>
    </dgm:pt>
    <dgm:pt modelId="{71867C54-37CF-054E-990E-6257F5C0A8BA}" type="sibTrans" cxnId="{5D01C58B-57BE-8F47-906A-226586BC8BDB}">
      <dgm:prSet/>
      <dgm:spPr/>
      <dgm:t>
        <a:bodyPr/>
        <a:lstStyle/>
        <a:p>
          <a:endParaRPr lang="en-US" sz="1200"/>
        </a:p>
      </dgm:t>
    </dgm:pt>
    <dgm:pt modelId="{67520980-BD1F-FC4B-90AD-A7BAF4AB6977}">
      <dgm:prSet custT="1"/>
      <dgm:spPr/>
      <dgm:t>
        <a:bodyPr/>
        <a:lstStyle/>
        <a:p>
          <a:pPr algn="l" rtl="0"/>
          <a:r>
            <a:rPr lang="en-US" sz="1200" b="0" i="0" dirty="0"/>
            <a:t>9. Percentage of seats filled out of total seats reserved</a:t>
          </a:r>
        </a:p>
      </dgm:t>
    </dgm:pt>
    <dgm:pt modelId="{C46E25F9-ACD0-FE43-93CD-D6E2380349F5}" type="parTrans" cxnId="{CA127FC1-D6C9-B14C-A29A-014B434410F0}">
      <dgm:prSet/>
      <dgm:spPr/>
      <dgm:t>
        <a:bodyPr/>
        <a:lstStyle/>
        <a:p>
          <a:endParaRPr lang="en-US" sz="1200"/>
        </a:p>
      </dgm:t>
    </dgm:pt>
    <dgm:pt modelId="{ACC220F8-E72E-C64B-9769-DE3B54520969}" type="sibTrans" cxnId="{CA127FC1-D6C9-B14C-A29A-014B434410F0}">
      <dgm:prSet/>
      <dgm:spPr/>
      <dgm:t>
        <a:bodyPr/>
        <a:lstStyle/>
        <a:p>
          <a:endParaRPr lang="en-US" sz="1200"/>
        </a:p>
      </dgm:t>
    </dgm:pt>
    <dgm:pt modelId="{4EEB9021-A33B-A543-AAE1-493636D2CC78}">
      <dgm:prSet custT="1"/>
      <dgm:spPr/>
      <dgm:t>
        <a:bodyPr/>
        <a:lstStyle/>
        <a:p>
          <a:pPr algn="l" rtl="0"/>
          <a:r>
            <a:rPr lang="en-US" sz="1200" b="0" i="0" dirty="0"/>
            <a:t>10. Percentage of students that receive seats at the top 50 international institutions</a:t>
          </a:r>
        </a:p>
      </dgm:t>
    </dgm:pt>
    <dgm:pt modelId="{355D6474-3002-0840-9C20-195989575883}" type="parTrans" cxnId="{883C6F5E-599F-1243-A03D-10F28A8685C0}">
      <dgm:prSet/>
      <dgm:spPr/>
      <dgm:t>
        <a:bodyPr/>
        <a:lstStyle/>
        <a:p>
          <a:endParaRPr lang="en-US" sz="1200"/>
        </a:p>
      </dgm:t>
    </dgm:pt>
    <dgm:pt modelId="{2F7CAB9D-540C-BE47-9E20-2005C3733EFA}" type="sibTrans" cxnId="{883C6F5E-599F-1243-A03D-10F28A8685C0}">
      <dgm:prSet/>
      <dgm:spPr/>
      <dgm:t>
        <a:bodyPr/>
        <a:lstStyle/>
        <a:p>
          <a:endParaRPr lang="en-US" sz="1200"/>
        </a:p>
      </dgm:t>
    </dgm:pt>
    <dgm:pt modelId="{59278211-63D8-0E4E-81E2-14282D6ED899}">
      <dgm:prSet custT="1"/>
      <dgm:spPr/>
      <dgm:t>
        <a:bodyPr/>
        <a:lstStyle/>
        <a:p>
          <a:pPr algn="l" rtl="0"/>
          <a:r>
            <a:rPr lang="en-US" sz="1200" b="0" i="0" dirty="0"/>
            <a:t>11. Percentage of degrees positive pre-approval equivalency statements</a:t>
          </a:r>
        </a:p>
      </dgm:t>
    </dgm:pt>
    <dgm:pt modelId="{B2D5D13C-51A7-CE45-8B00-B61A3C67EA9E}" type="parTrans" cxnId="{36E8001B-73F9-4F46-92D0-4394D4FEB637}">
      <dgm:prSet/>
      <dgm:spPr/>
      <dgm:t>
        <a:bodyPr/>
        <a:lstStyle/>
        <a:p>
          <a:endParaRPr lang="en-US" sz="1200"/>
        </a:p>
      </dgm:t>
    </dgm:pt>
    <dgm:pt modelId="{A3CFC144-A696-D348-AFF3-6898B1AA9113}" type="sibTrans" cxnId="{36E8001B-73F9-4F46-92D0-4394D4FEB637}">
      <dgm:prSet/>
      <dgm:spPr/>
      <dgm:t>
        <a:bodyPr/>
        <a:lstStyle/>
        <a:p>
          <a:endParaRPr lang="en-US" sz="1200"/>
        </a:p>
      </dgm:t>
    </dgm:pt>
    <dgm:pt modelId="{71B43837-B853-9F4C-8E7D-4B5B6B09FADE}">
      <dgm:prSet custT="1"/>
      <dgm:spPr/>
      <dgm:t>
        <a:bodyPr/>
        <a:lstStyle/>
        <a:p>
          <a:pPr algn="l" rtl="0"/>
          <a:r>
            <a:rPr lang="en-US" sz="1200" b="0" i="0" dirty="0"/>
            <a:t>12. Projection reports for expected graduation rates</a:t>
          </a:r>
        </a:p>
      </dgm:t>
    </dgm:pt>
    <dgm:pt modelId="{95E00230-5147-CD4F-B780-95EECD8C8C03}" type="parTrans" cxnId="{1D88C9D0-A5CA-104E-A0F5-8D99E1A7E71C}">
      <dgm:prSet/>
      <dgm:spPr/>
      <dgm:t>
        <a:bodyPr/>
        <a:lstStyle/>
        <a:p>
          <a:endParaRPr lang="en-US" sz="1200"/>
        </a:p>
      </dgm:t>
    </dgm:pt>
    <dgm:pt modelId="{04523DBB-F4BA-1045-82F6-E31E7BF7D87C}" type="sibTrans" cxnId="{1D88C9D0-A5CA-104E-A0F5-8D99E1A7E71C}">
      <dgm:prSet/>
      <dgm:spPr/>
      <dgm:t>
        <a:bodyPr/>
        <a:lstStyle/>
        <a:p>
          <a:endParaRPr lang="en-US" sz="1200"/>
        </a:p>
      </dgm:t>
    </dgm:pt>
    <dgm:pt modelId="{BAC0F8E0-6E85-284B-A858-ACBA3B4ADE20}">
      <dgm:prSet custT="1"/>
      <dgm:spPr/>
      <dgm:t>
        <a:bodyPr/>
        <a:lstStyle/>
        <a:p>
          <a:pPr algn="l" rtl="0"/>
          <a:r>
            <a:rPr lang="en-US" sz="1200" b="0" i="0" dirty="0"/>
            <a:t>13. Employment rates among scholars within 6 months of graduation (broken by sector: Public, Private)</a:t>
          </a:r>
        </a:p>
      </dgm:t>
    </dgm:pt>
    <dgm:pt modelId="{6ED2E749-C3FC-CF44-8DF5-C0B267A5F5A2}" type="parTrans" cxnId="{2C658089-6DD5-8345-9032-4C6B5D84CDAF}">
      <dgm:prSet/>
      <dgm:spPr/>
      <dgm:t>
        <a:bodyPr/>
        <a:lstStyle/>
        <a:p>
          <a:endParaRPr lang="en-US" sz="1200"/>
        </a:p>
      </dgm:t>
    </dgm:pt>
    <dgm:pt modelId="{A3DCF054-3757-B44C-95E0-D78067702C59}" type="sibTrans" cxnId="{2C658089-6DD5-8345-9032-4C6B5D84CDAF}">
      <dgm:prSet/>
      <dgm:spPr/>
      <dgm:t>
        <a:bodyPr/>
        <a:lstStyle/>
        <a:p>
          <a:endParaRPr lang="en-US" sz="1200"/>
        </a:p>
      </dgm:t>
    </dgm:pt>
    <dgm:pt modelId="{D4F73833-928A-4FEE-B7B6-4520C3E882F8}" type="pres">
      <dgm:prSet presAssocID="{990A4B2A-41F4-4C9C-BDF0-B488010F85E5}" presName="Name0" presStyleCnt="0">
        <dgm:presLayoutVars>
          <dgm:dir/>
          <dgm:animLvl val="lvl"/>
          <dgm:resizeHandles val="exact"/>
        </dgm:presLayoutVars>
      </dgm:prSet>
      <dgm:spPr/>
    </dgm:pt>
    <dgm:pt modelId="{904830EA-A44B-4A4A-B804-7F4C561B5574}" type="pres">
      <dgm:prSet presAssocID="{F3584EE4-7E0B-4F87-ADD2-ABA7CAF186C0}" presName="linNode" presStyleCnt="0"/>
      <dgm:spPr/>
    </dgm:pt>
    <dgm:pt modelId="{267D7A8A-FBA7-4BCF-B5E3-3C223C9A0220}" type="pres">
      <dgm:prSet presAssocID="{F3584EE4-7E0B-4F87-ADD2-ABA7CAF186C0}" presName="parentText" presStyleLbl="node1" presStyleIdx="0" presStyleCnt="13" custScaleX="257202">
        <dgm:presLayoutVars>
          <dgm:chMax val="1"/>
          <dgm:bulletEnabled val="1"/>
        </dgm:presLayoutVars>
      </dgm:prSet>
      <dgm:spPr/>
    </dgm:pt>
    <dgm:pt modelId="{D0589F6B-BD7A-466A-927F-D4D8B5FB5A7D}" type="pres">
      <dgm:prSet presAssocID="{E191652E-754B-4FC9-95C7-7BDF09E310B8}" presName="sp" presStyleCnt="0"/>
      <dgm:spPr/>
    </dgm:pt>
    <dgm:pt modelId="{2DBD8BC6-2BC5-43D3-A4A3-696A27CBB5C8}" type="pres">
      <dgm:prSet presAssocID="{8BE637C0-0F25-4769-9D3F-678286526EA3}" presName="linNode" presStyleCnt="0"/>
      <dgm:spPr/>
    </dgm:pt>
    <dgm:pt modelId="{D1360025-2F4B-42F1-B6E7-1ED8BDEBB453}" type="pres">
      <dgm:prSet presAssocID="{8BE637C0-0F25-4769-9D3F-678286526EA3}" presName="parentText" presStyleLbl="node1" presStyleIdx="1" presStyleCnt="13" custScaleX="257202">
        <dgm:presLayoutVars>
          <dgm:chMax val="1"/>
          <dgm:bulletEnabled val="1"/>
        </dgm:presLayoutVars>
      </dgm:prSet>
      <dgm:spPr/>
    </dgm:pt>
    <dgm:pt modelId="{35884F36-A446-46C9-B41B-38CA6B68BB01}" type="pres">
      <dgm:prSet presAssocID="{857945CC-B12C-49EA-85B2-5D5CC9F7FA75}" presName="sp" presStyleCnt="0"/>
      <dgm:spPr/>
    </dgm:pt>
    <dgm:pt modelId="{CF0D5FCE-F0FD-4734-B2F9-F5B4492FE3C3}" type="pres">
      <dgm:prSet presAssocID="{577DD633-C5FA-4BD6-996D-F200E3FE390E}" presName="linNode" presStyleCnt="0"/>
      <dgm:spPr/>
    </dgm:pt>
    <dgm:pt modelId="{556819A8-0ECE-4C1E-81C9-2C3ACC567C4C}" type="pres">
      <dgm:prSet presAssocID="{577DD633-C5FA-4BD6-996D-F200E3FE390E}" presName="parentText" presStyleLbl="node1" presStyleIdx="2" presStyleCnt="13" custScaleX="257202">
        <dgm:presLayoutVars>
          <dgm:chMax val="1"/>
          <dgm:bulletEnabled val="1"/>
        </dgm:presLayoutVars>
      </dgm:prSet>
      <dgm:spPr/>
    </dgm:pt>
    <dgm:pt modelId="{2A01AFDE-7213-40C4-AD75-461E6AB0477B}" type="pres">
      <dgm:prSet presAssocID="{698684DE-D7AB-4864-8666-BDBB371B9746}" presName="sp" presStyleCnt="0"/>
      <dgm:spPr/>
    </dgm:pt>
    <dgm:pt modelId="{B72C801A-965D-4B63-8F52-F04DA346A628}" type="pres">
      <dgm:prSet presAssocID="{C0EF24A8-9E02-48E9-8D04-CD6A7588CB8F}" presName="linNode" presStyleCnt="0"/>
      <dgm:spPr/>
    </dgm:pt>
    <dgm:pt modelId="{97D8391E-6D1B-4BBA-9D3B-E12028E12E16}" type="pres">
      <dgm:prSet presAssocID="{C0EF24A8-9E02-48E9-8D04-CD6A7588CB8F}" presName="parentText" presStyleLbl="node1" presStyleIdx="3" presStyleCnt="13" custScaleX="257202">
        <dgm:presLayoutVars>
          <dgm:chMax val="1"/>
          <dgm:bulletEnabled val="1"/>
        </dgm:presLayoutVars>
      </dgm:prSet>
      <dgm:spPr/>
    </dgm:pt>
    <dgm:pt modelId="{1F2BDA84-D7D6-41D2-AAA5-C9A0CF515C77}" type="pres">
      <dgm:prSet presAssocID="{B0D8A4D8-D22C-425B-AE57-B20F05123985}" presName="sp" presStyleCnt="0"/>
      <dgm:spPr/>
    </dgm:pt>
    <dgm:pt modelId="{958309A9-7BEC-45B4-A680-BB54551EDB8E}" type="pres">
      <dgm:prSet presAssocID="{40675EA7-60EC-4043-9FEE-25A4453634A9}" presName="linNode" presStyleCnt="0"/>
      <dgm:spPr/>
    </dgm:pt>
    <dgm:pt modelId="{26EDACBA-EA32-4800-9625-19078DB8F545}" type="pres">
      <dgm:prSet presAssocID="{40675EA7-60EC-4043-9FEE-25A4453634A9}" presName="parentText" presStyleLbl="node1" presStyleIdx="4" presStyleCnt="13" custScaleX="257202">
        <dgm:presLayoutVars>
          <dgm:chMax val="1"/>
          <dgm:bulletEnabled val="1"/>
        </dgm:presLayoutVars>
      </dgm:prSet>
      <dgm:spPr/>
    </dgm:pt>
    <dgm:pt modelId="{5F82BAF1-9214-4489-842B-9653BD34E31D}" type="pres">
      <dgm:prSet presAssocID="{A341D1D6-075E-4556-8398-570093BACA7C}" presName="sp" presStyleCnt="0"/>
      <dgm:spPr/>
    </dgm:pt>
    <dgm:pt modelId="{AF80D862-4699-4E39-9000-E4D04DAF4DF9}" type="pres">
      <dgm:prSet presAssocID="{7674A4CB-C89D-4AD1-B5ED-3A044EC4C8F9}" presName="linNode" presStyleCnt="0"/>
      <dgm:spPr/>
    </dgm:pt>
    <dgm:pt modelId="{726BC284-D57C-4358-B870-BDC96608895D}" type="pres">
      <dgm:prSet presAssocID="{7674A4CB-C89D-4AD1-B5ED-3A044EC4C8F9}" presName="parentText" presStyleLbl="node1" presStyleIdx="5" presStyleCnt="13" custScaleX="257202">
        <dgm:presLayoutVars>
          <dgm:chMax val="1"/>
          <dgm:bulletEnabled val="1"/>
        </dgm:presLayoutVars>
      </dgm:prSet>
      <dgm:spPr/>
    </dgm:pt>
    <dgm:pt modelId="{4A6DE865-D789-4AFB-ADA3-57E1959D1436}" type="pres">
      <dgm:prSet presAssocID="{C16E3AF8-E84C-4358-89D5-81AA64A28BD5}" presName="sp" presStyleCnt="0"/>
      <dgm:spPr/>
    </dgm:pt>
    <dgm:pt modelId="{4FC64A06-FD24-4F69-9651-023A83D28EA1}" type="pres">
      <dgm:prSet presAssocID="{556A9231-2ABD-455A-B953-BDF176345DC4}" presName="linNode" presStyleCnt="0"/>
      <dgm:spPr/>
    </dgm:pt>
    <dgm:pt modelId="{7A2B021D-A899-4C76-88E6-109A879E2E39}" type="pres">
      <dgm:prSet presAssocID="{556A9231-2ABD-455A-B953-BDF176345DC4}" presName="parentText" presStyleLbl="node1" presStyleIdx="6" presStyleCnt="13" custScaleX="257202">
        <dgm:presLayoutVars>
          <dgm:chMax val="1"/>
          <dgm:bulletEnabled val="1"/>
        </dgm:presLayoutVars>
      </dgm:prSet>
      <dgm:spPr/>
    </dgm:pt>
    <dgm:pt modelId="{AED4240F-6F2A-DC42-A38C-A396907BD45A}" type="pres">
      <dgm:prSet presAssocID="{4E47A114-966E-4F4D-9FCC-00BBA3FF022D}" presName="sp" presStyleCnt="0"/>
      <dgm:spPr/>
    </dgm:pt>
    <dgm:pt modelId="{9A9F3648-3D56-6144-A941-60CFDAC62BE5}" type="pres">
      <dgm:prSet presAssocID="{483CF172-19B4-0841-BD58-E89DA38257C4}" presName="linNode" presStyleCnt="0"/>
      <dgm:spPr/>
    </dgm:pt>
    <dgm:pt modelId="{4279AF84-F4D8-9D47-AFD3-96CEE58CBC89}" type="pres">
      <dgm:prSet presAssocID="{483CF172-19B4-0841-BD58-E89DA38257C4}" presName="parentText" presStyleLbl="node1" presStyleIdx="7" presStyleCnt="13" custScaleX="257202">
        <dgm:presLayoutVars>
          <dgm:chMax val="1"/>
          <dgm:bulletEnabled val="1"/>
        </dgm:presLayoutVars>
      </dgm:prSet>
      <dgm:spPr/>
    </dgm:pt>
    <dgm:pt modelId="{7D588CD1-5B95-EA4B-881D-AD3813F0582D}" type="pres">
      <dgm:prSet presAssocID="{71867C54-37CF-054E-990E-6257F5C0A8BA}" presName="sp" presStyleCnt="0"/>
      <dgm:spPr/>
    </dgm:pt>
    <dgm:pt modelId="{95668603-C0C6-344D-A6AF-458930C944D1}" type="pres">
      <dgm:prSet presAssocID="{67520980-BD1F-FC4B-90AD-A7BAF4AB6977}" presName="linNode" presStyleCnt="0"/>
      <dgm:spPr/>
    </dgm:pt>
    <dgm:pt modelId="{00974E91-4F96-8748-97D0-DA4901FF823B}" type="pres">
      <dgm:prSet presAssocID="{67520980-BD1F-FC4B-90AD-A7BAF4AB6977}" presName="parentText" presStyleLbl="node1" presStyleIdx="8" presStyleCnt="13" custScaleX="257202">
        <dgm:presLayoutVars>
          <dgm:chMax val="1"/>
          <dgm:bulletEnabled val="1"/>
        </dgm:presLayoutVars>
      </dgm:prSet>
      <dgm:spPr/>
    </dgm:pt>
    <dgm:pt modelId="{DA34D834-4504-9444-BAB8-17DB989EB08C}" type="pres">
      <dgm:prSet presAssocID="{ACC220F8-E72E-C64B-9769-DE3B54520969}" presName="sp" presStyleCnt="0"/>
      <dgm:spPr/>
    </dgm:pt>
    <dgm:pt modelId="{1C0DB957-53D3-084B-A066-05F4DD60E801}" type="pres">
      <dgm:prSet presAssocID="{4EEB9021-A33B-A543-AAE1-493636D2CC78}" presName="linNode" presStyleCnt="0"/>
      <dgm:spPr/>
    </dgm:pt>
    <dgm:pt modelId="{72B492C6-CBBC-9343-BD69-3280850FD5A0}" type="pres">
      <dgm:prSet presAssocID="{4EEB9021-A33B-A543-AAE1-493636D2CC78}" presName="parentText" presStyleLbl="node1" presStyleIdx="9" presStyleCnt="13" custScaleX="257202">
        <dgm:presLayoutVars>
          <dgm:chMax val="1"/>
          <dgm:bulletEnabled val="1"/>
        </dgm:presLayoutVars>
      </dgm:prSet>
      <dgm:spPr/>
    </dgm:pt>
    <dgm:pt modelId="{FDADA10A-600F-3040-AC12-1D2D242AC282}" type="pres">
      <dgm:prSet presAssocID="{2F7CAB9D-540C-BE47-9E20-2005C3733EFA}" presName="sp" presStyleCnt="0"/>
      <dgm:spPr/>
    </dgm:pt>
    <dgm:pt modelId="{7A086B9A-8EC5-B24A-B57B-BEBF8B4D57E7}" type="pres">
      <dgm:prSet presAssocID="{59278211-63D8-0E4E-81E2-14282D6ED899}" presName="linNode" presStyleCnt="0"/>
      <dgm:spPr/>
    </dgm:pt>
    <dgm:pt modelId="{D5D8E8A5-C55A-B045-8A63-E6196981C12E}" type="pres">
      <dgm:prSet presAssocID="{59278211-63D8-0E4E-81E2-14282D6ED899}" presName="parentText" presStyleLbl="node1" presStyleIdx="10" presStyleCnt="13" custScaleX="257202">
        <dgm:presLayoutVars>
          <dgm:chMax val="1"/>
          <dgm:bulletEnabled val="1"/>
        </dgm:presLayoutVars>
      </dgm:prSet>
      <dgm:spPr/>
    </dgm:pt>
    <dgm:pt modelId="{E0ABDF5C-E519-5244-A93D-11E38884F31B}" type="pres">
      <dgm:prSet presAssocID="{A3CFC144-A696-D348-AFF3-6898B1AA9113}" presName="sp" presStyleCnt="0"/>
      <dgm:spPr/>
    </dgm:pt>
    <dgm:pt modelId="{7EB5BACB-2821-984C-9F3B-EF38516C83A1}" type="pres">
      <dgm:prSet presAssocID="{71B43837-B853-9F4C-8E7D-4B5B6B09FADE}" presName="linNode" presStyleCnt="0"/>
      <dgm:spPr/>
    </dgm:pt>
    <dgm:pt modelId="{EBED0E08-8FB0-8D44-9C42-FBE5590068F7}" type="pres">
      <dgm:prSet presAssocID="{71B43837-B853-9F4C-8E7D-4B5B6B09FADE}" presName="parentText" presStyleLbl="node1" presStyleIdx="11" presStyleCnt="13" custScaleX="257202">
        <dgm:presLayoutVars>
          <dgm:chMax val="1"/>
          <dgm:bulletEnabled val="1"/>
        </dgm:presLayoutVars>
      </dgm:prSet>
      <dgm:spPr/>
    </dgm:pt>
    <dgm:pt modelId="{28AC7D67-FD26-C941-A178-8AB8BA62B0FD}" type="pres">
      <dgm:prSet presAssocID="{04523DBB-F4BA-1045-82F6-E31E7BF7D87C}" presName="sp" presStyleCnt="0"/>
      <dgm:spPr/>
    </dgm:pt>
    <dgm:pt modelId="{217D2AE7-AA45-D34E-9293-F499B90D4191}" type="pres">
      <dgm:prSet presAssocID="{BAC0F8E0-6E85-284B-A858-ACBA3B4ADE20}" presName="linNode" presStyleCnt="0"/>
      <dgm:spPr/>
    </dgm:pt>
    <dgm:pt modelId="{AC4E1A94-314A-BD48-B501-5C2A8488D4F5}" type="pres">
      <dgm:prSet presAssocID="{BAC0F8E0-6E85-284B-A858-ACBA3B4ADE20}" presName="parentText" presStyleLbl="node1" presStyleIdx="12" presStyleCnt="13" custScaleX="257202">
        <dgm:presLayoutVars>
          <dgm:chMax val="1"/>
          <dgm:bulletEnabled val="1"/>
        </dgm:presLayoutVars>
      </dgm:prSet>
      <dgm:spPr/>
    </dgm:pt>
  </dgm:ptLst>
  <dgm:cxnLst>
    <dgm:cxn modelId="{82959D16-5A24-43DC-AE0B-7D038181DB2D}" srcId="{990A4B2A-41F4-4C9C-BDF0-B488010F85E5}" destId="{7674A4CB-C89D-4AD1-B5ED-3A044EC4C8F9}" srcOrd="5" destOrd="0" parTransId="{31961A79-9DB2-4C79-9FC3-A9DFE8903DB1}" sibTransId="{C16E3AF8-E84C-4358-89D5-81AA64A28BD5}"/>
    <dgm:cxn modelId="{AADC7717-FDC1-44EC-94E5-00E877F70AA0}" srcId="{990A4B2A-41F4-4C9C-BDF0-B488010F85E5}" destId="{F3584EE4-7E0B-4F87-ADD2-ABA7CAF186C0}" srcOrd="0" destOrd="0" parTransId="{2C6EA8B8-534D-4838-8A9D-76AA791DC573}" sibTransId="{E191652E-754B-4FC9-95C7-7BDF09E310B8}"/>
    <dgm:cxn modelId="{FAEADF19-8963-422C-8910-8CA1E6290EAA}" type="presOf" srcId="{C0EF24A8-9E02-48E9-8D04-CD6A7588CB8F}" destId="{97D8391E-6D1B-4BBA-9D3B-E12028E12E16}" srcOrd="0" destOrd="0" presId="urn:microsoft.com/office/officeart/2005/8/layout/vList5"/>
    <dgm:cxn modelId="{36E8001B-73F9-4F46-92D0-4394D4FEB637}" srcId="{990A4B2A-41F4-4C9C-BDF0-B488010F85E5}" destId="{59278211-63D8-0E4E-81E2-14282D6ED899}" srcOrd="10" destOrd="0" parTransId="{B2D5D13C-51A7-CE45-8B00-B61A3C67EA9E}" sibTransId="{A3CFC144-A696-D348-AFF3-6898B1AA9113}"/>
    <dgm:cxn modelId="{7FEA0A34-4C36-40D0-A7BC-DF49ECE2F860}" srcId="{990A4B2A-41F4-4C9C-BDF0-B488010F85E5}" destId="{556A9231-2ABD-455A-B953-BDF176345DC4}" srcOrd="6" destOrd="0" parTransId="{0226CCC0-5D08-44A5-AA9D-E5080F413FF0}" sibTransId="{4E47A114-966E-4F4D-9FCC-00BBA3FF022D}"/>
    <dgm:cxn modelId="{95024246-360B-43E0-937C-C4CE13EF1CF3}" type="presOf" srcId="{F3584EE4-7E0B-4F87-ADD2-ABA7CAF186C0}" destId="{267D7A8A-FBA7-4BCF-B5E3-3C223C9A0220}" srcOrd="0" destOrd="0" presId="urn:microsoft.com/office/officeart/2005/8/layout/vList5"/>
    <dgm:cxn modelId="{A76C2F49-1F01-A44C-9522-CDB0B572A627}" type="presOf" srcId="{483CF172-19B4-0841-BD58-E89DA38257C4}" destId="{4279AF84-F4D8-9D47-AFD3-96CEE58CBC89}" srcOrd="0" destOrd="0" presId="urn:microsoft.com/office/officeart/2005/8/layout/vList5"/>
    <dgm:cxn modelId="{3CBD434C-9EBD-6748-AB58-7F847852EBFF}" type="presOf" srcId="{BAC0F8E0-6E85-284B-A858-ACBA3B4ADE20}" destId="{AC4E1A94-314A-BD48-B501-5C2A8488D4F5}" srcOrd="0" destOrd="0" presId="urn:microsoft.com/office/officeart/2005/8/layout/vList5"/>
    <dgm:cxn modelId="{883C6F5E-599F-1243-A03D-10F28A8685C0}" srcId="{990A4B2A-41F4-4C9C-BDF0-B488010F85E5}" destId="{4EEB9021-A33B-A543-AAE1-493636D2CC78}" srcOrd="9" destOrd="0" parTransId="{355D6474-3002-0840-9C20-195989575883}" sibTransId="{2F7CAB9D-540C-BE47-9E20-2005C3733EFA}"/>
    <dgm:cxn modelId="{1D43F66C-BE80-4942-A359-F7DA7D545A74}" type="presOf" srcId="{40675EA7-60EC-4043-9FEE-25A4453634A9}" destId="{26EDACBA-EA32-4800-9625-19078DB8F545}" srcOrd="0" destOrd="0" presId="urn:microsoft.com/office/officeart/2005/8/layout/vList5"/>
    <dgm:cxn modelId="{BDF26176-DB24-4657-AE19-992D8682AF07}" type="presOf" srcId="{7674A4CB-C89D-4AD1-B5ED-3A044EC4C8F9}" destId="{726BC284-D57C-4358-B870-BDC96608895D}" srcOrd="0" destOrd="0" presId="urn:microsoft.com/office/officeart/2005/8/layout/vList5"/>
    <dgm:cxn modelId="{2C658089-6DD5-8345-9032-4C6B5D84CDAF}" srcId="{990A4B2A-41F4-4C9C-BDF0-B488010F85E5}" destId="{BAC0F8E0-6E85-284B-A858-ACBA3B4ADE20}" srcOrd="12" destOrd="0" parTransId="{6ED2E749-C3FC-CF44-8DF5-C0B267A5F5A2}" sibTransId="{A3DCF054-3757-B44C-95E0-D78067702C59}"/>
    <dgm:cxn modelId="{5D01C58B-57BE-8F47-906A-226586BC8BDB}" srcId="{990A4B2A-41F4-4C9C-BDF0-B488010F85E5}" destId="{483CF172-19B4-0841-BD58-E89DA38257C4}" srcOrd="7" destOrd="0" parTransId="{2883E82C-63AF-8E42-9AA0-989F8AC897EC}" sibTransId="{71867C54-37CF-054E-990E-6257F5C0A8BA}"/>
    <dgm:cxn modelId="{AA871895-4022-4D9B-9D78-B22594C9BB96}" srcId="{990A4B2A-41F4-4C9C-BDF0-B488010F85E5}" destId="{577DD633-C5FA-4BD6-996D-F200E3FE390E}" srcOrd="2" destOrd="0" parTransId="{D4330164-E181-4B41-B7C7-54B9D2CD5963}" sibTransId="{698684DE-D7AB-4864-8666-BDBB371B9746}"/>
    <dgm:cxn modelId="{33B0549E-7907-9E42-9791-D52E7FD09540}" type="presOf" srcId="{4EEB9021-A33B-A543-AAE1-493636D2CC78}" destId="{72B492C6-CBBC-9343-BD69-3280850FD5A0}" srcOrd="0" destOrd="0" presId="urn:microsoft.com/office/officeart/2005/8/layout/vList5"/>
    <dgm:cxn modelId="{735E5A9E-4FEC-C544-8F66-F18AC6E9867C}" type="presOf" srcId="{67520980-BD1F-FC4B-90AD-A7BAF4AB6977}" destId="{00974E91-4F96-8748-97D0-DA4901FF823B}" srcOrd="0" destOrd="0" presId="urn:microsoft.com/office/officeart/2005/8/layout/vList5"/>
    <dgm:cxn modelId="{AA999CB4-8792-4B3B-9FF0-B0B41B80BD74}" srcId="{990A4B2A-41F4-4C9C-BDF0-B488010F85E5}" destId="{40675EA7-60EC-4043-9FEE-25A4453634A9}" srcOrd="4" destOrd="0" parTransId="{03BB4A98-382D-4F38-8415-27385B1B926A}" sibTransId="{A341D1D6-075E-4556-8398-570093BACA7C}"/>
    <dgm:cxn modelId="{B0B581B5-27A9-443E-8B13-D53FF2C54FC9}" type="presOf" srcId="{556A9231-2ABD-455A-B953-BDF176345DC4}" destId="{7A2B021D-A899-4C76-88E6-109A879E2E39}" srcOrd="0" destOrd="0" presId="urn:microsoft.com/office/officeart/2005/8/layout/vList5"/>
    <dgm:cxn modelId="{EC62F9B9-8A78-3548-9A05-CD055FDEAF97}" type="presOf" srcId="{71B43837-B853-9F4C-8E7D-4B5B6B09FADE}" destId="{EBED0E08-8FB0-8D44-9C42-FBE5590068F7}" srcOrd="0" destOrd="0" presId="urn:microsoft.com/office/officeart/2005/8/layout/vList5"/>
    <dgm:cxn modelId="{5E81B8BA-08CD-4F7C-8669-16B9D3AE5290}" type="presOf" srcId="{990A4B2A-41F4-4C9C-BDF0-B488010F85E5}" destId="{D4F73833-928A-4FEE-B7B6-4520C3E882F8}" srcOrd="0" destOrd="0" presId="urn:microsoft.com/office/officeart/2005/8/layout/vList5"/>
    <dgm:cxn modelId="{CA127FC1-D6C9-B14C-A29A-014B434410F0}" srcId="{990A4B2A-41F4-4C9C-BDF0-B488010F85E5}" destId="{67520980-BD1F-FC4B-90AD-A7BAF4AB6977}" srcOrd="8" destOrd="0" parTransId="{C46E25F9-ACD0-FE43-93CD-D6E2380349F5}" sibTransId="{ACC220F8-E72E-C64B-9769-DE3B54520969}"/>
    <dgm:cxn modelId="{EE361CCE-F565-4C97-B6AC-D979B823D155}" type="presOf" srcId="{577DD633-C5FA-4BD6-996D-F200E3FE390E}" destId="{556819A8-0ECE-4C1E-81C9-2C3ACC567C4C}" srcOrd="0" destOrd="0" presId="urn:microsoft.com/office/officeart/2005/8/layout/vList5"/>
    <dgm:cxn modelId="{1D88C9D0-A5CA-104E-A0F5-8D99E1A7E71C}" srcId="{990A4B2A-41F4-4C9C-BDF0-B488010F85E5}" destId="{71B43837-B853-9F4C-8E7D-4B5B6B09FADE}" srcOrd="11" destOrd="0" parTransId="{95E00230-5147-CD4F-B780-95EECD8C8C03}" sibTransId="{04523DBB-F4BA-1045-82F6-E31E7BF7D87C}"/>
    <dgm:cxn modelId="{0A965ED4-520E-4F40-971D-BE21108C8492}" type="presOf" srcId="{8BE637C0-0F25-4769-9D3F-678286526EA3}" destId="{D1360025-2F4B-42F1-B6E7-1ED8BDEBB453}" srcOrd="0" destOrd="0" presId="urn:microsoft.com/office/officeart/2005/8/layout/vList5"/>
    <dgm:cxn modelId="{1DEAC0D4-B55B-42FC-A31B-17A108D6BBC0}" srcId="{990A4B2A-41F4-4C9C-BDF0-B488010F85E5}" destId="{8BE637C0-0F25-4769-9D3F-678286526EA3}" srcOrd="1" destOrd="0" parTransId="{37ECD3FC-A217-4CD0-94B7-63C2B9D90895}" sibTransId="{857945CC-B12C-49EA-85B2-5D5CC9F7FA75}"/>
    <dgm:cxn modelId="{1D4D8CDB-08D5-EE40-9C1A-3B1A11EDD628}" type="presOf" srcId="{59278211-63D8-0E4E-81E2-14282D6ED899}" destId="{D5D8E8A5-C55A-B045-8A63-E6196981C12E}" srcOrd="0" destOrd="0" presId="urn:microsoft.com/office/officeart/2005/8/layout/vList5"/>
    <dgm:cxn modelId="{859E5FE5-08C6-4D4C-B128-D59E95E05B29}" srcId="{990A4B2A-41F4-4C9C-BDF0-B488010F85E5}" destId="{C0EF24A8-9E02-48E9-8D04-CD6A7588CB8F}" srcOrd="3" destOrd="0" parTransId="{38CBAD1D-C0BE-49D8-AF9E-9D3823EADCC3}" sibTransId="{B0D8A4D8-D22C-425B-AE57-B20F05123985}"/>
    <dgm:cxn modelId="{50BAB0C0-41EA-4AE9-9B48-77D5CCC600D7}" type="presParOf" srcId="{D4F73833-928A-4FEE-B7B6-4520C3E882F8}" destId="{904830EA-A44B-4A4A-B804-7F4C561B5574}" srcOrd="0" destOrd="0" presId="urn:microsoft.com/office/officeart/2005/8/layout/vList5"/>
    <dgm:cxn modelId="{D1A3F8BB-6C68-4D0D-BF5C-682D8EE598CE}" type="presParOf" srcId="{904830EA-A44B-4A4A-B804-7F4C561B5574}" destId="{267D7A8A-FBA7-4BCF-B5E3-3C223C9A0220}" srcOrd="0" destOrd="0" presId="urn:microsoft.com/office/officeart/2005/8/layout/vList5"/>
    <dgm:cxn modelId="{39CD8FC4-7CE6-47C5-88C5-76CEEEE1E1FB}" type="presParOf" srcId="{D4F73833-928A-4FEE-B7B6-4520C3E882F8}" destId="{D0589F6B-BD7A-466A-927F-D4D8B5FB5A7D}" srcOrd="1" destOrd="0" presId="urn:microsoft.com/office/officeart/2005/8/layout/vList5"/>
    <dgm:cxn modelId="{A6C249E5-C2D2-47CD-93DD-E5E788186980}" type="presParOf" srcId="{D4F73833-928A-4FEE-B7B6-4520C3E882F8}" destId="{2DBD8BC6-2BC5-43D3-A4A3-696A27CBB5C8}" srcOrd="2" destOrd="0" presId="urn:microsoft.com/office/officeart/2005/8/layout/vList5"/>
    <dgm:cxn modelId="{D0F41F53-EDA6-4611-A9AC-C82DE571A886}" type="presParOf" srcId="{2DBD8BC6-2BC5-43D3-A4A3-696A27CBB5C8}" destId="{D1360025-2F4B-42F1-B6E7-1ED8BDEBB453}" srcOrd="0" destOrd="0" presId="urn:microsoft.com/office/officeart/2005/8/layout/vList5"/>
    <dgm:cxn modelId="{E68A7ADE-7145-4D08-9015-5B3496A398E7}" type="presParOf" srcId="{D4F73833-928A-4FEE-B7B6-4520C3E882F8}" destId="{35884F36-A446-46C9-B41B-38CA6B68BB01}" srcOrd="3" destOrd="0" presId="urn:microsoft.com/office/officeart/2005/8/layout/vList5"/>
    <dgm:cxn modelId="{C142B86B-36F2-4F49-847F-0D4D9892378C}" type="presParOf" srcId="{D4F73833-928A-4FEE-B7B6-4520C3E882F8}" destId="{CF0D5FCE-F0FD-4734-B2F9-F5B4492FE3C3}" srcOrd="4" destOrd="0" presId="urn:microsoft.com/office/officeart/2005/8/layout/vList5"/>
    <dgm:cxn modelId="{7CD5DC1A-2525-4439-9365-DF84EBF63B01}" type="presParOf" srcId="{CF0D5FCE-F0FD-4734-B2F9-F5B4492FE3C3}" destId="{556819A8-0ECE-4C1E-81C9-2C3ACC567C4C}" srcOrd="0" destOrd="0" presId="urn:microsoft.com/office/officeart/2005/8/layout/vList5"/>
    <dgm:cxn modelId="{D1C84B94-B886-46B7-8D57-C78F4952AEA2}" type="presParOf" srcId="{D4F73833-928A-4FEE-B7B6-4520C3E882F8}" destId="{2A01AFDE-7213-40C4-AD75-461E6AB0477B}" srcOrd="5" destOrd="0" presId="urn:microsoft.com/office/officeart/2005/8/layout/vList5"/>
    <dgm:cxn modelId="{7871A094-D6FC-4925-8B81-A4C72D57E4CD}" type="presParOf" srcId="{D4F73833-928A-4FEE-B7B6-4520C3E882F8}" destId="{B72C801A-965D-4B63-8F52-F04DA346A628}" srcOrd="6" destOrd="0" presId="urn:microsoft.com/office/officeart/2005/8/layout/vList5"/>
    <dgm:cxn modelId="{914895B4-6878-461E-A3CD-0E43172AAA60}" type="presParOf" srcId="{B72C801A-965D-4B63-8F52-F04DA346A628}" destId="{97D8391E-6D1B-4BBA-9D3B-E12028E12E16}" srcOrd="0" destOrd="0" presId="urn:microsoft.com/office/officeart/2005/8/layout/vList5"/>
    <dgm:cxn modelId="{D51FD9B9-04C7-4A04-B3B6-02090C28A26E}" type="presParOf" srcId="{D4F73833-928A-4FEE-B7B6-4520C3E882F8}" destId="{1F2BDA84-D7D6-41D2-AAA5-C9A0CF515C77}" srcOrd="7" destOrd="0" presId="urn:microsoft.com/office/officeart/2005/8/layout/vList5"/>
    <dgm:cxn modelId="{84453DDE-5E7E-47D6-8A1B-F791C2A70213}" type="presParOf" srcId="{D4F73833-928A-4FEE-B7B6-4520C3E882F8}" destId="{958309A9-7BEC-45B4-A680-BB54551EDB8E}" srcOrd="8" destOrd="0" presId="urn:microsoft.com/office/officeart/2005/8/layout/vList5"/>
    <dgm:cxn modelId="{0A9BEFC2-9139-42B0-AE31-50975CF07C12}" type="presParOf" srcId="{958309A9-7BEC-45B4-A680-BB54551EDB8E}" destId="{26EDACBA-EA32-4800-9625-19078DB8F545}" srcOrd="0" destOrd="0" presId="urn:microsoft.com/office/officeart/2005/8/layout/vList5"/>
    <dgm:cxn modelId="{FC0E4542-1980-42E1-93E4-36227A8B9F7D}" type="presParOf" srcId="{D4F73833-928A-4FEE-B7B6-4520C3E882F8}" destId="{5F82BAF1-9214-4489-842B-9653BD34E31D}" srcOrd="9" destOrd="0" presId="urn:microsoft.com/office/officeart/2005/8/layout/vList5"/>
    <dgm:cxn modelId="{0C5C7099-F85C-4A88-817D-54067DE566F7}" type="presParOf" srcId="{D4F73833-928A-4FEE-B7B6-4520C3E882F8}" destId="{AF80D862-4699-4E39-9000-E4D04DAF4DF9}" srcOrd="10" destOrd="0" presId="urn:microsoft.com/office/officeart/2005/8/layout/vList5"/>
    <dgm:cxn modelId="{44B27926-DD26-41CD-87BD-B101313001DD}" type="presParOf" srcId="{AF80D862-4699-4E39-9000-E4D04DAF4DF9}" destId="{726BC284-D57C-4358-B870-BDC96608895D}" srcOrd="0" destOrd="0" presId="urn:microsoft.com/office/officeart/2005/8/layout/vList5"/>
    <dgm:cxn modelId="{F50B85AA-B30F-49CD-8F47-B398EEA8D234}" type="presParOf" srcId="{D4F73833-928A-4FEE-B7B6-4520C3E882F8}" destId="{4A6DE865-D789-4AFB-ADA3-57E1959D1436}" srcOrd="11" destOrd="0" presId="urn:microsoft.com/office/officeart/2005/8/layout/vList5"/>
    <dgm:cxn modelId="{2383C0F4-1D67-4C51-A4BB-C121C03E0E57}" type="presParOf" srcId="{D4F73833-928A-4FEE-B7B6-4520C3E882F8}" destId="{4FC64A06-FD24-4F69-9651-023A83D28EA1}" srcOrd="12" destOrd="0" presId="urn:microsoft.com/office/officeart/2005/8/layout/vList5"/>
    <dgm:cxn modelId="{CBFBC917-28A7-4969-A287-6CBB43A43071}" type="presParOf" srcId="{4FC64A06-FD24-4F69-9651-023A83D28EA1}" destId="{7A2B021D-A899-4C76-88E6-109A879E2E39}" srcOrd="0" destOrd="0" presId="urn:microsoft.com/office/officeart/2005/8/layout/vList5"/>
    <dgm:cxn modelId="{96214FEE-301D-C442-91E6-F24B5C209839}" type="presParOf" srcId="{D4F73833-928A-4FEE-B7B6-4520C3E882F8}" destId="{AED4240F-6F2A-DC42-A38C-A396907BD45A}" srcOrd="13" destOrd="0" presId="urn:microsoft.com/office/officeart/2005/8/layout/vList5"/>
    <dgm:cxn modelId="{24383B40-9533-EC49-ADF2-9F5FDD7FC307}" type="presParOf" srcId="{D4F73833-928A-4FEE-B7B6-4520C3E882F8}" destId="{9A9F3648-3D56-6144-A941-60CFDAC62BE5}" srcOrd="14" destOrd="0" presId="urn:microsoft.com/office/officeart/2005/8/layout/vList5"/>
    <dgm:cxn modelId="{FBC93453-7EAF-AD41-B02D-A4F65329F394}" type="presParOf" srcId="{9A9F3648-3D56-6144-A941-60CFDAC62BE5}" destId="{4279AF84-F4D8-9D47-AFD3-96CEE58CBC89}" srcOrd="0" destOrd="0" presId="urn:microsoft.com/office/officeart/2005/8/layout/vList5"/>
    <dgm:cxn modelId="{3A43FA48-8DBE-5343-979C-184FA2FE1561}" type="presParOf" srcId="{D4F73833-928A-4FEE-B7B6-4520C3E882F8}" destId="{7D588CD1-5B95-EA4B-881D-AD3813F0582D}" srcOrd="15" destOrd="0" presId="urn:microsoft.com/office/officeart/2005/8/layout/vList5"/>
    <dgm:cxn modelId="{4E77CF4A-1083-8D4D-96DA-9999B58D2F7D}" type="presParOf" srcId="{D4F73833-928A-4FEE-B7B6-4520C3E882F8}" destId="{95668603-C0C6-344D-A6AF-458930C944D1}" srcOrd="16" destOrd="0" presId="urn:microsoft.com/office/officeart/2005/8/layout/vList5"/>
    <dgm:cxn modelId="{E18A6727-E94F-714B-9FE4-B29B42261BD5}" type="presParOf" srcId="{95668603-C0C6-344D-A6AF-458930C944D1}" destId="{00974E91-4F96-8748-97D0-DA4901FF823B}" srcOrd="0" destOrd="0" presId="urn:microsoft.com/office/officeart/2005/8/layout/vList5"/>
    <dgm:cxn modelId="{CCADD49B-02BA-6545-9A40-E1CF6FF7B9A1}" type="presParOf" srcId="{D4F73833-928A-4FEE-B7B6-4520C3E882F8}" destId="{DA34D834-4504-9444-BAB8-17DB989EB08C}" srcOrd="17" destOrd="0" presId="urn:microsoft.com/office/officeart/2005/8/layout/vList5"/>
    <dgm:cxn modelId="{4175C535-B4BD-7E44-8AFE-7DFCA6A96212}" type="presParOf" srcId="{D4F73833-928A-4FEE-B7B6-4520C3E882F8}" destId="{1C0DB957-53D3-084B-A066-05F4DD60E801}" srcOrd="18" destOrd="0" presId="urn:microsoft.com/office/officeart/2005/8/layout/vList5"/>
    <dgm:cxn modelId="{129F3392-769F-0C45-8679-42BDAC70ED64}" type="presParOf" srcId="{1C0DB957-53D3-084B-A066-05F4DD60E801}" destId="{72B492C6-CBBC-9343-BD69-3280850FD5A0}" srcOrd="0" destOrd="0" presId="urn:microsoft.com/office/officeart/2005/8/layout/vList5"/>
    <dgm:cxn modelId="{ACFFD53D-4DA3-4C4A-932B-CE290C25DF6C}" type="presParOf" srcId="{D4F73833-928A-4FEE-B7B6-4520C3E882F8}" destId="{FDADA10A-600F-3040-AC12-1D2D242AC282}" srcOrd="19" destOrd="0" presId="urn:microsoft.com/office/officeart/2005/8/layout/vList5"/>
    <dgm:cxn modelId="{C5250C88-22B9-864D-A095-20DF66DE12D3}" type="presParOf" srcId="{D4F73833-928A-4FEE-B7B6-4520C3E882F8}" destId="{7A086B9A-8EC5-B24A-B57B-BEBF8B4D57E7}" srcOrd="20" destOrd="0" presId="urn:microsoft.com/office/officeart/2005/8/layout/vList5"/>
    <dgm:cxn modelId="{2FED7571-23F5-B54C-87C5-7198C48B1BC0}" type="presParOf" srcId="{7A086B9A-8EC5-B24A-B57B-BEBF8B4D57E7}" destId="{D5D8E8A5-C55A-B045-8A63-E6196981C12E}" srcOrd="0" destOrd="0" presId="urn:microsoft.com/office/officeart/2005/8/layout/vList5"/>
    <dgm:cxn modelId="{1DBEA4EF-1E38-614B-AA80-B13F5CB70467}" type="presParOf" srcId="{D4F73833-928A-4FEE-B7B6-4520C3E882F8}" destId="{E0ABDF5C-E519-5244-A93D-11E38884F31B}" srcOrd="21" destOrd="0" presId="urn:microsoft.com/office/officeart/2005/8/layout/vList5"/>
    <dgm:cxn modelId="{BB7C1C38-05A5-1C43-8613-50D6C35C18BB}" type="presParOf" srcId="{D4F73833-928A-4FEE-B7B6-4520C3E882F8}" destId="{7EB5BACB-2821-984C-9F3B-EF38516C83A1}" srcOrd="22" destOrd="0" presId="urn:microsoft.com/office/officeart/2005/8/layout/vList5"/>
    <dgm:cxn modelId="{0FBDF19C-BC1E-8546-B7F1-E34973B0BF7D}" type="presParOf" srcId="{7EB5BACB-2821-984C-9F3B-EF38516C83A1}" destId="{EBED0E08-8FB0-8D44-9C42-FBE5590068F7}" srcOrd="0" destOrd="0" presId="urn:microsoft.com/office/officeart/2005/8/layout/vList5"/>
    <dgm:cxn modelId="{BBB2A20B-4192-8C4A-94AB-47D1D0575E6B}" type="presParOf" srcId="{D4F73833-928A-4FEE-B7B6-4520C3E882F8}" destId="{28AC7D67-FD26-C941-A178-8AB8BA62B0FD}" srcOrd="23" destOrd="0" presId="urn:microsoft.com/office/officeart/2005/8/layout/vList5"/>
    <dgm:cxn modelId="{C2494E45-47E1-464B-88B0-D99A88D8C41F}" type="presParOf" srcId="{D4F73833-928A-4FEE-B7B6-4520C3E882F8}" destId="{217D2AE7-AA45-D34E-9293-F499B90D4191}" srcOrd="24" destOrd="0" presId="urn:microsoft.com/office/officeart/2005/8/layout/vList5"/>
    <dgm:cxn modelId="{60118424-FC90-FC48-A1DB-3FDFD806DAE4}" type="presParOf" srcId="{217D2AE7-AA45-D34E-9293-F499B90D4191}" destId="{AC4E1A94-314A-BD48-B501-5C2A8488D4F5}"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0A4B2A-41F4-4C9C-BDF0-B488010F85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3584EE4-7E0B-4F87-ADD2-ABA7CAF186C0}">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1. Journey related KPIs </a:t>
          </a:r>
          <a:endParaRPr lang="en-US" sz="1200" b="1" i="0" dirty="0">
            <a:solidFill>
              <a:schemeClr val="bg1"/>
            </a:solidFill>
          </a:endParaRPr>
        </a:p>
      </dgm:t>
    </dgm:pt>
    <dgm:pt modelId="{2C6EA8B8-534D-4838-8A9D-76AA791DC573}" type="parTrans" cxnId="{AADC7717-FDC1-44EC-94E5-00E877F70AA0}">
      <dgm:prSet/>
      <dgm:spPr/>
      <dgm:t>
        <a:bodyPr/>
        <a:lstStyle/>
        <a:p>
          <a:endParaRPr lang="en-US" sz="1200"/>
        </a:p>
      </dgm:t>
    </dgm:pt>
    <dgm:pt modelId="{E191652E-754B-4FC9-95C7-7BDF09E310B8}" type="sibTrans" cxnId="{AADC7717-FDC1-44EC-94E5-00E877F70AA0}">
      <dgm:prSet/>
      <dgm:spPr/>
      <dgm:t>
        <a:bodyPr/>
        <a:lstStyle/>
        <a:p>
          <a:endParaRPr lang="en-US" sz="1200"/>
        </a:p>
      </dgm:t>
    </dgm:pt>
    <dgm:pt modelId="{98CD026F-ACB4-D042-9D2A-5C0D1D1803AB}">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2. Satisfaction rates among Universities with the overall HEI licensing process</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1774A869-0E23-F444-9C15-0080F3969CBC}" type="parTrans" cxnId="{65C4BC80-2C1A-4048-9BA6-5834443F8702}">
      <dgm:prSet/>
      <dgm:spPr/>
      <dgm:t>
        <a:bodyPr/>
        <a:lstStyle/>
        <a:p>
          <a:endParaRPr lang="en-US"/>
        </a:p>
      </dgm:t>
    </dgm:pt>
    <dgm:pt modelId="{926165A5-5D0A-364A-9275-24725C0155CF}" type="sibTrans" cxnId="{65C4BC80-2C1A-4048-9BA6-5834443F8702}">
      <dgm:prSet/>
      <dgm:spPr/>
      <dgm:t>
        <a:bodyPr/>
        <a:lstStyle/>
        <a:p>
          <a:endParaRPr lang="en-US"/>
        </a:p>
      </dgm:t>
    </dgm:pt>
    <dgm:pt modelId="{DC335E90-A6A8-344B-832F-846EECB51121}">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3. Satisfaction rates among Reviewers with the overall HEI review process</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BE87D850-B590-1149-92F5-08BD65875DB5}" type="parTrans" cxnId="{874D504D-E5F2-B147-8F4B-772FA0760D11}">
      <dgm:prSet/>
      <dgm:spPr/>
      <dgm:t>
        <a:bodyPr/>
        <a:lstStyle/>
        <a:p>
          <a:endParaRPr lang="en-US"/>
        </a:p>
      </dgm:t>
    </dgm:pt>
    <dgm:pt modelId="{0792E1F4-F4DF-DE43-AA82-3074FD7075F7}" type="sibTrans" cxnId="{874D504D-E5F2-B147-8F4B-772FA0760D11}">
      <dgm:prSet/>
      <dgm:spPr/>
      <dgm:t>
        <a:bodyPr/>
        <a:lstStyle/>
        <a:p>
          <a:endParaRPr lang="en-US"/>
        </a:p>
      </dgm:t>
    </dgm:pt>
    <dgm:pt modelId="{F1ACE0F2-35DA-0049-AF77-46B94F3ED7F8}">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4. Total number of licenses applied for by year </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1F688736-E398-3D43-AFEE-BBC5B20667A2}" type="parTrans" cxnId="{1B47FDB0-126E-5D4A-9B72-7429BADAD9A0}">
      <dgm:prSet/>
      <dgm:spPr/>
      <dgm:t>
        <a:bodyPr/>
        <a:lstStyle/>
        <a:p>
          <a:endParaRPr lang="en-US"/>
        </a:p>
      </dgm:t>
    </dgm:pt>
    <dgm:pt modelId="{BB44AC10-9218-3C4E-8156-E55386110093}" type="sibTrans" cxnId="{1B47FDB0-126E-5D4A-9B72-7429BADAD9A0}">
      <dgm:prSet/>
      <dgm:spPr/>
      <dgm:t>
        <a:bodyPr/>
        <a:lstStyle/>
        <a:p>
          <a:endParaRPr lang="en-US"/>
        </a:p>
      </dgm:t>
    </dgm:pt>
    <dgm:pt modelId="{E4A390D0-39DB-CB4A-88E9-063520C6525A}">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5. Status of licenses applied for (e.g. granted, revoked, etc.)</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5B7E0034-22CB-EF4E-8F2C-9F96BC129A5E}" type="parTrans" cxnId="{12E545BB-7F65-0E48-9C58-F0F1037CB533}">
      <dgm:prSet/>
      <dgm:spPr/>
      <dgm:t>
        <a:bodyPr/>
        <a:lstStyle/>
        <a:p>
          <a:endParaRPr lang="en-US"/>
        </a:p>
      </dgm:t>
    </dgm:pt>
    <dgm:pt modelId="{EFD23820-1B9B-984B-A488-27B38ADAF338}" type="sibTrans" cxnId="{12E545BB-7F65-0E48-9C58-F0F1037CB533}">
      <dgm:prSet/>
      <dgm:spPr/>
      <dgm:t>
        <a:bodyPr/>
        <a:lstStyle/>
        <a:p>
          <a:endParaRPr lang="en-US"/>
        </a:p>
      </dgm:t>
    </dgm:pt>
    <dgm:pt modelId="{3CB783BE-1729-4448-A1D7-9D2C7CFD85BC}">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6. Average time taken to issue institutional license</a:t>
          </a:r>
          <a:endParaRPr lang="en-US" sz="1200" b="0" i="0" u="none" strike="noStrike" cap="none" dirty="0">
            <a:solidFill>
              <a:schemeClr val="bg1"/>
            </a:solidFill>
            <a:latin typeface="Arial" panose="020B0604020202020204" pitchFamily="34" charset="0"/>
            <a:ea typeface="Arial"/>
            <a:cs typeface="Arial" panose="020B0604020202020204" pitchFamily="34" charset="0"/>
            <a:sym typeface="Arial"/>
          </a:endParaRPr>
        </a:p>
      </dgm:t>
    </dgm:pt>
    <dgm:pt modelId="{5F248503-B670-7841-8CBC-B1514D8C0B70}" type="parTrans" cxnId="{FFB46C23-A616-0C4D-BF02-9BB790AA6CFB}">
      <dgm:prSet/>
      <dgm:spPr/>
      <dgm:t>
        <a:bodyPr/>
        <a:lstStyle/>
        <a:p>
          <a:endParaRPr lang="en-US"/>
        </a:p>
      </dgm:t>
    </dgm:pt>
    <dgm:pt modelId="{51DEBF9C-3940-7241-A296-EB5970198F70}" type="sibTrans" cxnId="{FFB46C23-A616-0C4D-BF02-9BB790AA6CFB}">
      <dgm:prSet/>
      <dgm:spPr/>
      <dgm:t>
        <a:bodyPr/>
        <a:lstStyle/>
        <a:p>
          <a:endParaRPr lang="en-US"/>
        </a:p>
      </dgm:t>
    </dgm:pt>
    <dgm:pt modelId="{94370CC7-4F2F-3541-9237-360A2FAD28FA}">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7. Variance between total cost requested from universities initially and total amount actually paid</a:t>
          </a:r>
        </a:p>
      </dgm:t>
    </dgm:pt>
    <dgm:pt modelId="{6F058EFE-F22D-D440-9926-8B5530007E45}" type="parTrans" cxnId="{D94FFFCA-0EBE-9F4A-81DB-118B5718758C}">
      <dgm:prSet/>
      <dgm:spPr/>
      <dgm:t>
        <a:bodyPr/>
        <a:lstStyle/>
        <a:p>
          <a:endParaRPr lang="en-US"/>
        </a:p>
      </dgm:t>
    </dgm:pt>
    <dgm:pt modelId="{463D3E69-57A5-9B4C-ADB6-4DF512B4D114}" type="sibTrans" cxnId="{D94FFFCA-0EBE-9F4A-81DB-118B5718758C}">
      <dgm:prSet/>
      <dgm:spPr/>
      <dgm:t>
        <a:bodyPr/>
        <a:lstStyle/>
        <a:p>
          <a:endParaRPr lang="en-US"/>
        </a:p>
      </dgm:t>
    </dgm:pt>
    <dgm:pt modelId="{AA89B244-C426-F940-980F-480B5F37A871}">
      <dgm:prSet custT="1"/>
      <dgm:spPr/>
      <dgm:t>
        <a:bodyPr/>
        <a:lstStyle/>
        <a:p>
          <a:pPr algn="l" rtl="0"/>
          <a:r>
            <a:rPr lang="en-US" sz="1200" b="0" i="0" u="none" strike="noStrike" cap="none" dirty="0">
              <a:solidFill>
                <a:schemeClr val="bg1"/>
              </a:solidFill>
              <a:latin typeface="Arial" panose="020B0604020202020204" pitchFamily="34" charset="0"/>
              <a:ea typeface="Georgia"/>
              <a:cs typeface="Arial" panose="020B0604020202020204" pitchFamily="34" charset="0"/>
              <a:sym typeface="Georgia"/>
            </a:rPr>
            <a:t>8. Themes emerging from university visits and data collected </a:t>
          </a:r>
        </a:p>
      </dgm:t>
    </dgm:pt>
    <dgm:pt modelId="{B5CC2768-34F1-F74D-9D22-C79C26140BFC}" type="parTrans" cxnId="{6167C284-3406-3F4E-B19B-F6EEFDDDC9AA}">
      <dgm:prSet/>
      <dgm:spPr/>
      <dgm:t>
        <a:bodyPr/>
        <a:lstStyle/>
        <a:p>
          <a:endParaRPr lang="en-US"/>
        </a:p>
      </dgm:t>
    </dgm:pt>
    <dgm:pt modelId="{C2E3EC71-DDB0-FD41-B347-15F5EA2D65BC}" type="sibTrans" cxnId="{6167C284-3406-3F4E-B19B-F6EEFDDDC9AA}">
      <dgm:prSet/>
      <dgm:spPr/>
      <dgm:t>
        <a:bodyPr/>
        <a:lstStyle/>
        <a:p>
          <a:endParaRPr lang="en-US"/>
        </a:p>
      </dgm:t>
    </dgm:pt>
    <dgm:pt modelId="{D4F73833-928A-4FEE-B7B6-4520C3E882F8}" type="pres">
      <dgm:prSet presAssocID="{990A4B2A-41F4-4C9C-BDF0-B488010F85E5}" presName="Name0" presStyleCnt="0">
        <dgm:presLayoutVars>
          <dgm:dir/>
          <dgm:animLvl val="lvl"/>
          <dgm:resizeHandles val="exact"/>
        </dgm:presLayoutVars>
      </dgm:prSet>
      <dgm:spPr/>
    </dgm:pt>
    <dgm:pt modelId="{904830EA-A44B-4A4A-B804-7F4C561B5574}" type="pres">
      <dgm:prSet presAssocID="{F3584EE4-7E0B-4F87-ADD2-ABA7CAF186C0}" presName="linNode" presStyleCnt="0"/>
      <dgm:spPr/>
    </dgm:pt>
    <dgm:pt modelId="{267D7A8A-FBA7-4BCF-B5E3-3C223C9A0220}" type="pres">
      <dgm:prSet presAssocID="{F3584EE4-7E0B-4F87-ADD2-ABA7CAF186C0}" presName="parentText" presStyleLbl="node1" presStyleIdx="0" presStyleCnt="8" custScaleX="277778">
        <dgm:presLayoutVars>
          <dgm:chMax val="1"/>
          <dgm:bulletEnabled val="1"/>
        </dgm:presLayoutVars>
      </dgm:prSet>
      <dgm:spPr/>
    </dgm:pt>
    <dgm:pt modelId="{9EC98964-120B-8243-8D71-3FF8DE3C795C}" type="pres">
      <dgm:prSet presAssocID="{E191652E-754B-4FC9-95C7-7BDF09E310B8}" presName="sp" presStyleCnt="0"/>
      <dgm:spPr/>
    </dgm:pt>
    <dgm:pt modelId="{46B77824-78B6-2C42-AFEA-82594342617D}" type="pres">
      <dgm:prSet presAssocID="{98CD026F-ACB4-D042-9D2A-5C0D1D1803AB}" presName="linNode" presStyleCnt="0"/>
      <dgm:spPr/>
    </dgm:pt>
    <dgm:pt modelId="{7446EDEF-0958-BD4E-AE24-6C0FAD9175BA}" type="pres">
      <dgm:prSet presAssocID="{98CD026F-ACB4-D042-9D2A-5C0D1D1803AB}" presName="parentText" presStyleLbl="node1" presStyleIdx="1" presStyleCnt="8" custScaleX="277778">
        <dgm:presLayoutVars>
          <dgm:chMax val="1"/>
          <dgm:bulletEnabled val="1"/>
        </dgm:presLayoutVars>
      </dgm:prSet>
      <dgm:spPr/>
    </dgm:pt>
    <dgm:pt modelId="{7529BE6D-5FD3-9A41-B077-74FF08AEAB1D}" type="pres">
      <dgm:prSet presAssocID="{926165A5-5D0A-364A-9275-24725C0155CF}" presName="sp" presStyleCnt="0"/>
      <dgm:spPr/>
    </dgm:pt>
    <dgm:pt modelId="{A2A7CFDF-1A8A-2044-942F-7C69E73AC7FA}" type="pres">
      <dgm:prSet presAssocID="{DC335E90-A6A8-344B-832F-846EECB51121}" presName="linNode" presStyleCnt="0"/>
      <dgm:spPr/>
    </dgm:pt>
    <dgm:pt modelId="{B1F34D7F-EF89-A248-8958-1261C3EEE6F6}" type="pres">
      <dgm:prSet presAssocID="{DC335E90-A6A8-344B-832F-846EECB51121}" presName="parentText" presStyleLbl="node1" presStyleIdx="2" presStyleCnt="8" custScaleX="277778">
        <dgm:presLayoutVars>
          <dgm:chMax val="1"/>
          <dgm:bulletEnabled val="1"/>
        </dgm:presLayoutVars>
      </dgm:prSet>
      <dgm:spPr/>
    </dgm:pt>
    <dgm:pt modelId="{0F70D66A-8863-CD43-A15F-15530A497DFF}" type="pres">
      <dgm:prSet presAssocID="{0792E1F4-F4DF-DE43-AA82-3074FD7075F7}" presName="sp" presStyleCnt="0"/>
      <dgm:spPr/>
    </dgm:pt>
    <dgm:pt modelId="{D73F15D8-8433-874F-9367-B14E42B1F523}" type="pres">
      <dgm:prSet presAssocID="{F1ACE0F2-35DA-0049-AF77-46B94F3ED7F8}" presName="linNode" presStyleCnt="0"/>
      <dgm:spPr/>
    </dgm:pt>
    <dgm:pt modelId="{B14FAA41-344A-2745-BFEC-A1BB22AB1177}" type="pres">
      <dgm:prSet presAssocID="{F1ACE0F2-35DA-0049-AF77-46B94F3ED7F8}" presName="parentText" presStyleLbl="node1" presStyleIdx="3" presStyleCnt="8" custScaleX="277778">
        <dgm:presLayoutVars>
          <dgm:chMax val="1"/>
          <dgm:bulletEnabled val="1"/>
        </dgm:presLayoutVars>
      </dgm:prSet>
      <dgm:spPr/>
    </dgm:pt>
    <dgm:pt modelId="{B64BA4A7-3261-4742-99DF-D6E39811E058}" type="pres">
      <dgm:prSet presAssocID="{BB44AC10-9218-3C4E-8156-E55386110093}" presName="sp" presStyleCnt="0"/>
      <dgm:spPr/>
    </dgm:pt>
    <dgm:pt modelId="{BC66EEDE-2885-D04D-A9E2-BDFC51E4741A}" type="pres">
      <dgm:prSet presAssocID="{E4A390D0-39DB-CB4A-88E9-063520C6525A}" presName="linNode" presStyleCnt="0"/>
      <dgm:spPr/>
    </dgm:pt>
    <dgm:pt modelId="{643F484C-0886-6B4A-B64D-961B41D28818}" type="pres">
      <dgm:prSet presAssocID="{E4A390D0-39DB-CB4A-88E9-063520C6525A}" presName="parentText" presStyleLbl="node1" presStyleIdx="4" presStyleCnt="8" custScaleX="277778">
        <dgm:presLayoutVars>
          <dgm:chMax val="1"/>
          <dgm:bulletEnabled val="1"/>
        </dgm:presLayoutVars>
      </dgm:prSet>
      <dgm:spPr/>
    </dgm:pt>
    <dgm:pt modelId="{2976E552-0646-314C-A9B2-1E39A972724B}" type="pres">
      <dgm:prSet presAssocID="{EFD23820-1B9B-984B-A488-27B38ADAF338}" presName="sp" presStyleCnt="0"/>
      <dgm:spPr/>
    </dgm:pt>
    <dgm:pt modelId="{B646781F-417C-1846-8218-F268CE077325}" type="pres">
      <dgm:prSet presAssocID="{3CB783BE-1729-4448-A1D7-9D2C7CFD85BC}" presName="linNode" presStyleCnt="0"/>
      <dgm:spPr/>
    </dgm:pt>
    <dgm:pt modelId="{54AD75F6-1041-724D-9D1A-040AB80C20C5}" type="pres">
      <dgm:prSet presAssocID="{3CB783BE-1729-4448-A1D7-9D2C7CFD85BC}" presName="parentText" presStyleLbl="node1" presStyleIdx="5" presStyleCnt="8" custScaleX="277778">
        <dgm:presLayoutVars>
          <dgm:chMax val="1"/>
          <dgm:bulletEnabled val="1"/>
        </dgm:presLayoutVars>
      </dgm:prSet>
      <dgm:spPr/>
    </dgm:pt>
    <dgm:pt modelId="{73B47776-51A8-F242-B577-D38DF3B4E16F}" type="pres">
      <dgm:prSet presAssocID="{51DEBF9C-3940-7241-A296-EB5970198F70}" presName="sp" presStyleCnt="0"/>
      <dgm:spPr/>
    </dgm:pt>
    <dgm:pt modelId="{98D9144B-99F2-984B-A73D-CE629D843C71}" type="pres">
      <dgm:prSet presAssocID="{94370CC7-4F2F-3541-9237-360A2FAD28FA}" presName="linNode" presStyleCnt="0"/>
      <dgm:spPr/>
    </dgm:pt>
    <dgm:pt modelId="{0E1CAC9E-7D41-7940-807A-7AA8F932C241}" type="pres">
      <dgm:prSet presAssocID="{94370CC7-4F2F-3541-9237-360A2FAD28FA}" presName="parentText" presStyleLbl="node1" presStyleIdx="6" presStyleCnt="8" custScaleX="277778">
        <dgm:presLayoutVars>
          <dgm:chMax val="1"/>
          <dgm:bulletEnabled val="1"/>
        </dgm:presLayoutVars>
      </dgm:prSet>
      <dgm:spPr/>
    </dgm:pt>
    <dgm:pt modelId="{CD9414B1-EBCC-4341-82C2-D01F3BE6D23A}" type="pres">
      <dgm:prSet presAssocID="{463D3E69-57A5-9B4C-ADB6-4DF512B4D114}" presName="sp" presStyleCnt="0"/>
      <dgm:spPr/>
    </dgm:pt>
    <dgm:pt modelId="{08803B69-EF93-C94D-BBFA-56FCA874730E}" type="pres">
      <dgm:prSet presAssocID="{AA89B244-C426-F940-980F-480B5F37A871}" presName="linNode" presStyleCnt="0"/>
      <dgm:spPr/>
    </dgm:pt>
    <dgm:pt modelId="{CBB6D342-F5B9-6847-8799-6C63FEFB512C}" type="pres">
      <dgm:prSet presAssocID="{AA89B244-C426-F940-980F-480B5F37A871}" presName="parentText" presStyleLbl="node1" presStyleIdx="7" presStyleCnt="8" custScaleX="277778">
        <dgm:presLayoutVars>
          <dgm:chMax val="1"/>
          <dgm:bulletEnabled val="1"/>
        </dgm:presLayoutVars>
      </dgm:prSet>
      <dgm:spPr/>
    </dgm:pt>
  </dgm:ptLst>
  <dgm:cxnLst>
    <dgm:cxn modelId="{AADC7717-FDC1-44EC-94E5-00E877F70AA0}" srcId="{990A4B2A-41F4-4C9C-BDF0-B488010F85E5}" destId="{F3584EE4-7E0B-4F87-ADD2-ABA7CAF186C0}" srcOrd="0" destOrd="0" parTransId="{2C6EA8B8-534D-4838-8A9D-76AA791DC573}" sibTransId="{E191652E-754B-4FC9-95C7-7BDF09E310B8}"/>
    <dgm:cxn modelId="{FFB46C23-A616-0C4D-BF02-9BB790AA6CFB}" srcId="{990A4B2A-41F4-4C9C-BDF0-B488010F85E5}" destId="{3CB783BE-1729-4448-A1D7-9D2C7CFD85BC}" srcOrd="5" destOrd="0" parTransId="{5F248503-B670-7841-8CBC-B1514D8C0B70}" sibTransId="{51DEBF9C-3940-7241-A296-EB5970198F70}"/>
    <dgm:cxn modelId="{B1FEB737-09EC-944D-8D68-FAA21BC2DEAE}" type="presOf" srcId="{3CB783BE-1729-4448-A1D7-9D2C7CFD85BC}" destId="{54AD75F6-1041-724D-9D1A-040AB80C20C5}" srcOrd="0" destOrd="0" presId="urn:microsoft.com/office/officeart/2005/8/layout/vList5"/>
    <dgm:cxn modelId="{90DEA339-41BA-3D4F-BA37-94A2785FA0D4}" type="presOf" srcId="{E4A390D0-39DB-CB4A-88E9-063520C6525A}" destId="{643F484C-0886-6B4A-B64D-961B41D28818}" srcOrd="0" destOrd="0" presId="urn:microsoft.com/office/officeart/2005/8/layout/vList5"/>
    <dgm:cxn modelId="{FBF4713D-944C-4343-B304-EA8D49454CFF}" type="presOf" srcId="{DC335E90-A6A8-344B-832F-846EECB51121}" destId="{B1F34D7F-EF89-A248-8958-1261C3EEE6F6}" srcOrd="0" destOrd="0" presId="urn:microsoft.com/office/officeart/2005/8/layout/vList5"/>
    <dgm:cxn modelId="{95024246-360B-43E0-937C-C4CE13EF1CF3}" type="presOf" srcId="{F3584EE4-7E0B-4F87-ADD2-ABA7CAF186C0}" destId="{267D7A8A-FBA7-4BCF-B5E3-3C223C9A0220}" srcOrd="0" destOrd="0" presId="urn:microsoft.com/office/officeart/2005/8/layout/vList5"/>
    <dgm:cxn modelId="{874D504D-E5F2-B147-8F4B-772FA0760D11}" srcId="{990A4B2A-41F4-4C9C-BDF0-B488010F85E5}" destId="{DC335E90-A6A8-344B-832F-846EECB51121}" srcOrd="2" destOrd="0" parTransId="{BE87D850-B590-1149-92F5-08BD65875DB5}" sibTransId="{0792E1F4-F4DF-DE43-AA82-3074FD7075F7}"/>
    <dgm:cxn modelId="{7D495068-78D7-CC4F-A854-7E93CE2ED9A4}" type="presOf" srcId="{98CD026F-ACB4-D042-9D2A-5C0D1D1803AB}" destId="{7446EDEF-0958-BD4E-AE24-6C0FAD9175BA}" srcOrd="0" destOrd="0" presId="urn:microsoft.com/office/officeart/2005/8/layout/vList5"/>
    <dgm:cxn modelId="{65C4BC80-2C1A-4048-9BA6-5834443F8702}" srcId="{990A4B2A-41F4-4C9C-BDF0-B488010F85E5}" destId="{98CD026F-ACB4-D042-9D2A-5C0D1D1803AB}" srcOrd="1" destOrd="0" parTransId="{1774A869-0E23-F444-9C15-0080F3969CBC}" sibTransId="{926165A5-5D0A-364A-9275-24725C0155CF}"/>
    <dgm:cxn modelId="{6167C284-3406-3F4E-B19B-F6EEFDDDC9AA}" srcId="{990A4B2A-41F4-4C9C-BDF0-B488010F85E5}" destId="{AA89B244-C426-F940-980F-480B5F37A871}" srcOrd="7" destOrd="0" parTransId="{B5CC2768-34F1-F74D-9D22-C79C26140BFC}" sibTransId="{C2E3EC71-DDB0-FD41-B347-15F5EA2D65BC}"/>
    <dgm:cxn modelId="{404300AE-EB73-3749-A8B8-409B9C5CED4D}" type="presOf" srcId="{AA89B244-C426-F940-980F-480B5F37A871}" destId="{CBB6D342-F5B9-6847-8799-6C63FEFB512C}" srcOrd="0" destOrd="0" presId="urn:microsoft.com/office/officeart/2005/8/layout/vList5"/>
    <dgm:cxn modelId="{1B47FDB0-126E-5D4A-9B72-7429BADAD9A0}" srcId="{990A4B2A-41F4-4C9C-BDF0-B488010F85E5}" destId="{F1ACE0F2-35DA-0049-AF77-46B94F3ED7F8}" srcOrd="3" destOrd="0" parTransId="{1F688736-E398-3D43-AFEE-BBC5B20667A2}" sibTransId="{BB44AC10-9218-3C4E-8156-E55386110093}"/>
    <dgm:cxn modelId="{5E81B8BA-08CD-4F7C-8669-16B9D3AE5290}" type="presOf" srcId="{990A4B2A-41F4-4C9C-BDF0-B488010F85E5}" destId="{D4F73833-928A-4FEE-B7B6-4520C3E882F8}" srcOrd="0" destOrd="0" presId="urn:microsoft.com/office/officeart/2005/8/layout/vList5"/>
    <dgm:cxn modelId="{12E545BB-7F65-0E48-9C58-F0F1037CB533}" srcId="{990A4B2A-41F4-4C9C-BDF0-B488010F85E5}" destId="{E4A390D0-39DB-CB4A-88E9-063520C6525A}" srcOrd="4" destOrd="0" parTransId="{5B7E0034-22CB-EF4E-8F2C-9F96BC129A5E}" sibTransId="{EFD23820-1B9B-984B-A488-27B38ADAF338}"/>
    <dgm:cxn modelId="{D94FFFCA-0EBE-9F4A-81DB-118B5718758C}" srcId="{990A4B2A-41F4-4C9C-BDF0-B488010F85E5}" destId="{94370CC7-4F2F-3541-9237-360A2FAD28FA}" srcOrd="6" destOrd="0" parTransId="{6F058EFE-F22D-D440-9926-8B5530007E45}" sibTransId="{463D3E69-57A5-9B4C-ADB6-4DF512B4D114}"/>
    <dgm:cxn modelId="{D5C84CD8-F0DF-0B43-8F0A-57B8928FCAC7}" type="presOf" srcId="{F1ACE0F2-35DA-0049-AF77-46B94F3ED7F8}" destId="{B14FAA41-344A-2745-BFEC-A1BB22AB1177}" srcOrd="0" destOrd="0" presId="urn:microsoft.com/office/officeart/2005/8/layout/vList5"/>
    <dgm:cxn modelId="{D99E0DF8-9C80-8F40-AE29-ECEE463847C8}" type="presOf" srcId="{94370CC7-4F2F-3541-9237-360A2FAD28FA}" destId="{0E1CAC9E-7D41-7940-807A-7AA8F932C241}" srcOrd="0" destOrd="0" presId="urn:microsoft.com/office/officeart/2005/8/layout/vList5"/>
    <dgm:cxn modelId="{50BAB0C0-41EA-4AE9-9B48-77D5CCC600D7}" type="presParOf" srcId="{D4F73833-928A-4FEE-B7B6-4520C3E882F8}" destId="{904830EA-A44B-4A4A-B804-7F4C561B5574}" srcOrd="0" destOrd="0" presId="urn:microsoft.com/office/officeart/2005/8/layout/vList5"/>
    <dgm:cxn modelId="{D1A3F8BB-6C68-4D0D-BF5C-682D8EE598CE}" type="presParOf" srcId="{904830EA-A44B-4A4A-B804-7F4C561B5574}" destId="{267D7A8A-FBA7-4BCF-B5E3-3C223C9A0220}" srcOrd="0" destOrd="0" presId="urn:microsoft.com/office/officeart/2005/8/layout/vList5"/>
    <dgm:cxn modelId="{5DCB1EBE-F4F6-5949-A72F-6C5DE5003510}" type="presParOf" srcId="{D4F73833-928A-4FEE-B7B6-4520C3E882F8}" destId="{9EC98964-120B-8243-8D71-3FF8DE3C795C}" srcOrd="1" destOrd="0" presId="urn:microsoft.com/office/officeart/2005/8/layout/vList5"/>
    <dgm:cxn modelId="{C7871F2B-378D-7E47-ACC3-1F8FE3706E65}" type="presParOf" srcId="{D4F73833-928A-4FEE-B7B6-4520C3E882F8}" destId="{46B77824-78B6-2C42-AFEA-82594342617D}" srcOrd="2" destOrd="0" presId="urn:microsoft.com/office/officeart/2005/8/layout/vList5"/>
    <dgm:cxn modelId="{826F3BF7-BF92-C24A-A514-E17978CEE432}" type="presParOf" srcId="{46B77824-78B6-2C42-AFEA-82594342617D}" destId="{7446EDEF-0958-BD4E-AE24-6C0FAD9175BA}" srcOrd="0" destOrd="0" presId="urn:microsoft.com/office/officeart/2005/8/layout/vList5"/>
    <dgm:cxn modelId="{B019F67D-78F2-F045-8845-C6B8A5081537}" type="presParOf" srcId="{D4F73833-928A-4FEE-B7B6-4520C3E882F8}" destId="{7529BE6D-5FD3-9A41-B077-74FF08AEAB1D}" srcOrd="3" destOrd="0" presId="urn:microsoft.com/office/officeart/2005/8/layout/vList5"/>
    <dgm:cxn modelId="{18A25B7F-12F6-A448-B782-CBFDD8F9A6DB}" type="presParOf" srcId="{D4F73833-928A-4FEE-B7B6-4520C3E882F8}" destId="{A2A7CFDF-1A8A-2044-942F-7C69E73AC7FA}" srcOrd="4" destOrd="0" presId="urn:microsoft.com/office/officeart/2005/8/layout/vList5"/>
    <dgm:cxn modelId="{24C3A390-BB19-5246-9EBF-1EBEA6563D92}" type="presParOf" srcId="{A2A7CFDF-1A8A-2044-942F-7C69E73AC7FA}" destId="{B1F34D7F-EF89-A248-8958-1261C3EEE6F6}" srcOrd="0" destOrd="0" presId="urn:microsoft.com/office/officeart/2005/8/layout/vList5"/>
    <dgm:cxn modelId="{0165263D-3E5B-E042-8CBD-293EBFC5000D}" type="presParOf" srcId="{D4F73833-928A-4FEE-B7B6-4520C3E882F8}" destId="{0F70D66A-8863-CD43-A15F-15530A497DFF}" srcOrd="5" destOrd="0" presId="urn:microsoft.com/office/officeart/2005/8/layout/vList5"/>
    <dgm:cxn modelId="{6570B8F2-3810-D749-B894-8DFDA08EB1D3}" type="presParOf" srcId="{D4F73833-928A-4FEE-B7B6-4520C3E882F8}" destId="{D73F15D8-8433-874F-9367-B14E42B1F523}" srcOrd="6" destOrd="0" presId="urn:microsoft.com/office/officeart/2005/8/layout/vList5"/>
    <dgm:cxn modelId="{55F9784C-7B18-A04D-9B4C-3CCDE81714F2}" type="presParOf" srcId="{D73F15D8-8433-874F-9367-B14E42B1F523}" destId="{B14FAA41-344A-2745-BFEC-A1BB22AB1177}" srcOrd="0" destOrd="0" presId="urn:microsoft.com/office/officeart/2005/8/layout/vList5"/>
    <dgm:cxn modelId="{82751089-1F9E-6548-B55E-A4A02B9EA663}" type="presParOf" srcId="{D4F73833-928A-4FEE-B7B6-4520C3E882F8}" destId="{B64BA4A7-3261-4742-99DF-D6E39811E058}" srcOrd="7" destOrd="0" presId="urn:microsoft.com/office/officeart/2005/8/layout/vList5"/>
    <dgm:cxn modelId="{9D09513E-E660-9F46-8891-A08BD022C399}" type="presParOf" srcId="{D4F73833-928A-4FEE-B7B6-4520C3E882F8}" destId="{BC66EEDE-2885-D04D-A9E2-BDFC51E4741A}" srcOrd="8" destOrd="0" presId="urn:microsoft.com/office/officeart/2005/8/layout/vList5"/>
    <dgm:cxn modelId="{76455689-3DF2-1C42-B104-A1041DCB30EC}" type="presParOf" srcId="{BC66EEDE-2885-D04D-A9E2-BDFC51E4741A}" destId="{643F484C-0886-6B4A-B64D-961B41D28818}" srcOrd="0" destOrd="0" presId="urn:microsoft.com/office/officeart/2005/8/layout/vList5"/>
    <dgm:cxn modelId="{1010DA02-55F0-614F-B6E6-752DDD3D5CED}" type="presParOf" srcId="{D4F73833-928A-4FEE-B7B6-4520C3E882F8}" destId="{2976E552-0646-314C-A9B2-1E39A972724B}" srcOrd="9" destOrd="0" presId="urn:microsoft.com/office/officeart/2005/8/layout/vList5"/>
    <dgm:cxn modelId="{2AC52E3E-89D7-DA4D-91B3-A239DF12F53E}" type="presParOf" srcId="{D4F73833-928A-4FEE-B7B6-4520C3E882F8}" destId="{B646781F-417C-1846-8218-F268CE077325}" srcOrd="10" destOrd="0" presId="urn:microsoft.com/office/officeart/2005/8/layout/vList5"/>
    <dgm:cxn modelId="{6861AB17-1944-EE48-A9C9-357EDAEA3E60}" type="presParOf" srcId="{B646781F-417C-1846-8218-F268CE077325}" destId="{54AD75F6-1041-724D-9D1A-040AB80C20C5}" srcOrd="0" destOrd="0" presId="urn:microsoft.com/office/officeart/2005/8/layout/vList5"/>
    <dgm:cxn modelId="{D448D5B9-EF3C-9545-9A43-D4C05786BC39}" type="presParOf" srcId="{D4F73833-928A-4FEE-B7B6-4520C3E882F8}" destId="{73B47776-51A8-F242-B577-D38DF3B4E16F}" srcOrd="11" destOrd="0" presId="urn:microsoft.com/office/officeart/2005/8/layout/vList5"/>
    <dgm:cxn modelId="{E191CC4C-E62A-8A47-AA32-BF0D7E43DF6C}" type="presParOf" srcId="{D4F73833-928A-4FEE-B7B6-4520C3E882F8}" destId="{98D9144B-99F2-984B-A73D-CE629D843C71}" srcOrd="12" destOrd="0" presId="urn:microsoft.com/office/officeart/2005/8/layout/vList5"/>
    <dgm:cxn modelId="{7BC67990-4D8B-D64C-9EF2-BFADFF4B2609}" type="presParOf" srcId="{98D9144B-99F2-984B-A73D-CE629D843C71}" destId="{0E1CAC9E-7D41-7940-807A-7AA8F932C241}" srcOrd="0" destOrd="0" presId="urn:microsoft.com/office/officeart/2005/8/layout/vList5"/>
    <dgm:cxn modelId="{9D12311E-B2C4-C744-8021-F1EBFBF3F54B}" type="presParOf" srcId="{D4F73833-928A-4FEE-B7B6-4520C3E882F8}" destId="{CD9414B1-EBCC-4341-82C2-D01F3BE6D23A}" srcOrd="13" destOrd="0" presId="urn:microsoft.com/office/officeart/2005/8/layout/vList5"/>
    <dgm:cxn modelId="{91F98442-7CB2-2149-9A5F-7B1B1957DE3C}" type="presParOf" srcId="{D4F73833-928A-4FEE-B7B6-4520C3E882F8}" destId="{08803B69-EF93-C94D-BBFA-56FCA874730E}" srcOrd="14" destOrd="0" presId="urn:microsoft.com/office/officeart/2005/8/layout/vList5"/>
    <dgm:cxn modelId="{2A2C9D69-8332-E74C-BF3C-6C64CAD0B74F}" type="presParOf" srcId="{08803B69-EF93-C94D-BBFA-56FCA874730E}" destId="{CBB6D342-F5B9-6847-8799-6C63FEFB512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A8F1B7-A5C9-4403-A633-B6B53F7953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EEDBE0A-7A38-4841-889B-F2B2315ADA80}">
      <dgm:prSet custT="1"/>
      <dgm:spPr/>
      <dgm:t>
        <a:bodyPr/>
        <a:lstStyle/>
        <a:p>
          <a:pPr algn="l" rtl="0"/>
          <a:r>
            <a:rPr lang="en-US" sz="1200" b="0" i="0" dirty="0">
              <a:solidFill>
                <a:schemeClr val="bg1"/>
              </a:solidFill>
              <a:latin typeface="Arial" pitchFamily="34" charset="0"/>
              <a:cs typeface="Arial" pitchFamily="34" charset="0"/>
            </a:rPr>
            <a:t>1. Journey related KPIs</a:t>
          </a:r>
        </a:p>
      </dgm:t>
    </dgm:pt>
    <dgm:pt modelId="{9AF85688-5F13-403F-AA35-7287B67E54E3}" type="parTrans" cxnId="{E0B89E0F-EE80-412D-9217-4C22797948BE}">
      <dgm:prSet/>
      <dgm:spPr/>
      <dgm:t>
        <a:bodyPr/>
        <a:lstStyle/>
        <a:p>
          <a:endParaRPr lang="en-US"/>
        </a:p>
      </dgm:t>
    </dgm:pt>
    <dgm:pt modelId="{7C1B907B-45A3-4EE6-90BA-99CCCB0168B7}" type="sibTrans" cxnId="{E0B89E0F-EE80-412D-9217-4C22797948BE}">
      <dgm:prSet/>
      <dgm:spPr/>
      <dgm:t>
        <a:bodyPr/>
        <a:lstStyle/>
        <a:p>
          <a:endParaRPr lang="en-US"/>
        </a:p>
      </dgm:t>
    </dgm:pt>
    <dgm:pt modelId="{1AB4AE53-8FD9-4788-B015-99FE4A8B1EB5}">
      <dgm:prSet custT="1"/>
      <dgm:spPr/>
      <dgm:t>
        <a:bodyPr/>
        <a:lstStyle/>
        <a:p>
          <a:pPr algn="l" rtl="0"/>
          <a:r>
            <a:rPr lang="en-US" sz="1200" b="0" i="0" dirty="0">
              <a:solidFill>
                <a:schemeClr val="bg1"/>
              </a:solidFill>
              <a:latin typeface="Arial" pitchFamily="34" charset="0"/>
              <a:cs typeface="Arial" pitchFamily="34" charset="0"/>
            </a:rPr>
            <a:t>2. Satisfaction rates among Education Services Providers with the overall licensing process</a:t>
          </a:r>
        </a:p>
      </dgm:t>
    </dgm:pt>
    <dgm:pt modelId="{DF1B396A-F92E-42C8-9C83-6412A69FF82D}" type="parTrans" cxnId="{FF3DE37A-7BEF-4F1E-9023-1D4D44219DB2}">
      <dgm:prSet/>
      <dgm:spPr/>
      <dgm:t>
        <a:bodyPr/>
        <a:lstStyle/>
        <a:p>
          <a:endParaRPr lang="en-US"/>
        </a:p>
      </dgm:t>
    </dgm:pt>
    <dgm:pt modelId="{C2214303-582C-47BA-A92E-00B368BFBC95}" type="sibTrans" cxnId="{FF3DE37A-7BEF-4F1E-9023-1D4D44219DB2}">
      <dgm:prSet/>
      <dgm:spPr/>
      <dgm:t>
        <a:bodyPr/>
        <a:lstStyle/>
        <a:p>
          <a:endParaRPr lang="en-US"/>
        </a:p>
      </dgm:t>
    </dgm:pt>
    <dgm:pt modelId="{67AFC814-5158-4683-A7C8-FB9A13D8CF7F}">
      <dgm:prSet custT="1"/>
      <dgm:spPr/>
      <dgm:t>
        <a:bodyPr/>
        <a:lstStyle/>
        <a:p>
          <a:pPr algn="l" rtl="0"/>
          <a:r>
            <a:rPr lang="en-US" sz="1200" b="0" i="0" dirty="0">
              <a:solidFill>
                <a:schemeClr val="bg1"/>
              </a:solidFill>
              <a:latin typeface="Arial" pitchFamily="34" charset="0"/>
              <a:cs typeface="Arial" pitchFamily="34" charset="0"/>
            </a:rPr>
            <a:t>3. Satisfaction rates among reviewers with the overall Education Services Provider review process</a:t>
          </a:r>
        </a:p>
      </dgm:t>
    </dgm:pt>
    <dgm:pt modelId="{221C4457-2FAA-4E22-9347-740C51614535}" type="parTrans" cxnId="{DE4E7508-D463-432B-AF48-E6BAF4E90113}">
      <dgm:prSet/>
      <dgm:spPr/>
      <dgm:t>
        <a:bodyPr/>
        <a:lstStyle/>
        <a:p>
          <a:endParaRPr lang="en-US"/>
        </a:p>
      </dgm:t>
    </dgm:pt>
    <dgm:pt modelId="{A4DD13C8-348B-4365-B031-7EA3A9332757}" type="sibTrans" cxnId="{DE4E7508-D463-432B-AF48-E6BAF4E90113}">
      <dgm:prSet/>
      <dgm:spPr/>
      <dgm:t>
        <a:bodyPr/>
        <a:lstStyle/>
        <a:p>
          <a:endParaRPr lang="en-US"/>
        </a:p>
      </dgm:t>
    </dgm:pt>
    <dgm:pt modelId="{131E68FF-E65B-4FFB-9ED9-C709473073FE}">
      <dgm:prSet custT="1"/>
      <dgm:spPr/>
      <dgm:t>
        <a:bodyPr/>
        <a:lstStyle/>
        <a:p>
          <a:pPr algn="l" rtl="0"/>
          <a:r>
            <a:rPr lang="en-US" sz="1200" b="0" i="0" dirty="0">
              <a:solidFill>
                <a:schemeClr val="bg1"/>
              </a:solidFill>
              <a:latin typeface="Arial" pitchFamily="34" charset="0"/>
              <a:cs typeface="Arial" pitchFamily="34" charset="0"/>
            </a:rPr>
            <a:t>4. Total number of licenses applied for by year </a:t>
          </a:r>
        </a:p>
      </dgm:t>
    </dgm:pt>
    <dgm:pt modelId="{DE326CB0-58FC-4DFA-BBC7-9E19B363AFA1}" type="parTrans" cxnId="{13CB07E5-14BC-49D5-8D76-90265695AE45}">
      <dgm:prSet/>
      <dgm:spPr/>
      <dgm:t>
        <a:bodyPr/>
        <a:lstStyle/>
        <a:p>
          <a:endParaRPr lang="en-US"/>
        </a:p>
      </dgm:t>
    </dgm:pt>
    <dgm:pt modelId="{B0174E98-F6AF-40A8-8FC9-BAC8D98159CC}" type="sibTrans" cxnId="{13CB07E5-14BC-49D5-8D76-90265695AE45}">
      <dgm:prSet/>
      <dgm:spPr/>
      <dgm:t>
        <a:bodyPr/>
        <a:lstStyle/>
        <a:p>
          <a:endParaRPr lang="en-US"/>
        </a:p>
      </dgm:t>
    </dgm:pt>
    <dgm:pt modelId="{BF04FC37-5E75-4906-B25D-037C34C8D82A}">
      <dgm:prSet custT="1"/>
      <dgm:spPr/>
      <dgm:t>
        <a:bodyPr/>
        <a:lstStyle/>
        <a:p>
          <a:pPr algn="l" rtl="0"/>
          <a:r>
            <a:rPr lang="en-US" sz="1200" b="0" i="0" dirty="0">
              <a:solidFill>
                <a:schemeClr val="bg1"/>
              </a:solidFill>
              <a:latin typeface="Arial" pitchFamily="34" charset="0"/>
              <a:cs typeface="Arial" pitchFamily="34" charset="0"/>
            </a:rPr>
            <a:t>5. Status of licenses applied for (e.g. granted, revoked, etc.)</a:t>
          </a:r>
        </a:p>
      </dgm:t>
    </dgm:pt>
    <dgm:pt modelId="{9B2A75DC-5DC4-4BA0-A4C4-B051914DA9A5}" type="parTrans" cxnId="{7963B2EC-BF18-41E5-A51A-B039A76C0F4F}">
      <dgm:prSet/>
      <dgm:spPr/>
      <dgm:t>
        <a:bodyPr/>
        <a:lstStyle/>
        <a:p>
          <a:endParaRPr lang="en-US"/>
        </a:p>
      </dgm:t>
    </dgm:pt>
    <dgm:pt modelId="{39694BD7-8868-4A71-9358-E37FD74F7680}" type="sibTrans" cxnId="{7963B2EC-BF18-41E5-A51A-B039A76C0F4F}">
      <dgm:prSet/>
      <dgm:spPr/>
      <dgm:t>
        <a:bodyPr/>
        <a:lstStyle/>
        <a:p>
          <a:endParaRPr lang="en-US"/>
        </a:p>
      </dgm:t>
    </dgm:pt>
    <dgm:pt modelId="{6B3E8147-32EF-4022-BD5A-7CF066700FF0}">
      <dgm:prSet custT="1"/>
      <dgm:spPr/>
      <dgm:t>
        <a:bodyPr/>
        <a:lstStyle/>
        <a:p>
          <a:pPr algn="l" rtl="0"/>
          <a:r>
            <a:rPr lang="en-US" sz="1200" b="0" i="0" dirty="0">
              <a:solidFill>
                <a:schemeClr val="bg1"/>
              </a:solidFill>
              <a:latin typeface="Arial" pitchFamily="34" charset="0"/>
              <a:cs typeface="Arial" pitchFamily="34" charset="0"/>
            </a:rPr>
            <a:t>6. Average time taken to issue license</a:t>
          </a:r>
        </a:p>
      </dgm:t>
    </dgm:pt>
    <dgm:pt modelId="{67249FBA-03BD-43A3-A448-1C829A81B401}" type="parTrans" cxnId="{6E8C46AC-E209-46D9-9F8C-49A29CDCB086}">
      <dgm:prSet/>
      <dgm:spPr/>
      <dgm:t>
        <a:bodyPr/>
        <a:lstStyle/>
        <a:p>
          <a:endParaRPr lang="en-US"/>
        </a:p>
      </dgm:t>
    </dgm:pt>
    <dgm:pt modelId="{C4EE6680-7A2A-4D97-A892-8A852843792C}" type="sibTrans" cxnId="{6E8C46AC-E209-46D9-9F8C-49A29CDCB086}">
      <dgm:prSet/>
      <dgm:spPr/>
      <dgm:t>
        <a:bodyPr/>
        <a:lstStyle/>
        <a:p>
          <a:endParaRPr lang="en-US"/>
        </a:p>
      </dgm:t>
    </dgm:pt>
    <dgm:pt modelId="{AE6544EA-292D-470D-8888-6D1BA773D94A}" type="pres">
      <dgm:prSet presAssocID="{69A8F1B7-A5C9-4403-A633-B6B53F7953B1}" presName="Name0" presStyleCnt="0">
        <dgm:presLayoutVars>
          <dgm:dir/>
          <dgm:animLvl val="lvl"/>
          <dgm:resizeHandles val="exact"/>
        </dgm:presLayoutVars>
      </dgm:prSet>
      <dgm:spPr/>
    </dgm:pt>
    <dgm:pt modelId="{BB51D565-5579-40A1-93CB-A524F67AB371}" type="pres">
      <dgm:prSet presAssocID="{6EEDBE0A-7A38-4841-889B-F2B2315ADA80}" presName="linNode" presStyleCnt="0"/>
      <dgm:spPr/>
    </dgm:pt>
    <dgm:pt modelId="{AD7C312F-21DD-440D-8645-6D908201AFA1}" type="pres">
      <dgm:prSet presAssocID="{6EEDBE0A-7A38-4841-889B-F2B2315ADA80}" presName="parentText" presStyleLbl="node1" presStyleIdx="0" presStyleCnt="6" custScaleX="238791" custScaleY="93911">
        <dgm:presLayoutVars>
          <dgm:chMax val="1"/>
          <dgm:bulletEnabled val="1"/>
        </dgm:presLayoutVars>
      </dgm:prSet>
      <dgm:spPr/>
    </dgm:pt>
    <dgm:pt modelId="{BDA99371-7250-45C4-A03D-9AD9EAD05B79}" type="pres">
      <dgm:prSet presAssocID="{7C1B907B-45A3-4EE6-90BA-99CCCB0168B7}" presName="sp" presStyleCnt="0"/>
      <dgm:spPr/>
    </dgm:pt>
    <dgm:pt modelId="{8E2C6987-72C3-40FC-9046-42FD6EA2ABD2}" type="pres">
      <dgm:prSet presAssocID="{1AB4AE53-8FD9-4788-B015-99FE4A8B1EB5}" presName="linNode" presStyleCnt="0"/>
      <dgm:spPr/>
    </dgm:pt>
    <dgm:pt modelId="{1A858F23-F0CC-48F2-8418-9A1578B9F66A}" type="pres">
      <dgm:prSet presAssocID="{1AB4AE53-8FD9-4788-B015-99FE4A8B1EB5}" presName="parentText" presStyleLbl="node1" presStyleIdx="1" presStyleCnt="6" custScaleX="238791">
        <dgm:presLayoutVars>
          <dgm:chMax val="1"/>
          <dgm:bulletEnabled val="1"/>
        </dgm:presLayoutVars>
      </dgm:prSet>
      <dgm:spPr/>
    </dgm:pt>
    <dgm:pt modelId="{A30F663F-B0D1-4A25-920A-D096FFD96BB9}" type="pres">
      <dgm:prSet presAssocID="{C2214303-582C-47BA-A92E-00B368BFBC95}" presName="sp" presStyleCnt="0"/>
      <dgm:spPr/>
    </dgm:pt>
    <dgm:pt modelId="{FF399A15-7BE9-4BBD-88A9-5280BD6B2902}" type="pres">
      <dgm:prSet presAssocID="{67AFC814-5158-4683-A7C8-FB9A13D8CF7F}" presName="linNode" presStyleCnt="0"/>
      <dgm:spPr/>
    </dgm:pt>
    <dgm:pt modelId="{B9546DC2-B66E-4278-BAFD-636052B0E064}" type="pres">
      <dgm:prSet presAssocID="{67AFC814-5158-4683-A7C8-FB9A13D8CF7F}" presName="parentText" presStyleLbl="node1" presStyleIdx="2" presStyleCnt="6" custScaleX="238791">
        <dgm:presLayoutVars>
          <dgm:chMax val="1"/>
          <dgm:bulletEnabled val="1"/>
        </dgm:presLayoutVars>
      </dgm:prSet>
      <dgm:spPr/>
    </dgm:pt>
    <dgm:pt modelId="{4BE618DD-2EC4-4C08-B6BA-D3C020DEBB2D}" type="pres">
      <dgm:prSet presAssocID="{A4DD13C8-348B-4365-B031-7EA3A9332757}" presName="sp" presStyleCnt="0"/>
      <dgm:spPr/>
    </dgm:pt>
    <dgm:pt modelId="{B33C5F16-8485-4634-9F37-62FDA0B7CB38}" type="pres">
      <dgm:prSet presAssocID="{131E68FF-E65B-4FFB-9ED9-C709473073FE}" presName="linNode" presStyleCnt="0"/>
      <dgm:spPr/>
    </dgm:pt>
    <dgm:pt modelId="{5D7447D7-9810-47F3-8544-C497EE9CD9A8}" type="pres">
      <dgm:prSet presAssocID="{131E68FF-E65B-4FFB-9ED9-C709473073FE}" presName="parentText" presStyleLbl="node1" presStyleIdx="3" presStyleCnt="6" custScaleX="238791">
        <dgm:presLayoutVars>
          <dgm:chMax val="1"/>
          <dgm:bulletEnabled val="1"/>
        </dgm:presLayoutVars>
      </dgm:prSet>
      <dgm:spPr/>
    </dgm:pt>
    <dgm:pt modelId="{7E1BA77B-A953-4D8C-97A1-1DF6168B49BB}" type="pres">
      <dgm:prSet presAssocID="{B0174E98-F6AF-40A8-8FC9-BAC8D98159CC}" presName="sp" presStyleCnt="0"/>
      <dgm:spPr/>
    </dgm:pt>
    <dgm:pt modelId="{F105D741-A785-4998-A19E-463219ACB203}" type="pres">
      <dgm:prSet presAssocID="{BF04FC37-5E75-4906-B25D-037C34C8D82A}" presName="linNode" presStyleCnt="0"/>
      <dgm:spPr/>
    </dgm:pt>
    <dgm:pt modelId="{AE05F759-E5F5-4E43-AE18-1A0979B9CEC2}" type="pres">
      <dgm:prSet presAssocID="{BF04FC37-5E75-4906-B25D-037C34C8D82A}" presName="parentText" presStyleLbl="node1" presStyleIdx="4" presStyleCnt="6" custScaleX="238791">
        <dgm:presLayoutVars>
          <dgm:chMax val="1"/>
          <dgm:bulletEnabled val="1"/>
        </dgm:presLayoutVars>
      </dgm:prSet>
      <dgm:spPr/>
    </dgm:pt>
    <dgm:pt modelId="{17FF3EA6-1470-4A85-9F63-794F12227A77}" type="pres">
      <dgm:prSet presAssocID="{39694BD7-8868-4A71-9358-E37FD74F7680}" presName="sp" presStyleCnt="0"/>
      <dgm:spPr/>
    </dgm:pt>
    <dgm:pt modelId="{22C21370-A71E-46A3-9BA3-1F1B3CEFC92E}" type="pres">
      <dgm:prSet presAssocID="{6B3E8147-32EF-4022-BD5A-7CF066700FF0}" presName="linNode" presStyleCnt="0"/>
      <dgm:spPr/>
    </dgm:pt>
    <dgm:pt modelId="{A4C77D4E-D402-4899-97A9-CF7C470C39B4}" type="pres">
      <dgm:prSet presAssocID="{6B3E8147-32EF-4022-BD5A-7CF066700FF0}" presName="parentText" presStyleLbl="node1" presStyleIdx="5" presStyleCnt="6" custScaleX="238791">
        <dgm:presLayoutVars>
          <dgm:chMax val="1"/>
          <dgm:bulletEnabled val="1"/>
        </dgm:presLayoutVars>
      </dgm:prSet>
      <dgm:spPr/>
    </dgm:pt>
  </dgm:ptLst>
  <dgm:cxnLst>
    <dgm:cxn modelId="{40E24F03-8714-4F67-A5B4-A24F86209EE0}" type="presOf" srcId="{69A8F1B7-A5C9-4403-A633-B6B53F7953B1}" destId="{AE6544EA-292D-470D-8888-6D1BA773D94A}" srcOrd="0" destOrd="0" presId="urn:microsoft.com/office/officeart/2005/8/layout/vList5"/>
    <dgm:cxn modelId="{DE4E7508-D463-432B-AF48-E6BAF4E90113}" srcId="{69A8F1B7-A5C9-4403-A633-B6B53F7953B1}" destId="{67AFC814-5158-4683-A7C8-FB9A13D8CF7F}" srcOrd="2" destOrd="0" parTransId="{221C4457-2FAA-4E22-9347-740C51614535}" sibTransId="{A4DD13C8-348B-4365-B031-7EA3A9332757}"/>
    <dgm:cxn modelId="{E0B89E0F-EE80-412D-9217-4C22797948BE}" srcId="{69A8F1B7-A5C9-4403-A633-B6B53F7953B1}" destId="{6EEDBE0A-7A38-4841-889B-F2B2315ADA80}" srcOrd="0" destOrd="0" parTransId="{9AF85688-5F13-403F-AA35-7287B67E54E3}" sibTransId="{7C1B907B-45A3-4EE6-90BA-99CCCB0168B7}"/>
    <dgm:cxn modelId="{6B7FEA33-899F-4DCF-A95B-A2B41CF3115B}" type="presOf" srcId="{131E68FF-E65B-4FFB-9ED9-C709473073FE}" destId="{5D7447D7-9810-47F3-8544-C497EE9CD9A8}" srcOrd="0" destOrd="0" presId="urn:microsoft.com/office/officeart/2005/8/layout/vList5"/>
    <dgm:cxn modelId="{FF3DE37A-7BEF-4F1E-9023-1D4D44219DB2}" srcId="{69A8F1B7-A5C9-4403-A633-B6B53F7953B1}" destId="{1AB4AE53-8FD9-4788-B015-99FE4A8B1EB5}" srcOrd="1" destOrd="0" parTransId="{DF1B396A-F92E-42C8-9C83-6412A69FF82D}" sibTransId="{C2214303-582C-47BA-A92E-00B368BFBC95}"/>
    <dgm:cxn modelId="{6E69E68F-7976-4AEE-A9FD-5BC273931044}" type="presOf" srcId="{1AB4AE53-8FD9-4788-B015-99FE4A8B1EB5}" destId="{1A858F23-F0CC-48F2-8418-9A1578B9F66A}" srcOrd="0" destOrd="0" presId="urn:microsoft.com/office/officeart/2005/8/layout/vList5"/>
    <dgm:cxn modelId="{6E8C46AC-E209-46D9-9F8C-49A29CDCB086}" srcId="{69A8F1B7-A5C9-4403-A633-B6B53F7953B1}" destId="{6B3E8147-32EF-4022-BD5A-7CF066700FF0}" srcOrd="5" destOrd="0" parTransId="{67249FBA-03BD-43A3-A448-1C829A81B401}" sibTransId="{C4EE6680-7A2A-4D97-A892-8A852843792C}"/>
    <dgm:cxn modelId="{375785DB-7AF6-4245-92F7-55693C8594B1}" type="presOf" srcId="{BF04FC37-5E75-4906-B25D-037C34C8D82A}" destId="{AE05F759-E5F5-4E43-AE18-1A0979B9CEC2}" srcOrd="0" destOrd="0" presId="urn:microsoft.com/office/officeart/2005/8/layout/vList5"/>
    <dgm:cxn modelId="{CAB8EEDB-68E3-4F58-8CB3-7DA02C1165A5}" type="presOf" srcId="{6B3E8147-32EF-4022-BD5A-7CF066700FF0}" destId="{A4C77D4E-D402-4899-97A9-CF7C470C39B4}" srcOrd="0" destOrd="0" presId="urn:microsoft.com/office/officeart/2005/8/layout/vList5"/>
    <dgm:cxn modelId="{13CB07E5-14BC-49D5-8D76-90265695AE45}" srcId="{69A8F1B7-A5C9-4403-A633-B6B53F7953B1}" destId="{131E68FF-E65B-4FFB-9ED9-C709473073FE}" srcOrd="3" destOrd="0" parTransId="{DE326CB0-58FC-4DFA-BBC7-9E19B363AFA1}" sibTransId="{B0174E98-F6AF-40A8-8FC9-BAC8D98159CC}"/>
    <dgm:cxn modelId="{0F0D1CE9-7501-405D-96A3-5448D497FDB8}" type="presOf" srcId="{67AFC814-5158-4683-A7C8-FB9A13D8CF7F}" destId="{B9546DC2-B66E-4278-BAFD-636052B0E064}" srcOrd="0" destOrd="0" presId="urn:microsoft.com/office/officeart/2005/8/layout/vList5"/>
    <dgm:cxn modelId="{7963B2EC-BF18-41E5-A51A-B039A76C0F4F}" srcId="{69A8F1B7-A5C9-4403-A633-B6B53F7953B1}" destId="{BF04FC37-5E75-4906-B25D-037C34C8D82A}" srcOrd="4" destOrd="0" parTransId="{9B2A75DC-5DC4-4BA0-A4C4-B051914DA9A5}" sibTransId="{39694BD7-8868-4A71-9358-E37FD74F7680}"/>
    <dgm:cxn modelId="{AA9088FD-8709-4A9E-920E-22359F615246}" type="presOf" srcId="{6EEDBE0A-7A38-4841-889B-F2B2315ADA80}" destId="{AD7C312F-21DD-440D-8645-6D908201AFA1}" srcOrd="0" destOrd="0" presId="urn:microsoft.com/office/officeart/2005/8/layout/vList5"/>
    <dgm:cxn modelId="{4107E196-4DFF-4139-93C2-2289A4C50B17}" type="presParOf" srcId="{AE6544EA-292D-470D-8888-6D1BA773D94A}" destId="{BB51D565-5579-40A1-93CB-A524F67AB371}" srcOrd="0" destOrd="0" presId="urn:microsoft.com/office/officeart/2005/8/layout/vList5"/>
    <dgm:cxn modelId="{5E9BB465-3A18-4166-BDA6-1214BB2026C7}" type="presParOf" srcId="{BB51D565-5579-40A1-93CB-A524F67AB371}" destId="{AD7C312F-21DD-440D-8645-6D908201AFA1}" srcOrd="0" destOrd="0" presId="urn:microsoft.com/office/officeart/2005/8/layout/vList5"/>
    <dgm:cxn modelId="{263FD606-3208-407B-9160-25D49A378B5C}" type="presParOf" srcId="{AE6544EA-292D-470D-8888-6D1BA773D94A}" destId="{BDA99371-7250-45C4-A03D-9AD9EAD05B79}" srcOrd="1" destOrd="0" presId="urn:microsoft.com/office/officeart/2005/8/layout/vList5"/>
    <dgm:cxn modelId="{E4EC190D-2894-4D61-80E3-270A34046E4C}" type="presParOf" srcId="{AE6544EA-292D-470D-8888-6D1BA773D94A}" destId="{8E2C6987-72C3-40FC-9046-42FD6EA2ABD2}" srcOrd="2" destOrd="0" presId="urn:microsoft.com/office/officeart/2005/8/layout/vList5"/>
    <dgm:cxn modelId="{6F96DF90-B127-44FF-BE55-C761D977DEFC}" type="presParOf" srcId="{8E2C6987-72C3-40FC-9046-42FD6EA2ABD2}" destId="{1A858F23-F0CC-48F2-8418-9A1578B9F66A}" srcOrd="0" destOrd="0" presId="urn:microsoft.com/office/officeart/2005/8/layout/vList5"/>
    <dgm:cxn modelId="{5FA746AE-5830-4B3E-9772-72EF3BE705F3}" type="presParOf" srcId="{AE6544EA-292D-470D-8888-6D1BA773D94A}" destId="{A30F663F-B0D1-4A25-920A-D096FFD96BB9}" srcOrd="3" destOrd="0" presId="urn:microsoft.com/office/officeart/2005/8/layout/vList5"/>
    <dgm:cxn modelId="{98AAABE2-34AE-4E32-8C9E-FDA82164FC3C}" type="presParOf" srcId="{AE6544EA-292D-470D-8888-6D1BA773D94A}" destId="{FF399A15-7BE9-4BBD-88A9-5280BD6B2902}" srcOrd="4" destOrd="0" presId="urn:microsoft.com/office/officeart/2005/8/layout/vList5"/>
    <dgm:cxn modelId="{98C1F2FC-C40B-4911-A384-64B4C049CC05}" type="presParOf" srcId="{FF399A15-7BE9-4BBD-88A9-5280BD6B2902}" destId="{B9546DC2-B66E-4278-BAFD-636052B0E064}" srcOrd="0" destOrd="0" presId="urn:microsoft.com/office/officeart/2005/8/layout/vList5"/>
    <dgm:cxn modelId="{D9473BD3-C2AF-4F8B-8AA7-55E4F7757F1E}" type="presParOf" srcId="{AE6544EA-292D-470D-8888-6D1BA773D94A}" destId="{4BE618DD-2EC4-4C08-B6BA-D3C020DEBB2D}" srcOrd="5" destOrd="0" presId="urn:microsoft.com/office/officeart/2005/8/layout/vList5"/>
    <dgm:cxn modelId="{7A7924CB-B64E-40B2-A7C2-FAF35E65CE23}" type="presParOf" srcId="{AE6544EA-292D-470D-8888-6D1BA773D94A}" destId="{B33C5F16-8485-4634-9F37-62FDA0B7CB38}" srcOrd="6" destOrd="0" presId="urn:microsoft.com/office/officeart/2005/8/layout/vList5"/>
    <dgm:cxn modelId="{C93A15E9-1E06-4774-9879-C6F56738B430}" type="presParOf" srcId="{B33C5F16-8485-4634-9F37-62FDA0B7CB38}" destId="{5D7447D7-9810-47F3-8544-C497EE9CD9A8}" srcOrd="0" destOrd="0" presId="urn:microsoft.com/office/officeart/2005/8/layout/vList5"/>
    <dgm:cxn modelId="{E5D61D8F-10B4-4AF5-A7FB-E726F0D0C48A}" type="presParOf" srcId="{AE6544EA-292D-470D-8888-6D1BA773D94A}" destId="{7E1BA77B-A953-4D8C-97A1-1DF6168B49BB}" srcOrd="7" destOrd="0" presId="urn:microsoft.com/office/officeart/2005/8/layout/vList5"/>
    <dgm:cxn modelId="{7420007D-224B-4514-B8F6-8532B4E13CEB}" type="presParOf" srcId="{AE6544EA-292D-470D-8888-6D1BA773D94A}" destId="{F105D741-A785-4998-A19E-463219ACB203}" srcOrd="8" destOrd="0" presId="urn:microsoft.com/office/officeart/2005/8/layout/vList5"/>
    <dgm:cxn modelId="{08C8E495-DA80-465C-B451-0CFA57669367}" type="presParOf" srcId="{F105D741-A785-4998-A19E-463219ACB203}" destId="{AE05F759-E5F5-4E43-AE18-1A0979B9CEC2}" srcOrd="0" destOrd="0" presId="urn:microsoft.com/office/officeart/2005/8/layout/vList5"/>
    <dgm:cxn modelId="{DFFC503F-71D1-44AC-9D5C-1D6C5AF0ABAF}" type="presParOf" srcId="{AE6544EA-292D-470D-8888-6D1BA773D94A}" destId="{17FF3EA6-1470-4A85-9F63-794F12227A77}" srcOrd="9" destOrd="0" presId="urn:microsoft.com/office/officeart/2005/8/layout/vList5"/>
    <dgm:cxn modelId="{F67A3D0B-0767-49EC-9F21-F3705C5FB957}" type="presParOf" srcId="{AE6544EA-292D-470D-8888-6D1BA773D94A}" destId="{22C21370-A71E-46A3-9BA3-1F1B3CEFC92E}" srcOrd="10" destOrd="0" presId="urn:microsoft.com/office/officeart/2005/8/layout/vList5"/>
    <dgm:cxn modelId="{4EE9D8A8-2C01-4C69-95A5-148ABCE2D2A9}" type="presParOf" srcId="{22C21370-A71E-46A3-9BA3-1F1B3CEFC92E}" destId="{A4C77D4E-D402-4899-97A9-CF7C470C39B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30AB79-17C6-432E-AD7C-62607895E3C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763ED65-E93F-4F08-B374-2D553213822F}">
      <dgm:prSet custT="1"/>
      <dgm:spPr/>
      <dgm:t>
        <a:bodyPr/>
        <a:lstStyle/>
        <a:p>
          <a:pPr algn="l" rtl="0"/>
          <a:r>
            <a:rPr lang="en-US" sz="1200" b="1" i="0" dirty="0"/>
            <a:t>1. Journey related KPIs</a:t>
          </a:r>
        </a:p>
      </dgm:t>
    </dgm:pt>
    <dgm:pt modelId="{CC0C0A57-2A64-4C1C-BEEF-C9DC98535EB5}" type="parTrans" cxnId="{C24FC7D6-95F7-433F-A0CC-709DDC162B24}">
      <dgm:prSet/>
      <dgm:spPr/>
      <dgm:t>
        <a:bodyPr/>
        <a:lstStyle/>
        <a:p>
          <a:endParaRPr lang="en-US"/>
        </a:p>
      </dgm:t>
    </dgm:pt>
    <dgm:pt modelId="{3061F1D5-C3CD-4B5F-B6FC-82645B072C4F}" type="sibTrans" cxnId="{C24FC7D6-95F7-433F-A0CC-709DDC162B24}">
      <dgm:prSet/>
      <dgm:spPr/>
      <dgm:t>
        <a:bodyPr/>
        <a:lstStyle/>
        <a:p>
          <a:endParaRPr lang="en-US"/>
        </a:p>
      </dgm:t>
    </dgm:pt>
    <dgm:pt modelId="{D72341D3-E01F-45FB-9BF6-0AAFC1203C7D}">
      <dgm:prSet custT="1"/>
      <dgm:spPr/>
      <dgm:t>
        <a:bodyPr/>
        <a:lstStyle/>
        <a:p>
          <a:pPr algn="l" rtl="0"/>
          <a:r>
            <a:rPr lang="en-US" sz="1200" b="1" i="0" dirty="0"/>
            <a:t>2. Satisfaction rates of Education Professionals against key moments that matter (e.g. communication plan, etc.)</a:t>
          </a:r>
        </a:p>
      </dgm:t>
    </dgm:pt>
    <dgm:pt modelId="{45582E9C-3F09-4DD6-85C6-16A91127B85A}" type="parTrans" cxnId="{14E1B57E-4E71-4A54-A269-3937194B9ED2}">
      <dgm:prSet/>
      <dgm:spPr/>
      <dgm:t>
        <a:bodyPr/>
        <a:lstStyle/>
        <a:p>
          <a:endParaRPr lang="en-US"/>
        </a:p>
      </dgm:t>
    </dgm:pt>
    <dgm:pt modelId="{0CCE8BCA-B725-4281-AD0F-CFB4745B02B7}" type="sibTrans" cxnId="{14E1B57E-4E71-4A54-A269-3937194B9ED2}">
      <dgm:prSet/>
      <dgm:spPr/>
      <dgm:t>
        <a:bodyPr/>
        <a:lstStyle/>
        <a:p>
          <a:endParaRPr lang="en-US"/>
        </a:p>
      </dgm:t>
    </dgm:pt>
    <dgm:pt modelId="{293AE4C8-7C52-470D-B166-39C05D90A3A5}">
      <dgm:prSet custT="1"/>
      <dgm:spPr/>
      <dgm:t>
        <a:bodyPr/>
        <a:lstStyle/>
        <a:p>
          <a:pPr algn="l" rtl="0"/>
          <a:r>
            <a:rPr lang="en-US" sz="1200" b="1" i="0" dirty="0"/>
            <a:t>3. Number of Education Professional applications received (3 year trend minimum)</a:t>
          </a:r>
        </a:p>
      </dgm:t>
    </dgm:pt>
    <dgm:pt modelId="{A1811DAF-0EF7-439F-9549-AB50A8350E00}" type="parTrans" cxnId="{1D11C973-7F70-421F-AD98-A4FC918BE1E6}">
      <dgm:prSet/>
      <dgm:spPr/>
      <dgm:t>
        <a:bodyPr/>
        <a:lstStyle/>
        <a:p>
          <a:endParaRPr lang="en-US"/>
        </a:p>
      </dgm:t>
    </dgm:pt>
    <dgm:pt modelId="{46C35C58-C3E6-4809-84EA-7740255F202E}" type="sibTrans" cxnId="{1D11C973-7F70-421F-AD98-A4FC918BE1E6}">
      <dgm:prSet/>
      <dgm:spPr/>
      <dgm:t>
        <a:bodyPr/>
        <a:lstStyle/>
        <a:p>
          <a:endParaRPr lang="en-US"/>
        </a:p>
      </dgm:t>
    </dgm:pt>
    <dgm:pt modelId="{CA9A0DB9-E4A9-4C03-B03A-8D8EDDE1922B}">
      <dgm:prSet custT="1"/>
      <dgm:spPr/>
      <dgm:t>
        <a:bodyPr/>
        <a:lstStyle/>
        <a:p>
          <a:pPr algn="l" rtl="0"/>
          <a:r>
            <a:rPr lang="en-US" sz="1200" b="1" i="0" dirty="0"/>
            <a:t>4. Percentage of incomplete applications out of the total application pool</a:t>
          </a:r>
        </a:p>
      </dgm:t>
    </dgm:pt>
    <dgm:pt modelId="{C97C8638-7448-42F8-B502-D68E8C99BF34}" type="parTrans" cxnId="{E68B492C-EF30-4780-9882-93BC9ED5A929}">
      <dgm:prSet/>
      <dgm:spPr/>
      <dgm:t>
        <a:bodyPr/>
        <a:lstStyle/>
        <a:p>
          <a:endParaRPr lang="en-US"/>
        </a:p>
      </dgm:t>
    </dgm:pt>
    <dgm:pt modelId="{6E770965-6A89-45DB-BF77-EDF946A1FAF2}" type="sibTrans" cxnId="{E68B492C-EF30-4780-9882-93BC9ED5A929}">
      <dgm:prSet/>
      <dgm:spPr/>
      <dgm:t>
        <a:bodyPr/>
        <a:lstStyle/>
        <a:p>
          <a:endParaRPr lang="en-US"/>
        </a:p>
      </dgm:t>
    </dgm:pt>
    <dgm:pt modelId="{7D3CA927-FB88-424C-874E-A05E0BA3C30E}">
      <dgm:prSet custT="1"/>
      <dgm:spPr/>
      <dgm:t>
        <a:bodyPr/>
        <a:lstStyle/>
        <a:p>
          <a:pPr algn="l" rtl="0"/>
          <a:r>
            <a:rPr lang="en-US" sz="1200" b="1" i="0" dirty="0"/>
            <a:t>5. Percentage of teachers licensed out of total teachers in UAE by Emirate and Sector</a:t>
          </a:r>
        </a:p>
      </dgm:t>
    </dgm:pt>
    <dgm:pt modelId="{E16A9A91-FEDE-4E78-997E-E8876D43803E}" type="parTrans" cxnId="{E9C9A6A3-A444-492F-A4EF-AEF0B22017AE}">
      <dgm:prSet/>
      <dgm:spPr/>
      <dgm:t>
        <a:bodyPr/>
        <a:lstStyle/>
        <a:p>
          <a:endParaRPr lang="en-US"/>
        </a:p>
      </dgm:t>
    </dgm:pt>
    <dgm:pt modelId="{3ADBAD6F-BE51-4A4F-9E0C-F7D83FD6C537}" type="sibTrans" cxnId="{E9C9A6A3-A444-492F-A4EF-AEF0B22017AE}">
      <dgm:prSet/>
      <dgm:spPr/>
      <dgm:t>
        <a:bodyPr/>
        <a:lstStyle/>
        <a:p>
          <a:endParaRPr lang="en-US"/>
        </a:p>
      </dgm:t>
    </dgm:pt>
    <dgm:pt modelId="{E4501BA2-A3C3-456C-82E6-3A61DFA32F6A}">
      <dgm:prSet custT="1"/>
      <dgm:spPr/>
      <dgm:t>
        <a:bodyPr/>
        <a:lstStyle/>
        <a:p>
          <a:pPr algn="l" rtl="0"/>
          <a:r>
            <a:rPr lang="en-US" sz="1200" b="1" i="0" dirty="0"/>
            <a:t>6. Number of teachers and other Education Professionals who applied vs. those who passed</a:t>
          </a:r>
        </a:p>
      </dgm:t>
    </dgm:pt>
    <dgm:pt modelId="{DEB4DA1C-C9E1-4BA8-891B-D9E79E25FAE8}" type="parTrans" cxnId="{D708D84A-F41D-4319-9FED-B6CA7D1C9F2B}">
      <dgm:prSet/>
      <dgm:spPr/>
      <dgm:t>
        <a:bodyPr/>
        <a:lstStyle/>
        <a:p>
          <a:endParaRPr lang="en-US"/>
        </a:p>
      </dgm:t>
    </dgm:pt>
    <dgm:pt modelId="{A252BE8D-23EB-4174-B4A0-B01D1B61E2EA}" type="sibTrans" cxnId="{D708D84A-F41D-4319-9FED-B6CA7D1C9F2B}">
      <dgm:prSet/>
      <dgm:spPr/>
      <dgm:t>
        <a:bodyPr/>
        <a:lstStyle/>
        <a:p>
          <a:endParaRPr lang="en-US"/>
        </a:p>
      </dgm:t>
    </dgm:pt>
    <dgm:pt modelId="{26870A93-BF4A-4A23-9B71-DBD2DE77ADF2}">
      <dgm:prSet custT="1"/>
      <dgm:spPr/>
      <dgm:t>
        <a:bodyPr/>
        <a:lstStyle/>
        <a:p>
          <a:pPr algn="l" rtl="0"/>
          <a:r>
            <a:rPr lang="en-US" sz="1200" b="1" i="0" dirty="0"/>
            <a:t>7. Percentage of Education Professionals who passed from first exam trial </a:t>
          </a:r>
          <a:endParaRPr lang="en-US" sz="1200" b="1" dirty="0"/>
        </a:p>
      </dgm:t>
    </dgm:pt>
    <dgm:pt modelId="{27326541-44B7-47D7-9702-4C1B2B8A4C60}" type="parTrans" cxnId="{EFDDD567-71DD-4FC2-83CB-A077889CAD3D}">
      <dgm:prSet/>
      <dgm:spPr/>
      <dgm:t>
        <a:bodyPr/>
        <a:lstStyle/>
        <a:p>
          <a:endParaRPr lang="en-US"/>
        </a:p>
      </dgm:t>
    </dgm:pt>
    <dgm:pt modelId="{A7370238-BF54-44EE-BE72-DAED0790F2B2}" type="sibTrans" cxnId="{EFDDD567-71DD-4FC2-83CB-A077889CAD3D}">
      <dgm:prSet/>
      <dgm:spPr/>
      <dgm:t>
        <a:bodyPr/>
        <a:lstStyle/>
        <a:p>
          <a:endParaRPr lang="en-US"/>
        </a:p>
      </dgm:t>
    </dgm:pt>
    <dgm:pt modelId="{1916C49A-BBA7-4622-89A3-C3ABF9D62AF8}">
      <dgm:prSet custT="1"/>
      <dgm:spPr/>
      <dgm:t>
        <a:bodyPr/>
        <a:lstStyle/>
        <a:p>
          <a:pPr algn="l" rtl="0"/>
          <a:r>
            <a:rPr lang="en-US" sz="1200" b="1" i="0" dirty="0"/>
            <a:t>8. Average time taken to issue professional license</a:t>
          </a:r>
        </a:p>
      </dgm:t>
    </dgm:pt>
    <dgm:pt modelId="{37A1E6F9-DD7A-45B4-B8A8-8814EEF6B238}" type="parTrans" cxnId="{C9100CC1-0E8B-449F-8814-7D9017257BCF}">
      <dgm:prSet/>
      <dgm:spPr/>
      <dgm:t>
        <a:bodyPr/>
        <a:lstStyle/>
        <a:p>
          <a:endParaRPr lang="en-US"/>
        </a:p>
      </dgm:t>
    </dgm:pt>
    <dgm:pt modelId="{647A0C90-502B-4ED3-A205-1B4E0536D8DD}" type="sibTrans" cxnId="{C9100CC1-0E8B-449F-8814-7D9017257BCF}">
      <dgm:prSet/>
      <dgm:spPr/>
      <dgm:t>
        <a:bodyPr/>
        <a:lstStyle/>
        <a:p>
          <a:endParaRPr lang="en-US"/>
        </a:p>
      </dgm:t>
    </dgm:pt>
    <dgm:pt modelId="{EB6B799E-7261-4ECF-B9C4-B8E370E7FF67}" type="pres">
      <dgm:prSet presAssocID="{AA30AB79-17C6-432E-AD7C-62607895E3C5}" presName="Name0" presStyleCnt="0">
        <dgm:presLayoutVars>
          <dgm:dir/>
          <dgm:animLvl val="lvl"/>
          <dgm:resizeHandles val="exact"/>
        </dgm:presLayoutVars>
      </dgm:prSet>
      <dgm:spPr/>
    </dgm:pt>
    <dgm:pt modelId="{92E6CF73-87B5-4AE0-B13A-6D9D5843ADBC}" type="pres">
      <dgm:prSet presAssocID="{5763ED65-E93F-4F08-B374-2D553213822F}" presName="linNode" presStyleCnt="0"/>
      <dgm:spPr/>
    </dgm:pt>
    <dgm:pt modelId="{3B0A6F21-5224-469A-89EE-A4DDED0DD756}" type="pres">
      <dgm:prSet presAssocID="{5763ED65-E93F-4F08-B374-2D553213822F}" presName="parentText" presStyleLbl="node1" presStyleIdx="0" presStyleCnt="8" custScaleX="277778">
        <dgm:presLayoutVars>
          <dgm:chMax val="1"/>
          <dgm:bulletEnabled val="1"/>
        </dgm:presLayoutVars>
      </dgm:prSet>
      <dgm:spPr/>
    </dgm:pt>
    <dgm:pt modelId="{0484B734-17E4-4592-9F0C-E146B5378EB8}" type="pres">
      <dgm:prSet presAssocID="{3061F1D5-C3CD-4B5F-B6FC-82645B072C4F}" presName="sp" presStyleCnt="0"/>
      <dgm:spPr/>
    </dgm:pt>
    <dgm:pt modelId="{AD26B619-47CE-4F88-96E8-86EB41DE4DBE}" type="pres">
      <dgm:prSet presAssocID="{D72341D3-E01F-45FB-9BF6-0AAFC1203C7D}" presName="linNode" presStyleCnt="0"/>
      <dgm:spPr/>
    </dgm:pt>
    <dgm:pt modelId="{F7973281-7D6F-4AF0-89B5-2240827F7608}" type="pres">
      <dgm:prSet presAssocID="{D72341D3-E01F-45FB-9BF6-0AAFC1203C7D}" presName="parentText" presStyleLbl="node1" presStyleIdx="1" presStyleCnt="8" custScaleX="277778">
        <dgm:presLayoutVars>
          <dgm:chMax val="1"/>
          <dgm:bulletEnabled val="1"/>
        </dgm:presLayoutVars>
      </dgm:prSet>
      <dgm:spPr/>
    </dgm:pt>
    <dgm:pt modelId="{C07839F3-F83C-4CD6-9D6F-571875D5F70B}" type="pres">
      <dgm:prSet presAssocID="{0CCE8BCA-B725-4281-AD0F-CFB4745B02B7}" presName="sp" presStyleCnt="0"/>
      <dgm:spPr/>
    </dgm:pt>
    <dgm:pt modelId="{E1AEF633-C8D4-4FF8-ABA8-EFF6868DCB73}" type="pres">
      <dgm:prSet presAssocID="{293AE4C8-7C52-470D-B166-39C05D90A3A5}" presName="linNode" presStyleCnt="0"/>
      <dgm:spPr/>
    </dgm:pt>
    <dgm:pt modelId="{D59D8089-41DA-49D6-8D5C-20BBD1FB73D9}" type="pres">
      <dgm:prSet presAssocID="{293AE4C8-7C52-470D-B166-39C05D90A3A5}" presName="parentText" presStyleLbl="node1" presStyleIdx="2" presStyleCnt="8" custScaleX="277778">
        <dgm:presLayoutVars>
          <dgm:chMax val="1"/>
          <dgm:bulletEnabled val="1"/>
        </dgm:presLayoutVars>
      </dgm:prSet>
      <dgm:spPr/>
    </dgm:pt>
    <dgm:pt modelId="{78CB9D0C-4321-4A22-9EB7-E4ADB093555F}" type="pres">
      <dgm:prSet presAssocID="{46C35C58-C3E6-4809-84EA-7740255F202E}" presName="sp" presStyleCnt="0"/>
      <dgm:spPr/>
    </dgm:pt>
    <dgm:pt modelId="{C4F3082A-06C7-4B41-AEC8-576498A637F8}" type="pres">
      <dgm:prSet presAssocID="{CA9A0DB9-E4A9-4C03-B03A-8D8EDDE1922B}" presName="linNode" presStyleCnt="0"/>
      <dgm:spPr/>
    </dgm:pt>
    <dgm:pt modelId="{D372C744-5CB8-46F4-98F3-C91BA31985C4}" type="pres">
      <dgm:prSet presAssocID="{CA9A0DB9-E4A9-4C03-B03A-8D8EDDE1922B}" presName="parentText" presStyleLbl="node1" presStyleIdx="3" presStyleCnt="8" custScaleX="277778">
        <dgm:presLayoutVars>
          <dgm:chMax val="1"/>
          <dgm:bulletEnabled val="1"/>
        </dgm:presLayoutVars>
      </dgm:prSet>
      <dgm:spPr/>
    </dgm:pt>
    <dgm:pt modelId="{43B8B533-F097-436B-98A4-2C1C258470D0}" type="pres">
      <dgm:prSet presAssocID="{6E770965-6A89-45DB-BF77-EDF946A1FAF2}" presName="sp" presStyleCnt="0"/>
      <dgm:spPr/>
    </dgm:pt>
    <dgm:pt modelId="{1E255F76-E9CB-43EE-A6D5-7508D7A36FC0}" type="pres">
      <dgm:prSet presAssocID="{7D3CA927-FB88-424C-874E-A05E0BA3C30E}" presName="linNode" presStyleCnt="0"/>
      <dgm:spPr/>
    </dgm:pt>
    <dgm:pt modelId="{9C6C11A8-35B3-4A2D-AA71-43063CD21490}" type="pres">
      <dgm:prSet presAssocID="{7D3CA927-FB88-424C-874E-A05E0BA3C30E}" presName="parentText" presStyleLbl="node1" presStyleIdx="4" presStyleCnt="8" custScaleX="277778">
        <dgm:presLayoutVars>
          <dgm:chMax val="1"/>
          <dgm:bulletEnabled val="1"/>
        </dgm:presLayoutVars>
      </dgm:prSet>
      <dgm:spPr/>
    </dgm:pt>
    <dgm:pt modelId="{C7E6EEA8-4F6F-4807-905F-5BF5CB490B88}" type="pres">
      <dgm:prSet presAssocID="{3ADBAD6F-BE51-4A4F-9E0C-F7D83FD6C537}" presName="sp" presStyleCnt="0"/>
      <dgm:spPr/>
    </dgm:pt>
    <dgm:pt modelId="{A57846BD-E093-4ABF-AA7A-E1E96FB2464F}" type="pres">
      <dgm:prSet presAssocID="{E4501BA2-A3C3-456C-82E6-3A61DFA32F6A}" presName="linNode" presStyleCnt="0"/>
      <dgm:spPr/>
    </dgm:pt>
    <dgm:pt modelId="{4ED03C9D-FE4E-4B14-AB3C-D313CCDC08C7}" type="pres">
      <dgm:prSet presAssocID="{E4501BA2-A3C3-456C-82E6-3A61DFA32F6A}" presName="parentText" presStyleLbl="node1" presStyleIdx="5" presStyleCnt="8" custScaleX="277778">
        <dgm:presLayoutVars>
          <dgm:chMax val="1"/>
          <dgm:bulletEnabled val="1"/>
        </dgm:presLayoutVars>
      </dgm:prSet>
      <dgm:spPr/>
    </dgm:pt>
    <dgm:pt modelId="{FF201F61-FD33-41E7-AE47-722FE9E3F9BA}" type="pres">
      <dgm:prSet presAssocID="{A252BE8D-23EB-4174-B4A0-B01D1B61E2EA}" presName="sp" presStyleCnt="0"/>
      <dgm:spPr/>
    </dgm:pt>
    <dgm:pt modelId="{AAF01A26-F1E2-4C85-BE67-E8A7FEE24578}" type="pres">
      <dgm:prSet presAssocID="{26870A93-BF4A-4A23-9B71-DBD2DE77ADF2}" presName="linNode" presStyleCnt="0"/>
      <dgm:spPr/>
    </dgm:pt>
    <dgm:pt modelId="{5FF432BF-91D9-4FF2-91BD-CA382E6877CD}" type="pres">
      <dgm:prSet presAssocID="{26870A93-BF4A-4A23-9B71-DBD2DE77ADF2}" presName="parentText" presStyleLbl="node1" presStyleIdx="6" presStyleCnt="8" custScaleX="277778">
        <dgm:presLayoutVars>
          <dgm:chMax val="1"/>
          <dgm:bulletEnabled val="1"/>
        </dgm:presLayoutVars>
      </dgm:prSet>
      <dgm:spPr/>
    </dgm:pt>
    <dgm:pt modelId="{90E4366A-8507-4C4E-BBA0-BBFB380C39E3}" type="pres">
      <dgm:prSet presAssocID="{A7370238-BF54-44EE-BE72-DAED0790F2B2}" presName="sp" presStyleCnt="0"/>
      <dgm:spPr/>
    </dgm:pt>
    <dgm:pt modelId="{AF20FDD8-5E74-4482-9379-E9F64256DD0D}" type="pres">
      <dgm:prSet presAssocID="{1916C49A-BBA7-4622-89A3-C3ABF9D62AF8}" presName="linNode" presStyleCnt="0"/>
      <dgm:spPr/>
    </dgm:pt>
    <dgm:pt modelId="{147F92CE-CE5E-45B7-9842-6548237393B2}" type="pres">
      <dgm:prSet presAssocID="{1916C49A-BBA7-4622-89A3-C3ABF9D62AF8}" presName="parentText" presStyleLbl="node1" presStyleIdx="7" presStyleCnt="8" custScaleX="277778">
        <dgm:presLayoutVars>
          <dgm:chMax val="1"/>
          <dgm:bulletEnabled val="1"/>
        </dgm:presLayoutVars>
      </dgm:prSet>
      <dgm:spPr/>
    </dgm:pt>
  </dgm:ptLst>
  <dgm:cxnLst>
    <dgm:cxn modelId="{0ABAE11C-51C8-4CB0-864E-FABF860E30D0}" type="presOf" srcId="{7D3CA927-FB88-424C-874E-A05E0BA3C30E}" destId="{9C6C11A8-35B3-4A2D-AA71-43063CD21490}" srcOrd="0" destOrd="0" presId="urn:microsoft.com/office/officeart/2005/8/layout/vList5"/>
    <dgm:cxn modelId="{E68B492C-EF30-4780-9882-93BC9ED5A929}" srcId="{AA30AB79-17C6-432E-AD7C-62607895E3C5}" destId="{CA9A0DB9-E4A9-4C03-B03A-8D8EDDE1922B}" srcOrd="3" destOrd="0" parTransId="{C97C8638-7448-42F8-B502-D68E8C99BF34}" sibTransId="{6E770965-6A89-45DB-BF77-EDF946A1FAF2}"/>
    <dgm:cxn modelId="{016BBA33-5D7B-4CA5-A693-F70E34228380}" type="presOf" srcId="{D72341D3-E01F-45FB-9BF6-0AAFC1203C7D}" destId="{F7973281-7D6F-4AF0-89B5-2240827F7608}" srcOrd="0" destOrd="0" presId="urn:microsoft.com/office/officeart/2005/8/layout/vList5"/>
    <dgm:cxn modelId="{2CABBC45-C299-4A7F-B5DA-18FAA8347D38}" type="presOf" srcId="{26870A93-BF4A-4A23-9B71-DBD2DE77ADF2}" destId="{5FF432BF-91D9-4FF2-91BD-CA382E6877CD}" srcOrd="0" destOrd="0" presId="urn:microsoft.com/office/officeart/2005/8/layout/vList5"/>
    <dgm:cxn modelId="{D708D84A-F41D-4319-9FED-B6CA7D1C9F2B}" srcId="{AA30AB79-17C6-432E-AD7C-62607895E3C5}" destId="{E4501BA2-A3C3-456C-82E6-3A61DFA32F6A}" srcOrd="5" destOrd="0" parTransId="{DEB4DA1C-C9E1-4BA8-891B-D9E79E25FAE8}" sibTransId="{A252BE8D-23EB-4174-B4A0-B01D1B61E2EA}"/>
    <dgm:cxn modelId="{EFDDD567-71DD-4FC2-83CB-A077889CAD3D}" srcId="{AA30AB79-17C6-432E-AD7C-62607895E3C5}" destId="{26870A93-BF4A-4A23-9B71-DBD2DE77ADF2}" srcOrd="6" destOrd="0" parTransId="{27326541-44B7-47D7-9702-4C1B2B8A4C60}" sibTransId="{A7370238-BF54-44EE-BE72-DAED0790F2B2}"/>
    <dgm:cxn modelId="{4E1FC26E-6A48-40D8-8046-5EEB564A6AF5}" type="presOf" srcId="{5763ED65-E93F-4F08-B374-2D553213822F}" destId="{3B0A6F21-5224-469A-89EE-A4DDED0DD756}" srcOrd="0" destOrd="0" presId="urn:microsoft.com/office/officeart/2005/8/layout/vList5"/>
    <dgm:cxn modelId="{1D11C973-7F70-421F-AD98-A4FC918BE1E6}" srcId="{AA30AB79-17C6-432E-AD7C-62607895E3C5}" destId="{293AE4C8-7C52-470D-B166-39C05D90A3A5}" srcOrd="2" destOrd="0" parTransId="{A1811DAF-0EF7-439F-9549-AB50A8350E00}" sibTransId="{46C35C58-C3E6-4809-84EA-7740255F202E}"/>
    <dgm:cxn modelId="{14E1B57E-4E71-4A54-A269-3937194B9ED2}" srcId="{AA30AB79-17C6-432E-AD7C-62607895E3C5}" destId="{D72341D3-E01F-45FB-9BF6-0AAFC1203C7D}" srcOrd="1" destOrd="0" parTransId="{45582E9C-3F09-4DD6-85C6-16A91127B85A}" sibTransId="{0CCE8BCA-B725-4281-AD0F-CFB4745B02B7}"/>
    <dgm:cxn modelId="{3A60E19D-AF01-4941-B688-C153FEA806D1}" type="presOf" srcId="{293AE4C8-7C52-470D-B166-39C05D90A3A5}" destId="{D59D8089-41DA-49D6-8D5C-20BBD1FB73D9}" srcOrd="0" destOrd="0" presId="urn:microsoft.com/office/officeart/2005/8/layout/vList5"/>
    <dgm:cxn modelId="{9D59C1A2-1F70-46AF-A3C8-57F65CBD3E23}" type="presOf" srcId="{AA30AB79-17C6-432E-AD7C-62607895E3C5}" destId="{EB6B799E-7261-4ECF-B9C4-B8E370E7FF67}" srcOrd="0" destOrd="0" presId="urn:microsoft.com/office/officeart/2005/8/layout/vList5"/>
    <dgm:cxn modelId="{E9C9A6A3-A444-492F-A4EF-AEF0B22017AE}" srcId="{AA30AB79-17C6-432E-AD7C-62607895E3C5}" destId="{7D3CA927-FB88-424C-874E-A05E0BA3C30E}" srcOrd="4" destOrd="0" parTransId="{E16A9A91-FEDE-4E78-997E-E8876D43803E}" sibTransId="{3ADBAD6F-BE51-4A4F-9E0C-F7D83FD6C537}"/>
    <dgm:cxn modelId="{5F8F62B8-ED36-48C6-9EF7-1210DB78747D}" type="presOf" srcId="{CA9A0DB9-E4A9-4C03-B03A-8D8EDDE1922B}" destId="{D372C744-5CB8-46F4-98F3-C91BA31985C4}" srcOrd="0" destOrd="0" presId="urn:microsoft.com/office/officeart/2005/8/layout/vList5"/>
    <dgm:cxn modelId="{8C0C46C0-F400-4D47-8A54-BA381E095924}" type="presOf" srcId="{1916C49A-BBA7-4622-89A3-C3ABF9D62AF8}" destId="{147F92CE-CE5E-45B7-9842-6548237393B2}" srcOrd="0" destOrd="0" presId="urn:microsoft.com/office/officeart/2005/8/layout/vList5"/>
    <dgm:cxn modelId="{C9100CC1-0E8B-449F-8814-7D9017257BCF}" srcId="{AA30AB79-17C6-432E-AD7C-62607895E3C5}" destId="{1916C49A-BBA7-4622-89A3-C3ABF9D62AF8}" srcOrd="7" destOrd="0" parTransId="{37A1E6F9-DD7A-45B4-B8A8-8814EEF6B238}" sibTransId="{647A0C90-502B-4ED3-A205-1B4E0536D8DD}"/>
    <dgm:cxn modelId="{C24FC7D6-95F7-433F-A0CC-709DDC162B24}" srcId="{AA30AB79-17C6-432E-AD7C-62607895E3C5}" destId="{5763ED65-E93F-4F08-B374-2D553213822F}" srcOrd="0" destOrd="0" parTransId="{CC0C0A57-2A64-4C1C-BEEF-C9DC98535EB5}" sibTransId="{3061F1D5-C3CD-4B5F-B6FC-82645B072C4F}"/>
    <dgm:cxn modelId="{F03A52D7-07BE-4D9D-B2BF-8DF9799101BB}" type="presOf" srcId="{E4501BA2-A3C3-456C-82E6-3A61DFA32F6A}" destId="{4ED03C9D-FE4E-4B14-AB3C-D313CCDC08C7}" srcOrd="0" destOrd="0" presId="urn:microsoft.com/office/officeart/2005/8/layout/vList5"/>
    <dgm:cxn modelId="{1F222701-210B-44D1-A6C0-424520BC843B}" type="presParOf" srcId="{EB6B799E-7261-4ECF-B9C4-B8E370E7FF67}" destId="{92E6CF73-87B5-4AE0-B13A-6D9D5843ADBC}" srcOrd="0" destOrd="0" presId="urn:microsoft.com/office/officeart/2005/8/layout/vList5"/>
    <dgm:cxn modelId="{E329953B-70C0-4DDD-81A9-5BFC3BFBD1D6}" type="presParOf" srcId="{92E6CF73-87B5-4AE0-B13A-6D9D5843ADBC}" destId="{3B0A6F21-5224-469A-89EE-A4DDED0DD756}" srcOrd="0" destOrd="0" presId="urn:microsoft.com/office/officeart/2005/8/layout/vList5"/>
    <dgm:cxn modelId="{8AF94B48-E3EA-465F-B378-0D2CFEC6E078}" type="presParOf" srcId="{EB6B799E-7261-4ECF-B9C4-B8E370E7FF67}" destId="{0484B734-17E4-4592-9F0C-E146B5378EB8}" srcOrd="1" destOrd="0" presId="urn:microsoft.com/office/officeart/2005/8/layout/vList5"/>
    <dgm:cxn modelId="{B5CF0E89-96CA-451B-9590-37B6E554DA1D}" type="presParOf" srcId="{EB6B799E-7261-4ECF-B9C4-B8E370E7FF67}" destId="{AD26B619-47CE-4F88-96E8-86EB41DE4DBE}" srcOrd="2" destOrd="0" presId="urn:microsoft.com/office/officeart/2005/8/layout/vList5"/>
    <dgm:cxn modelId="{7128EE9A-3A01-4F75-9629-C829F312EF5F}" type="presParOf" srcId="{AD26B619-47CE-4F88-96E8-86EB41DE4DBE}" destId="{F7973281-7D6F-4AF0-89B5-2240827F7608}" srcOrd="0" destOrd="0" presId="urn:microsoft.com/office/officeart/2005/8/layout/vList5"/>
    <dgm:cxn modelId="{1F901D91-EB34-4CDF-B890-91B7AF02EE0E}" type="presParOf" srcId="{EB6B799E-7261-4ECF-B9C4-B8E370E7FF67}" destId="{C07839F3-F83C-4CD6-9D6F-571875D5F70B}" srcOrd="3" destOrd="0" presId="urn:microsoft.com/office/officeart/2005/8/layout/vList5"/>
    <dgm:cxn modelId="{0D622FE0-ECEC-4486-BA7D-99912A2FAFCF}" type="presParOf" srcId="{EB6B799E-7261-4ECF-B9C4-B8E370E7FF67}" destId="{E1AEF633-C8D4-4FF8-ABA8-EFF6868DCB73}" srcOrd="4" destOrd="0" presId="urn:microsoft.com/office/officeart/2005/8/layout/vList5"/>
    <dgm:cxn modelId="{099C7DFE-A3F9-49A6-8C6B-949216BB29C7}" type="presParOf" srcId="{E1AEF633-C8D4-4FF8-ABA8-EFF6868DCB73}" destId="{D59D8089-41DA-49D6-8D5C-20BBD1FB73D9}" srcOrd="0" destOrd="0" presId="urn:microsoft.com/office/officeart/2005/8/layout/vList5"/>
    <dgm:cxn modelId="{2DA1C322-4B51-4E4E-9CAF-5AD4B6D21D4A}" type="presParOf" srcId="{EB6B799E-7261-4ECF-B9C4-B8E370E7FF67}" destId="{78CB9D0C-4321-4A22-9EB7-E4ADB093555F}" srcOrd="5" destOrd="0" presId="urn:microsoft.com/office/officeart/2005/8/layout/vList5"/>
    <dgm:cxn modelId="{6D2C2266-577A-4706-A93B-7BDCC1C81E7C}" type="presParOf" srcId="{EB6B799E-7261-4ECF-B9C4-B8E370E7FF67}" destId="{C4F3082A-06C7-4B41-AEC8-576498A637F8}" srcOrd="6" destOrd="0" presId="urn:microsoft.com/office/officeart/2005/8/layout/vList5"/>
    <dgm:cxn modelId="{E6232DB1-B3D1-4277-ADB5-437F4C9A37D0}" type="presParOf" srcId="{C4F3082A-06C7-4B41-AEC8-576498A637F8}" destId="{D372C744-5CB8-46F4-98F3-C91BA31985C4}" srcOrd="0" destOrd="0" presId="urn:microsoft.com/office/officeart/2005/8/layout/vList5"/>
    <dgm:cxn modelId="{4CE97CA6-08E1-4F14-B79B-0628F24F6973}" type="presParOf" srcId="{EB6B799E-7261-4ECF-B9C4-B8E370E7FF67}" destId="{43B8B533-F097-436B-98A4-2C1C258470D0}" srcOrd="7" destOrd="0" presId="urn:microsoft.com/office/officeart/2005/8/layout/vList5"/>
    <dgm:cxn modelId="{CFCC9145-124C-4CDB-AF50-A2361B466F39}" type="presParOf" srcId="{EB6B799E-7261-4ECF-B9C4-B8E370E7FF67}" destId="{1E255F76-E9CB-43EE-A6D5-7508D7A36FC0}" srcOrd="8" destOrd="0" presId="urn:microsoft.com/office/officeart/2005/8/layout/vList5"/>
    <dgm:cxn modelId="{FA2608B4-EB03-45B9-A663-F5A702ADE8DB}" type="presParOf" srcId="{1E255F76-E9CB-43EE-A6D5-7508D7A36FC0}" destId="{9C6C11A8-35B3-4A2D-AA71-43063CD21490}" srcOrd="0" destOrd="0" presId="urn:microsoft.com/office/officeart/2005/8/layout/vList5"/>
    <dgm:cxn modelId="{22011FF1-D92E-4B5A-B93B-411DC2FBA9AB}" type="presParOf" srcId="{EB6B799E-7261-4ECF-B9C4-B8E370E7FF67}" destId="{C7E6EEA8-4F6F-4807-905F-5BF5CB490B88}" srcOrd="9" destOrd="0" presId="urn:microsoft.com/office/officeart/2005/8/layout/vList5"/>
    <dgm:cxn modelId="{2810F997-CD1B-425A-80E3-61E98DA68F7C}" type="presParOf" srcId="{EB6B799E-7261-4ECF-B9C4-B8E370E7FF67}" destId="{A57846BD-E093-4ABF-AA7A-E1E96FB2464F}" srcOrd="10" destOrd="0" presId="urn:microsoft.com/office/officeart/2005/8/layout/vList5"/>
    <dgm:cxn modelId="{005D52FC-B7A2-4DCD-B6A4-35003588256D}" type="presParOf" srcId="{A57846BD-E093-4ABF-AA7A-E1E96FB2464F}" destId="{4ED03C9D-FE4E-4B14-AB3C-D313CCDC08C7}" srcOrd="0" destOrd="0" presId="urn:microsoft.com/office/officeart/2005/8/layout/vList5"/>
    <dgm:cxn modelId="{D84C63A6-A690-4678-972C-6E445FE5ABE1}" type="presParOf" srcId="{EB6B799E-7261-4ECF-B9C4-B8E370E7FF67}" destId="{FF201F61-FD33-41E7-AE47-722FE9E3F9BA}" srcOrd="11" destOrd="0" presId="urn:microsoft.com/office/officeart/2005/8/layout/vList5"/>
    <dgm:cxn modelId="{5FB52613-6CCD-447C-9293-3A0BE39D1F24}" type="presParOf" srcId="{EB6B799E-7261-4ECF-B9C4-B8E370E7FF67}" destId="{AAF01A26-F1E2-4C85-BE67-E8A7FEE24578}" srcOrd="12" destOrd="0" presId="urn:microsoft.com/office/officeart/2005/8/layout/vList5"/>
    <dgm:cxn modelId="{D36971A8-8F05-4778-90EF-89C0DB6024C0}" type="presParOf" srcId="{AAF01A26-F1E2-4C85-BE67-E8A7FEE24578}" destId="{5FF432BF-91D9-4FF2-91BD-CA382E6877CD}" srcOrd="0" destOrd="0" presId="urn:microsoft.com/office/officeart/2005/8/layout/vList5"/>
    <dgm:cxn modelId="{E45E7AF8-D47E-40BF-A9B0-BBDA75E702A3}" type="presParOf" srcId="{EB6B799E-7261-4ECF-B9C4-B8E370E7FF67}" destId="{90E4366A-8507-4C4E-BBA0-BBFB380C39E3}" srcOrd="13" destOrd="0" presId="urn:microsoft.com/office/officeart/2005/8/layout/vList5"/>
    <dgm:cxn modelId="{4351D7B6-1843-4685-AC44-5DFBC194AF8F}" type="presParOf" srcId="{EB6B799E-7261-4ECF-B9C4-B8E370E7FF67}" destId="{AF20FDD8-5E74-4482-9379-E9F64256DD0D}" srcOrd="14" destOrd="0" presId="urn:microsoft.com/office/officeart/2005/8/layout/vList5"/>
    <dgm:cxn modelId="{B0F48349-C9FF-49E3-838E-30E308FB17ED}" type="presParOf" srcId="{AF20FDD8-5E74-4482-9379-E9F64256DD0D}" destId="{147F92CE-CE5E-45B7-9842-6548237393B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626FCD-73D7-499A-97A4-E916474B08C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EFC9C22-1ED9-4569-9DB8-4023F5250616}">
      <dgm:prSet custT="1"/>
      <dgm:spPr/>
      <dgm:t>
        <a:bodyPr/>
        <a:lstStyle/>
        <a:p>
          <a:pPr algn="l" rtl="0"/>
          <a:r>
            <a:rPr lang="en-US" sz="1200" b="0" i="0" dirty="0"/>
            <a:t>1. Journey related KPIs</a:t>
          </a:r>
        </a:p>
      </dgm:t>
    </dgm:pt>
    <dgm:pt modelId="{FB933220-C216-47F8-BD84-9AE33ED727D1}" type="parTrans" cxnId="{DB792F98-F1EA-44DB-9A06-29C4AB4BF139}">
      <dgm:prSet/>
      <dgm:spPr/>
      <dgm:t>
        <a:bodyPr/>
        <a:lstStyle/>
        <a:p>
          <a:endParaRPr lang="en-US"/>
        </a:p>
      </dgm:t>
    </dgm:pt>
    <dgm:pt modelId="{931C06D1-2974-4C93-A275-FF11080C60CC}" type="sibTrans" cxnId="{DB792F98-F1EA-44DB-9A06-29C4AB4BF139}">
      <dgm:prSet/>
      <dgm:spPr/>
      <dgm:t>
        <a:bodyPr/>
        <a:lstStyle/>
        <a:p>
          <a:endParaRPr lang="en-US"/>
        </a:p>
      </dgm:t>
    </dgm:pt>
    <dgm:pt modelId="{48064FF6-5C0D-42D5-AFA2-8DE12F680E82}">
      <dgm:prSet custT="1"/>
      <dgm:spPr/>
      <dgm:t>
        <a:bodyPr/>
        <a:lstStyle/>
        <a:p>
          <a:pPr algn="l" rtl="0"/>
          <a:r>
            <a:rPr lang="en-US" sz="1200" b="0" i="0" dirty="0"/>
            <a:t>2. Satisfaction rates of Education Professionals against key moments that matter (e.g. communication plan, etc.)</a:t>
          </a:r>
        </a:p>
      </dgm:t>
    </dgm:pt>
    <dgm:pt modelId="{6BB56BFF-8FB0-4E53-B884-F5CCB5783D8A}" type="parTrans" cxnId="{CAF4A4BF-98E0-4494-A709-6C9024858A51}">
      <dgm:prSet/>
      <dgm:spPr/>
      <dgm:t>
        <a:bodyPr/>
        <a:lstStyle/>
        <a:p>
          <a:endParaRPr lang="en-US"/>
        </a:p>
      </dgm:t>
    </dgm:pt>
    <dgm:pt modelId="{081E1302-0771-422C-A0BE-BE787EAE2955}" type="sibTrans" cxnId="{CAF4A4BF-98E0-4494-A709-6C9024858A51}">
      <dgm:prSet/>
      <dgm:spPr/>
      <dgm:t>
        <a:bodyPr/>
        <a:lstStyle/>
        <a:p>
          <a:endParaRPr lang="en-US"/>
        </a:p>
      </dgm:t>
    </dgm:pt>
    <dgm:pt modelId="{C8ABB84B-0D74-4108-B75A-12C5DBD28816}">
      <dgm:prSet custT="1"/>
      <dgm:spPr/>
      <dgm:t>
        <a:bodyPr/>
        <a:lstStyle/>
        <a:p>
          <a:pPr algn="l" rtl="0"/>
          <a:r>
            <a:rPr lang="en-US" sz="1200" b="0" i="0" dirty="0"/>
            <a:t>3. Number of Education Professional applications received (3 year trend minimum)</a:t>
          </a:r>
        </a:p>
      </dgm:t>
    </dgm:pt>
    <dgm:pt modelId="{817FBCA9-C4CC-4682-948A-B4203C580438}" type="parTrans" cxnId="{C05030D6-0C05-4C82-A213-832418AA32EB}">
      <dgm:prSet/>
      <dgm:spPr/>
      <dgm:t>
        <a:bodyPr/>
        <a:lstStyle/>
        <a:p>
          <a:endParaRPr lang="en-US"/>
        </a:p>
      </dgm:t>
    </dgm:pt>
    <dgm:pt modelId="{345F31E5-AEAE-4D55-A008-0830BD7814EE}" type="sibTrans" cxnId="{C05030D6-0C05-4C82-A213-832418AA32EB}">
      <dgm:prSet/>
      <dgm:spPr/>
      <dgm:t>
        <a:bodyPr/>
        <a:lstStyle/>
        <a:p>
          <a:endParaRPr lang="en-US"/>
        </a:p>
      </dgm:t>
    </dgm:pt>
    <dgm:pt modelId="{F689D811-6CDA-4E6F-9C6B-F30E74BF7A3D}">
      <dgm:prSet custT="1"/>
      <dgm:spPr/>
      <dgm:t>
        <a:bodyPr/>
        <a:lstStyle/>
        <a:p>
          <a:pPr algn="l" rtl="0"/>
          <a:r>
            <a:rPr lang="en-US" sz="1200" b="0" i="0" dirty="0"/>
            <a:t>4. Percentage of incomplete applications out of the total application pool</a:t>
          </a:r>
        </a:p>
      </dgm:t>
    </dgm:pt>
    <dgm:pt modelId="{C761A67E-F799-4BA8-84E1-6BD4A412A888}" type="parTrans" cxnId="{BF28B624-FB53-46B8-9BFA-8BBA78C17F3B}">
      <dgm:prSet/>
      <dgm:spPr/>
      <dgm:t>
        <a:bodyPr/>
        <a:lstStyle/>
        <a:p>
          <a:endParaRPr lang="en-US"/>
        </a:p>
      </dgm:t>
    </dgm:pt>
    <dgm:pt modelId="{4D9DB48D-C55D-40D6-B7F9-40877879B782}" type="sibTrans" cxnId="{BF28B624-FB53-46B8-9BFA-8BBA78C17F3B}">
      <dgm:prSet/>
      <dgm:spPr/>
      <dgm:t>
        <a:bodyPr/>
        <a:lstStyle/>
        <a:p>
          <a:endParaRPr lang="en-US"/>
        </a:p>
      </dgm:t>
    </dgm:pt>
    <dgm:pt modelId="{62A2699B-C3B3-4847-91E2-A6A7D96B817B}">
      <dgm:prSet custT="1"/>
      <dgm:spPr/>
      <dgm:t>
        <a:bodyPr/>
        <a:lstStyle/>
        <a:p>
          <a:pPr algn="l" rtl="0"/>
          <a:r>
            <a:rPr lang="en-US" sz="1200" b="0" i="0" dirty="0"/>
            <a:t>5. Percentage of teachers licensed out of total teachers in UAE by Emirate and Sector</a:t>
          </a:r>
        </a:p>
      </dgm:t>
    </dgm:pt>
    <dgm:pt modelId="{6CB22654-99DA-4B1B-A6D4-1F721F4F569E}" type="parTrans" cxnId="{A05408FF-EE43-48A5-91E6-A1603BE456AA}">
      <dgm:prSet/>
      <dgm:spPr/>
      <dgm:t>
        <a:bodyPr/>
        <a:lstStyle/>
        <a:p>
          <a:endParaRPr lang="en-US"/>
        </a:p>
      </dgm:t>
    </dgm:pt>
    <dgm:pt modelId="{F1ECE4D6-76EA-44AB-BD9F-4808BE204658}" type="sibTrans" cxnId="{A05408FF-EE43-48A5-91E6-A1603BE456AA}">
      <dgm:prSet/>
      <dgm:spPr/>
      <dgm:t>
        <a:bodyPr/>
        <a:lstStyle/>
        <a:p>
          <a:endParaRPr lang="en-US"/>
        </a:p>
      </dgm:t>
    </dgm:pt>
    <dgm:pt modelId="{8AA72E64-1FD3-4E77-B676-9C96A6359C96}">
      <dgm:prSet custT="1"/>
      <dgm:spPr/>
      <dgm:t>
        <a:bodyPr/>
        <a:lstStyle/>
        <a:p>
          <a:pPr algn="l" rtl="0"/>
          <a:r>
            <a:rPr lang="en-US" sz="1200" b="0" i="0" dirty="0"/>
            <a:t>6. Number of teachers and other Education Professionals who applied vs. those who passed</a:t>
          </a:r>
        </a:p>
      </dgm:t>
    </dgm:pt>
    <dgm:pt modelId="{B541B578-3074-4628-821E-DFF62E07ECB7}" type="parTrans" cxnId="{1BC20BB4-A80E-4E72-95F3-4DE14561A282}">
      <dgm:prSet/>
      <dgm:spPr/>
      <dgm:t>
        <a:bodyPr/>
        <a:lstStyle/>
        <a:p>
          <a:endParaRPr lang="en-US"/>
        </a:p>
      </dgm:t>
    </dgm:pt>
    <dgm:pt modelId="{DC60A440-2DB5-4D68-99CE-CCA346D0381A}" type="sibTrans" cxnId="{1BC20BB4-A80E-4E72-95F3-4DE14561A282}">
      <dgm:prSet/>
      <dgm:spPr/>
      <dgm:t>
        <a:bodyPr/>
        <a:lstStyle/>
        <a:p>
          <a:endParaRPr lang="en-US"/>
        </a:p>
      </dgm:t>
    </dgm:pt>
    <dgm:pt modelId="{D1EDA2C1-B046-4FE9-9A59-86A99EA0D95F}">
      <dgm:prSet custT="1"/>
      <dgm:spPr/>
      <dgm:t>
        <a:bodyPr/>
        <a:lstStyle/>
        <a:p>
          <a:pPr algn="l" rtl="0"/>
          <a:r>
            <a:rPr lang="en-US" sz="1200" b="0" i="0" dirty="0"/>
            <a:t>7. Percentage of Education Professionals who passed from first exam trial </a:t>
          </a:r>
          <a:endParaRPr lang="en-US" sz="1200" b="0" dirty="0"/>
        </a:p>
      </dgm:t>
    </dgm:pt>
    <dgm:pt modelId="{3A482397-DD9F-42FD-8019-A3D6175D5CA2}" type="parTrans" cxnId="{CAD0069F-0237-4089-9F75-3721347ACD8E}">
      <dgm:prSet/>
      <dgm:spPr/>
      <dgm:t>
        <a:bodyPr/>
        <a:lstStyle/>
        <a:p>
          <a:endParaRPr lang="en-US"/>
        </a:p>
      </dgm:t>
    </dgm:pt>
    <dgm:pt modelId="{C0222A31-4654-42F4-AAA3-072847F577DE}" type="sibTrans" cxnId="{CAD0069F-0237-4089-9F75-3721347ACD8E}">
      <dgm:prSet/>
      <dgm:spPr/>
      <dgm:t>
        <a:bodyPr/>
        <a:lstStyle/>
        <a:p>
          <a:endParaRPr lang="en-US"/>
        </a:p>
      </dgm:t>
    </dgm:pt>
    <dgm:pt modelId="{EB4BB296-D613-4B95-A98A-8C28B27B36B6}">
      <dgm:prSet custT="1"/>
      <dgm:spPr/>
      <dgm:t>
        <a:bodyPr/>
        <a:lstStyle/>
        <a:p>
          <a:pPr algn="l" rtl="0"/>
          <a:r>
            <a:rPr lang="en-US" sz="1200" b="0" i="0" dirty="0"/>
            <a:t>8. Average time taken to issue professional license</a:t>
          </a:r>
        </a:p>
      </dgm:t>
    </dgm:pt>
    <dgm:pt modelId="{FFF886CF-488C-478D-8BD7-193E2328F765}" type="parTrans" cxnId="{F0717538-2ACF-41C8-85F9-72D6D405C792}">
      <dgm:prSet/>
      <dgm:spPr/>
      <dgm:t>
        <a:bodyPr/>
        <a:lstStyle/>
        <a:p>
          <a:endParaRPr lang="en-US"/>
        </a:p>
      </dgm:t>
    </dgm:pt>
    <dgm:pt modelId="{4314FA7C-85DD-4455-9590-0C59BBC3C43E}" type="sibTrans" cxnId="{F0717538-2ACF-41C8-85F9-72D6D405C792}">
      <dgm:prSet/>
      <dgm:spPr/>
      <dgm:t>
        <a:bodyPr/>
        <a:lstStyle/>
        <a:p>
          <a:endParaRPr lang="en-US"/>
        </a:p>
      </dgm:t>
    </dgm:pt>
    <dgm:pt modelId="{E6BF68D1-B61A-4A0C-B07D-6A4B15237E5F}" type="pres">
      <dgm:prSet presAssocID="{31626FCD-73D7-499A-97A4-E916474B08CC}" presName="Name0" presStyleCnt="0">
        <dgm:presLayoutVars>
          <dgm:dir/>
          <dgm:animLvl val="lvl"/>
          <dgm:resizeHandles val="exact"/>
        </dgm:presLayoutVars>
      </dgm:prSet>
      <dgm:spPr/>
    </dgm:pt>
    <dgm:pt modelId="{7E62DF3F-00BC-4895-9CAD-87C1C0A83C59}" type="pres">
      <dgm:prSet presAssocID="{3EFC9C22-1ED9-4569-9DB8-4023F5250616}" presName="linNode" presStyleCnt="0"/>
      <dgm:spPr/>
    </dgm:pt>
    <dgm:pt modelId="{3F0348C8-769B-465F-B06D-2F780D2D2D7D}" type="pres">
      <dgm:prSet presAssocID="{3EFC9C22-1ED9-4569-9DB8-4023F5250616}" presName="parentText" presStyleLbl="node1" presStyleIdx="0" presStyleCnt="8" custScaleX="277778">
        <dgm:presLayoutVars>
          <dgm:chMax val="1"/>
          <dgm:bulletEnabled val="1"/>
        </dgm:presLayoutVars>
      </dgm:prSet>
      <dgm:spPr/>
    </dgm:pt>
    <dgm:pt modelId="{559922EC-8D2C-4428-B170-160B2554A5FF}" type="pres">
      <dgm:prSet presAssocID="{931C06D1-2974-4C93-A275-FF11080C60CC}" presName="sp" presStyleCnt="0"/>
      <dgm:spPr/>
    </dgm:pt>
    <dgm:pt modelId="{1E4B2BC0-B3B6-41D0-AFAD-DF304D0B951F}" type="pres">
      <dgm:prSet presAssocID="{48064FF6-5C0D-42D5-AFA2-8DE12F680E82}" presName="linNode" presStyleCnt="0"/>
      <dgm:spPr/>
    </dgm:pt>
    <dgm:pt modelId="{98A9FD59-7A77-405E-9AE1-7D5F366AABD5}" type="pres">
      <dgm:prSet presAssocID="{48064FF6-5C0D-42D5-AFA2-8DE12F680E82}" presName="parentText" presStyleLbl="node1" presStyleIdx="1" presStyleCnt="8" custScaleX="277778">
        <dgm:presLayoutVars>
          <dgm:chMax val="1"/>
          <dgm:bulletEnabled val="1"/>
        </dgm:presLayoutVars>
      </dgm:prSet>
      <dgm:spPr/>
    </dgm:pt>
    <dgm:pt modelId="{E26722EE-7D26-4B4E-BEC1-CAA85618980D}" type="pres">
      <dgm:prSet presAssocID="{081E1302-0771-422C-A0BE-BE787EAE2955}" presName="sp" presStyleCnt="0"/>
      <dgm:spPr/>
    </dgm:pt>
    <dgm:pt modelId="{E55977D6-260E-44D1-81FB-A47778818987}" type="pres">
      <dgm:prSet presAssocID="{C8ABB84B-0D74-4108-B75A-12C5DBD28816}" presName="linNode" presStyleCnt="0"/>
      <dgm:spPr/>
    </dgm:pt>
    <dgm:pt modelId="{759AE4EC-271A-4CB2-92FA-8129965986C6}" type="pres">
      <dgm:prSet presAssocID="{C8ABB84B-0D74-4108-B75A-12C5DBD28816}" presName="parentText" presStyleLbl="node1" presStyleIdx="2" presStyleCnt="8" custScaleX="277778">
        <dgm:presLayoutVars>
          <dgm:chMax val="1"/>
          <dgm:bulletEnabled val="1"/>
        </dgm:presLayoutVars>
      </dgm:prSet>
      <dgm:spPr/>
    </dgm:pt>
    <dgm:pt modelId="{9385624E-246B-4E54-B490-83D2E0DAAD18}" type="pres">
      <dgm:prSet presAssocID="{345F31E5-AEAE-4D55-A008-0830BD7814EE}" presName="sp" presStyleCnt="0"/>
      <dgm:spPr/>
    </dgm:pt>
    <dgm:pt modelId="{370EF329-99BB-481D-BE20-C49C8ABCC174}" type="pres">
      <dgm:prSet presAssocID="{F689D811-6CDA-4E6F-9C6B-F30E74BF7A3D}" presName="linNode" presStyleCnt="0"/>
      <dgm:spPr/>
    </dgm:pt>
    <dgm:pt modelId="{E0147ACC-5EE0-4289-9820-F5E7F9FB9CDB}" type="pres">
      <dgm:prSet presAssocID="{F689D811-6CDA-4E6F-9C6B-F30E74BF7A3D}" presName="parentText" presStyleLbl="node1" presStyleIdx="3" presStyleCnt="8" custScaleX="277778">
        <dgm:presLayoutVars>
          <dgm:chMax val="1"/>
          <dgm:bulletEnabled val="1"/>
        </dgm:presLayoutVars>
      </dgm:prSet>
      <dgm:spPr/>
    </dgm:pt>
    <dgm:pt modelId="{22F0C3C8-7163-4A5C-9BCC-4B94DB3D9AB1}" type="pres">
      <dgm:prSet presAssocID="{4D9DB48D-C55D-40D6-B7F9-40877879B782}" presName="sp" presStyleCnt="0"/>
      <dgm:spPr/>
    </dgm:pt>
    <dgm:pt modelId="{2FF8343D-67C3-4E1C-96F6-008E43EB05A5}" type="pres">
      <dgm:prSet presAssocID="{62A2699B-C3B3-4847-91E2-A6A7D96B817B}" presName="linNode" presStyleCnt="0"/>
      <dgm:spPr/>
    </dgm:pt>
    <dgm:pt modelId="{ACCDAEBA-111D-4CBD-A320-AFDC8B8035E0}" type="pres">
      <dgm:prSet presAssocID="{62A2699B-C3B3-4847-91E2-A6A7D96B817B}" presName="parentText" presStyleLbl="node1" presStyleIdx="4" presStyleCnt="8" custScaleX="277778">
        <dgm:presLayoutVars>
          <dgm:chMax val="1"/>
          <dgm:bulletEnabled val="1"/>
        </dgm:presLayoutVars>
      </dgm:prSet>
      <dgm:spPr/>
    </dgm:pt>
    <dgm:pt modelId="{1C1EACB0-0922-4894-A2DE-BB014062F3F8}" type="pres">
      <dgm:prSet presAssocID="{F1ECE4D6-76EA-44AB-BD9F-4808BE204658}" presName="sp" presStyleCnt="0"/>
      <dgm:spPr/>
    </dgm:pt>
    <dgm:pt modelId="{EBC79BC4-935A-4813-BA24-0D748DC6F175}" type="pres">
      <dgm:prSet presAssocID="{8AA72E64-1FD3-4E77-B676-9C96A6359C96}" presName="linNode" presStyleCnt="0"/>
      <dgm:spPr/>
    </dgm:pt>
    <dgm:pt modelId="{B6013699-0505-4B32-B228-4B939685FD04}" type="pres">
      <dgm:prSet presAssocID="{8AA72E64-1FD3-4E77-B676-9C96A6359C96}" presName="parentText" presStyleLbl="node1" presStyleIdx="5" presStyleCnt="8" custScaleX="277778">
        <dgm:presLayoutVars>
          <dgm:chMax val="1"/>
          <dgm:bulletEnabled val="1"/>
        </dgm:presLayoutVars>
      </dgm:prSet>
      <dgm:spPr/>
    </dgm:pt>
    <dgm:pt modelId="{18948991-9E80-4704-9EE8-E17774358542}" type="pres">
      <dgm:prSet presAssocID="{DC60A440-2DB5-4D68-99CE-CCA346D0381A}" presName="sp" presStyleCnt="0"/>
      <dgm:spPr/>
    </dgm:pt>
    <dgm:pt modelId="{80370138-72C1-471A-83FA-647A5B8BC056}" type="pres">
      <dgm:prSet presAssocID="{D1EDA2C1-B046-4FE9-9A59-86A99EA0D95F}" presName="linNode" presStyleCnt="0"/>
      <dgm:spPr/>
    </dgm:pt>
    <dgm:pt modelId="{F3FC6361-DDCF-42D4-86DC-ED55A601F851}" type="pres">
      <dgm:prSet presAssocID="{D1EDA2C1-B046-4FE9-9A59-86A99EA0D95F}" presName="parentText" presStyleLbl="node1" presStyleIdx="6" presStyleCnt="8" custScaleX="277778">
        <dgm:presLayoutVars>
          <dgm:chMax val="1"/>
          <dgm:bulletEnabled val="1"/>
        </dgm:presLayoutVars>
      </dgm:prSet>
      <dgm:spPr/>
    </dgm:pt>
    <dgm:pt modelId="{1BAE6796-CCBA-4CA9-A9CC-0D9D437ED055}" type="pres">
      <dgm:prSet presAssocID="{C0222A31-4654-42F4-AAA3-072847F577DE}" presName="sp" presStyleCnt="0"/>
      <dgm:spPr/>
    </dgm:pt>
    <dgm:pt modelId="{7B31CC41-76EB-4F9D-BB1B-9D22075C8AD9}" type="pres">
      <dgm:prSet presAssocID="{EB4BB296-D613-4B95-A98A-8C28B27B36B6}" presName="linNode" presStyleCnt="0"/>
      <dgm:spPr/>
    </dgm:pt>
    <dgm:pt modelId="{6D1075C3-1065-4393-879C-1C74AF1F48DD}" type="pres">
      <dgm:prSet presAssocID="{EB4BB296-D613-4B95-A98A-8C28B27B36B6}" presName="parentText" presStyleLbl="node1" presStyleIdx="7" presStyleCnt="8" custScaleX="277778">
        <dgm:presLayoutVars>
          <dgm:chMax val="1"/>
          <dgm:bulletEnabled val="1"/>
        </dgm:presLayoutVars>
      </dgm:prSet>
      <dgm:spPr/>
    </dgm:pt>
  </dgm:ptLst>
  <dgm:cxnLst>
    <dgm:cxn modelId="{BF08051A-8A4D-4307-BB0A-82954C8D0764}" type="presOf" srcId="{8AA72E64-1FD3-4E77-B676-9C96A6359C96}" destId="{B6013699-0505-4B32-B228-4B939685FD04}" srcOrd="0" destOrd="0" presId="urn:microsoft.com/office/officeart/2005/8/layout/vList5"/>
    <dgm:cxn modelId="{0501FD20-3D1B-4023-B9EE-391B9E4B55EF}" type="presOf" srcId="{EB4BB296-D613-4B95-A98A-8C28B27B36B6}" destId="{6D1075C3-1065-4393-879C-1C74AF1F48DD}" srcOrd="0" destOrd="0" presId="urn:microsoft.com/office/officeart/2005/8/layout/vList5"/>
    <dgm:cxn modelId="{BF28B624-FB53-46B8-9BFA-8BBA78C17F3B}" srcId="{31626FCD-73D7-499A-97A4-E916474B08CC}" destId="{F689D811-6CDA-4E6F-9C6B-F30E74BF7A3D}" srcOrd="3" destOrd="0" parTransId="{C761A67E-F799-4BA8-84E1-6BD4A412A888}" sibTransId="{4D9DB48D-C55D-40D6-B7F9-40877879B782}"/>
    <dgm:cxn modelId="{55A33D2D-AA91-440C-A11F-B53150D33BF5}" type="presOf" srcId="{62A2699B-C3B3-4847-91E2-A6A7D96B817B}" destId="{ACCDAEBA-111D-4CBD-A320-AFDC8B8035E0}" srcOrd="0" destOrd="0" presId="urn:microsoft.com/office/officeart/2005/8/layout/vList5"/>
    <dgm:cxn modelId="{0164B631-28E6-435D-A879-D3352DB52BD3}" type="presOf" srcId="{D1EDA2C1-B046-4FE9-9A59-86A99EA0D95F}" destId="{F3FC6361-DDCF-42D4-86DC-ED55A601F851}" srcOrd="0" destOrd="0" presId="urn:microsoft.com/office/officeart/2005/8/layout/vList5"/>
    <dgm:cxn modelId="{F0717538-2ACF-41C8-85F9-72D6D405C792}" srcId="{31626FCD-73D7-499A-97A4-E916474B08CC}" destId="{EB4BB296-D613-4B95-A98A-8C28B27B36B6}" srcOrd="7" destOrd="0" parTransId="{FFF886CF-488C-478D-8BD7-193E2328F765}" sibTransId="{4314FA7C-85DD-4455-9590-0C59BBC3C43E}"/>
    <dgm:cxn modelId="{419E5844-E119-4129-AF09-C0D02383393E}" type="presOf" srcId="{48064FF6-5C0D-42D5-AFA2-8DE12F680E82}" destId="{98A9FD59-7A77-405E-9AE1-7D5F366AABD5}" srcOrd="0" destOrd="0" presId="urn:microsoft.com/office/officeart/2005/8/layout/vList5"/>
    <dgm:cxn modelId="{9759BC52-1351-4B12-A0F6-C042AE550C2A}" type="presOf" srcId="{C8ABB84B-0D74-4108-B75A-12C5DBD28816}" destId="{759AE4EC-271A-4CB2-92FA-8129965986C6}" srcOrd="0" destOrd="0" presId="urn:microsoft.com/office/officeart/2005/8/layout/vList5"/>
    <dgm:cxn modelId="{53123F7C-3EEB-4E14-ABC6-44A78534F3A2}" type="presOf" srcId="{3EFC9C22-1ED9-4569-9DB8-4023F5250616}" destId="{3F0348C8-769B-465F-B06D-2F780D2D2D7D}" srcOrd="0" destOrd="0" presId="urn:microsoft.com/office/officeart/2005/8/layout/vList5"/>
    <dgm:cxn modelId="{DB792F98-F1EA-44DB-9A06-29C4AB4BF139}" srcId="{31626FCD-73D7-499A-97A4-E916474B08CC}" destId="{3EFC9C22-1ED9-4569-9DB8-4023F5250616}" srcOrd="0" destOrd="0" parTransId="{FB933220-C216-47F8-BD84-9AE33ED727D1}" sibTransId="{931C06D1-2974-4C93-A275-FF11080C60CC}"/>
    <dgm:cxn modelId="{CAD0069F-0237-4089-9F75-3721347ACD8E}" srcId="{31626FCD-73D7-499A-97A4-E916474B08CC}" destId="{D1EDA2C1-B046-4FE9-9A59-86A99EA0D95F}" srcOrd="6" destOrd="0" parTransId="{3A482397-DD9F-42FD-8019-A3D6175D5CA2}" sibTransId="{C0222A31-4654-42F4-AAA3-072847F577DE}"/>
    <dgm:cxn modelId="{1BC20BB4-A80E-4E72-95F3-4DE14561A282}" srcId="{31626FCD-73D7-499A-97A4-E916474B08CC}" destId="{8AA72E64-1FD3-4E77-B676-9C96A6359C96}" srcOrd="5" destOrd="0" parTransId="{B541B578-3074-4628-821E-DFF62E07ECB7}" sibTransId="{DC60A440-2DB5-4D68-99CE-CCA346D0381A}"/>
    <dgm:cxn modelId="{CAF4A4BF-98E0-4494-A709-6C9024858A51}" srcId="{31626FCD-73D7-499A-97A4-E916474B08CC}" destId="{48064FF6-5C0D-42D5-AFA2-8DE12F680E82}" srcOrd="1" destOrd="0" parTransId="{6BB56BFF-8FB0-4E53-B884-F5CCB5783D8A}" sibTransId="{081E1302-0771-422C-A0BE-BE787EAE2955}"/>
    <dgm:cxn modelId="{75129ACE-749E-48DE-9A09-B19DB81329AD}" type="presOf" srcId="{F689D811-6CDA-4E6F-9C6B-F30E74BF7A3D}" destId="{E0147ACC-5EE0-4289-9820-F5E7F9FB9CDB}" srcOrd="0" destOrd="0" presId="urn:microsoft.com/office/officeart/2005/8/layout/vList5"/>
    <dgm:cxn modelId="{C05030D6-0C05-4C82-A213-832418AA32EB}" srcId="{31626FCD-73D7-499A-97A4-E916474B08CC}" destId="{C8ABB84B-0D74-4108-B75A-12C5DBD28816}" srcOrd="2" destOrd="0" parTransId="{817FBCA9-C4CC-4682-948A-B4203C580438}" sibTransId="{345F31E5-AEAE-4D55-A008-0830BD7814EE}"/>
    <dgm:cxn modelId="{A2EBA9E3-680F-4565-BAAF-8905EFE0CE91}" type="presOf" srcId="{31626FCD-73D7-499A-97A4-E916474B08CC}" destId="{E6BF68D1-B61A-4A0C-B07D-6A4B15237E5F}" srcOrd="0" destOrd="0" presId="urn:microsoft.com/office/officeart/2005/8/layout/vList5"/>
    <dgm:cxn modelId="{A05408FF-EE43-48A5-91E6-A1603BE456AA}" srcId="{31626FCD-73D7-499A-97A4-E916474B08CC}" destId="{62A2699B-C3B3-4847-91E2-A6A7D96B817B}" srcOrd="4" destOrd="0" parTransId="{6CB22654-99DA-4B1B-A6D4-1F721F4F569E}" sibTransId="{F1ECE4D6-76EA-44AB-BD9F-4808BE204658}"/>
    <dgm:cxn modelId="{66881726-3B8F-4E7E-8C4A-CE1709292B32}" type="presParOf" srcId="{E6BF68D1-B61A-4A0C-B07D-6A4B15237E5F}" destId="{7E62DF3F-00BC-4895-9CAD-87C1C0A83C59}" srcOrd="0" destOrd="0" presId="urn:microsoft.com/office/officeart/2005/8/layout/vList5"/>
    <dgm:cxn modelId="{F0A3F135-CE02-4D80-AF54-14C2BB430D55}" type="presParOf" srcId="{7E62DF3F-00BC-4895-9CAD-87C1C0A83C59}" destId="{3F0348C8-769B-465F-B06D-2F780D2D2D7D}" srcOrd="0" destOrd="0" presId="urn:microsoft.com/office/officeart/2005/8/layout/vList5"/>
    <dgm:cxn modelId="{F53CB166-2161-4719-A5FE-DC0B5F9318DA}" type="presParOf" srcId="{E6BF68D1-B61A-4A0C-B07D-6A4B15237E5F}" destId="{559922EC-8D2C-4428-B170-160B2554A5FF}" srcOrd="1" destOrd="0" presId="urn:microsoft.com/office/officeart/2005/8/layout/vList5"/>
    <dgm:cxn modelId="{1166275A-3BC6-4DB7-ADB3-F59CAA1057AA}" type="presParOf" srcId="{E6BF68D1-B61A-4A0C-B07D-6A4B15237E5F}" destId="{1E4B2BC0-B3B6-41D0-AFAD-DF304D0B951F}" srcOrd="2" destOrd="0" presId="urn:microsoft.com/office/officeart/2005/8/layout/vList5"/>
    <dgm:cxn modelId="{72EE36CD-AA3B-46B7-BD77-05B26DD23433}" type="presParOf" srcId="{1E4B2BC0-B3B6-41D0-AFAD-DF304D0B951F}" destId="{98A9FD59-7A77-405E-9AE1-7D5F366AABD5}" srcOrd="0" destOrd="0" presId="urn:microsoft.com/office/officeart/2005/8/layout/vList5"/>
    <dgm:cxn modelId="{E01FCB50-F44D-4670-96D1-0EB973C2C090}" type="presParOf" srcId="{E6BF68D1-B61A-4A0C-B07D-6A4B15237E5F}" destId="{E26722EE-7D26-4B4E-BEC1-CAA85618980D}" srcOrd="3" destOrd="0" presId="urn:microsoft.com/office/officeart/2005/8/layout/vList5"/>
    <dgm:cxn modelId="{955D777C-9D12-4662-81FE-8912E190B8D1}" type="presParOf" srcId="{E6BF68D1-B61A-4A0C-B07D-6A4B15237E5F}" destId="{E55977D6-260E-44D1-81FB-A47778818987}" srcOrd="4" destOrd="0" presId="urn:microsoft.com/office/officeart/2005/8/layout/vList5"/>
    <dgm:cxn modelId="{2A346E2F-7708-4F94-A9B0-9789B1C524F0}" type="presParOf" srcId="{E55977D6-260E-44D1-81FB-A47778818987}" destId="{759AE4EC-271A-4CB2-92FA-8129965986C6}" srcOrd="0" destOrd="0" presId="urn:microsoft.com/office/officeart/2005/8/layout/vList5"/>
    <dgm:cxn modelId="{7A3819B3-FF4D-47B5-A9E0-A29C80D15883}" type="presParOf" srcId="{E6BF68D1-B61A-4A0C-B07D-6A4B15237E5F}" destId="{9385624E-246B-4E54-B490-83D2E0DAAD18}" srcOrd="5" destOrd="0" presId="urn:microsoft.com/office/officeart/2005/8/layout/vList5"/>
    <dgm:cxn modelId="{6917F4FB-6089-4D62-A8D0-5F737B037BC9}" type="presParOf" srcId="{E6BF68D1-B61A-4A0C-B07D-6A4B15237E5F}" destId="{370EF329-99BB-481D-BE20-C49C8ABCC174}" srcOrd="6" destOrd="0" presId="urn:microsoft.com/office/officeart/2005/8/layout/vList5"/>
    <dgm:cxn modelId="{7AA4E23B-78A7-4CFD-BC71-0D6FD161C74B}" type="presParOf" srcId="{370EF329-99BB-481D-BE20-C49C8ABCC174}" destId="{E0147ACC-5EE0-4289-9820-F5E7F9FB9CDB}" srcOrd="0" destOrd="0" presId="urn:microsoft.com/office/officeart/2005/8/layout/vList5"/>
    <dgm:cxn modelId="{4FE84621-950D-4024-B61B-3B934C7F471E}" type="presParOf" srcId="{E6BF68D1-B61A-4A0C-B07D-6A4B15237E5F}" destId="{22F0C3C8-7163-4A5C-9BCC-4B94DB3D9AB1}" srcOrd="7" destOrd="0" presId="urn:microsoft.com/office/officeart/2005/8/layout/vList5"/>
    <dgm:cxn modelId="{E631122E-63FF-4369-A591-37B21F5CA040}" type="presParOf" srcId="{E6BF68D1-B61A-4A0C-B07D-6A4B15237E5F}" destId="{2FF8343D-67C3-4E1C-96F6-008E43EB05A5}" srcOrd="8" destOrd="0" presId="urn:microsoft.com/office/officeart/2005/8/layout/vList5"/>
    <dgm:cxn modelId="{A91B95A4-6FC4-4E84-9233-6287275F966E}" type="presParOf" srcId="{2FF8343D-67C3-4E1C-96F6-008E43EB05A5}" destId="{ACCDAEBA-111D-4CBD-A320-AFDC8B8035E0}" srcOrd="0" destOrd="0" presId="urn:microsoft.com/office/officeart/2005/8/layout/vList5"/>
    <dgm:cxn modelId="{BBF1078A-FC5D-4A30-B5F6-A1DDC6D23E13}" type="presParOf" srcId="{E6BF68D1-B61A-4A0C-B07D-6A4B15237E5F}" destId="{1C1EACB0-0922-4894-A2DE-BB014062F3F8}" srcOrd="9" destOrd="0" presId="urn:microsoft.com/office/officeart/2005/8/layout/vList5"/>
    <dgm:cxn modelId="{3B71D463-528D-4D55-8C8A-D323092CB35D}" type="presParOf" srcId="{E6BF68D1-B61A-4A0C-B07D-6A4B15237E5F}" destId="{EBC79BC4-935A-4813-BA24-0D748DC6F175}" srcOrd="10" destOrd="0" presId="urn:microsoft.com/office/officeart/2005/8/layout/vList5"/>
    <dgm:cxn modelId="{4635C073-EDE3-4052-9ABD-BA54D13F28BD}" type="presParOf" srcId="{EBC79BC4-935A-4813-BA24-0D748DC6F175}" destId="{B6013699-0505-4B32-B228-4B939685FD04}" srcOrd="0" destOrd="0" presId="urn:microsoft.com/office/officeart/2005/8/layout/vList5"/>
    <dgm:cxn modelId="{A4684993-2400-4CAA-A864-24FCA832DCE1}" type="presParOf" srcId="{E6BF68D1-B61A-4A0C-B07D-6A4B15237E5F}" destId="{18948991-9E80-4704-9EE8-E17774358542}" srcOrd="11" destOrd="0" presId="urn:microsoft.com/office/officeart/2005/8/layout/vList5"/>
    <dgm:cxn modelId="{D59DE6E7-BACE-40D9-B8FC-348CFC5DFFCD}" type="presParOf" srcId="{E6BF68D1-B61A-4A0C-B07D-6A4B15237E5F}" destId="{80370138-72C1-471A-83FA-647A5B8BC056}" srcOrd="12" destOrd="0" presId="urn:microsoft.com/office/officeart/2005/8/layout/vList5"/>
    <dgm:cxn modelId="{C89EC884-A58E-4A49-B304-175A8AAF1CA7}" type="presParOf" srcId="{80370138-72C1-471A-83FA-647A5B8BC056}" destId="{F3FC6361-DDCF-42D4-86DC-ED55A601F851}" srcOrd="0" destOrd="0" presId="urn:microsoft.com/office/officeart/2005/8/layout/vList5"/>
    <dgm:cxn modelId="{A08B97D9-1C81-46AC-BA73-0CD648165319}" type="presParOf" srcId="{E6BF68D1-B61A-4A0C-B07D-6A4B15237E5F}" destId="{1BAE6796-CCBA-4CA9-A9CC-0D9D437ED055}" srcOrd="13" destOrd="0" presId="urn:microsoft.com/office/officeart/2005/8/layout/vList5"/>
    <dgm:cxn modelId="{4F40DD60-2DDE-4326-943E-8C42F044D1D0}" type="presParOf" srcId="{E6BF68D1-B61A-4A0C-B07D-6A4B15237E5F}" destId="{7B31CC41-76EB-4F9D-BB1B-9D22075C8AD9}" srcOrd="14" destOrd="0" presId="urn:microsoft.com/office/officeart/2005/8/layout/vList5"/>
    <dgm:cxn modelId="{667A7E55-7A7A-426E-8DA7-30297E9FC444}" type="presParOf" srcId="{7B31CC41-76EB-4F9D-BB1B-9D22075C8AD9}" destId="{6D1075C3-1065-4393-879C-1C74AF1F48D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D7A8A-FBA7-4BCF-B5E3-3C223C9A0220}">
      <dsp:nvSpPr>
        <dsp:cNvPr id="0" name=""/>
        <dsp:cNvSpPr/>
      </dsp:nvSpPr>
      <dsp:spPr>
        <a:xfrm>
          <a:off x="4015" y="1283"/>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1" i="0" kern="1200" dirty="0">
              <a:solidFill>
                <a:schemeClr val="bg1"/>
              </a:solidFill>
            </a:rPr>
            <a:t>1. </a:t>
          </a: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Journey related KPIs</a:t>
          </a:r>
          <a:endParaRPr lang="en-US" sz="1200" b="1" i="0" kern="1200" dirty="0">
            <a:solidFill>
              <a:schemeClr val="bg1"/>
            </a:solidFill>
          </a:endParaRPr>
        </a:p>
      </dsp:txBody>
      <dsp:txXfrm>
        <a:off x="26323" y="23591"/>
        <a:ext cx="8176953" cy="412360"/>
      </dsp:txXfrm>
    </dsp:sp>
    <dsp:sp modelId="{7E8988E0-D2BA-6E49-8AAF-255A306EBB46}">
      <dsp:nvSpPr>
        <dsp:cNvPr id="0" name=""/>
        <dsp:cNvSpPr/>
      </dsp:nvSpPr>
      <dsp:spPr>
        <a:xfrm>
          <a:off x="4015" y="481109"/>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2. Satisfaction rates of students against key moments that matter (e.g. outreach plan, etc.)</a:t>
          </a:r>
        </a:p>
      </dsp:txBody>
      <dsp:txXfrm>
        <a:off x="26323" y="503417"/>
        <a:ext cx="8176953" cy="412360"/>
      </dsp:txXfrm>
    </dsp:sp>
    <dsp:sp modelId="{E310172F-A956-704E-8BE6-815C49AC317D}">
      <dsp:nvSpPr>
        <dsp:cNvPr id="0" name=""/>
        <dsp:cNvSpPr/>
      </dsp:nvSpPr>
      <dsp:spPr>
        <a:xfrm>
          <a:off x="4015" y="960934"/>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3. Number of student applications received (3 year trend minimum)</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26323" y="983242"/>
        <a:ext cx="8176953" cy="412360"/>
      </dsp:txXfrm>
    </dsp:sp>
    <dsp:sp modelId="{ADAE7A4F-AB8B-E14C-883E-C64C91B41E1A}">
      <dsp:nvSpPr>
        <dsp:cNvPr id="0" name=""/>
        <dsp:cNvSpPr/>
      </dsp:nvSpPr>
      <dsp:spPr>
        <a:xfrm>
          <a:off x="4015" y="1440760"/>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4. Percentage of degrees positive secondary education equivalency statements</a:t>
          </a:r>
        </a:p>
      </dsp:txBody>
      <dsp:txXfrm>
        <a:off x="26323" y="1463068"/>
        <a:ext cx="8176953" cy="412360"/>
      </dsp:txXfrm>
    </dsp:sp>
    <dsp:sp modelId="{8C87201E-1F06-8548-AFB9-403BA59067E1}">
      <dsp:nvSpPr>
        <dsp:cNvPr id="0" name=""/>
        <dsp:cNvSpPr/>
      </dsp:nvSpPr>
      <dsp:spPr>
        <a:xfrm>
          <a:off x="4015" y="1920586"/>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5. Percentage of students accepted into at least one of their top 2 choices (3 year trend minimum)</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26323" y="1942894"/>
        <a:ext cx="8176953" cy="412360"/>
      </dsp:txXfrm>
    </dsp:sp>
    <dsp:sp modelId="{687B432C-BE9D-BE47-8F90-302E36A82C64}">
      <dsp:nvSpPr>
        <dsp:cNvPr id="0" name=""/>
        <dsp:cNvSpPr/>
      </dsp:nvSpPr>
      <dsp:spPr>
        <a:xfrm>
          <a:off x="4015" y="2400411"/>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6. Percentage of incomplete applications out of the total application pool</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26323" y="2422719"/>
        <a:ext cx="8176953" cy="412360"/>
      </dsp:txXfrm>
    </dsp:sp>
    <dsp:sp modelId="{916654F5-56F7-3C45-9A33-3CF977969C5E}">
      <dsp:nvSpPr>
        <dsp:cNvPr id="0" name=""/>
        <dsp:cNvSpPr/>
      </dsp:nvSpPr>
      <dsp:spPr>
        <a:xfrm>
          <a:off x="4015" y="2880237"/>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7. Utilization of HE programs aligned to Labor Market Strategy</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26323" y="2902545"/>
        <a:ext cx="8176953" cy="412360"/>
      </dsp:txXfrm>
    </dsp:sp>
    <dsp:sp modelId="{16645A08-9BCF-4543-9F31-97D19CC3BD21}">
      <dsp:nvSpPr>
        <dsp:cNvPr id="0" name=""/>
        <dsp:cNvSpPr/>
      </dsp:nvSpPr>
      <dsp:spPr>
        <a:xfrm>
          <a:off x="4015" y="3360062"/>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8. Total number of internships provided and total number completed in private sector by field</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26323" y="3382370"/>
        <a:ext cx="8176953" cy="412360"/>
      </dsp:txXfrm>
    </dsp:sp>
    <dsp:sp modelId="{851466CC-647C-0448-A34E-6E2EEA58355C}">
      <dsp:nvSpPr>
        <dsp:cNvPr id="0" name=""/>
        <dsp:cNvSpPr/>
      </dsp:nvSpPr>
      <dsp:spPr>
        <a:xfrm>
          <a:off x="4015" y="3839888"/>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9. Graduate employment within 6 months by field (3 year trend minimum)</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26323" y="3862196"/>
        <a:ext cx="8176953" cy="412360"/>
      </dsp:txXfrm>
    </dsp:sp>
    <dsp:sp modelId="{30C8B3E1-A93B-9B48-BCBD-94DDB8248BB5}">
      <dsp:nvSpPr>
        <dsp:cNvPr id="0" name=""/>
        <dsp:cNvSpPr/>
      </dsp:nvSpPr>
      <dsp:spPr>
        <a:xfrm>
          <a:off x="4015" y="4319714"/>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10. Shifts and trends in the UAE labor market and degree of alignment with the higher education sector</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26323" y="4342022"/>
        <a:ext cx="8176953" cy="412360"/>
      </dsp:txXfrm>
    </dsp:sp>
    <dsp:sp modelId="{A22E9A8E-1041-EF4F-8D02-1515C17C4650}">
      <dsp:nvSpPr>
        <dsp:cNvPr id="0" name=""/>
        <dsp:cNvSpPr/>
      </dsp:nvSpPr>
      <dsp:spPr>
        <a:xfrm>
          <a:off x="4015" y="4799539"/>
          <a:ext cx="8221569" cy="45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11. Satisfaction rate of employers with graduates by field (3 year trend minimum)</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26323" y="4821847"/>
        <a:ext cx="8176953" cy="412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D7A8A-FBA7-4BCF-B5E3-3C223C9A0220}">
      <dsp:nvSpPr>
        <dsp:cNvPr id="0" name=""/>
        <dsp:cNvSpPr/>
      </dsp:nvSpPr>
      <dsp:spPr>
        <a:xfrm>
          <a:off x="304794" y="1540"/>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1. Journey related KPIs</a:t>
          </a:r>
        </a:p>
      </dsp:txBody>
      <dsp:txXfrm>
        <a:off x="323655" y="20401"/>
        <a:ext cx="7582288" cy="348654"/>
      </dsp:txXfrm>
    </dsp:sp>
    <dsp:sp modelId="{D1360025-2F4B-42F1-B6E7-1ED8BDEBB453}">
      <dsp:nvSpPr>
        <dsp:cNvPr id="0" name=""/>
        <dsp:cNvSpPr/>
      </dsp:nvSpPr>
      <dsp:spPr>
        <a:xfrm>
          <a:off x="304794" y="407235"/>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2. Satisfaction rates of scholarship students against key moments that matter (e.g. outreach plan, etc.)</a:t>
          </a:r>
        </a:p>
      </dsp:txBody>
      <dsp:txXfrm>
        <a:off x="323655" y="426096"/>
        <a:ext cx="7582288" cy="348654"/>
      </dsp:txXfrm>
    </dsp:sp>
    <dsp:sp modelId="{556819A8-0ECE-4C1E-81C9-2C3ACC567C4C}">
      <dsp:nvSpPr>
        <dsp:cNvPr id="0" name=""/>
        <dsp:cNvSpPr/>
      </dsp:nvSpPr>
      <dsp:spPr>
        <a:xfrm>
          <a:off x="304794" y="812930"/>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3. Number of scholarship student applications received (3 year trend minimum)</a:t>
          </a:r>
        </a:p>
      </dsp:txBody>
      <dsp:txXfrm>
        <a:off x="323655" y="831791"/>
        <a:ext cx="7582288" cy="348654"/>
      </dsp:txXfrm>
    </dsp:sp>
    <dsp:sp modelId="{97D8391E-6D1B-4BBA-9D3B-E12028E12E16}">
      <dsp:nvSpPr>
        <dsp:cNvPr id="0" name=""/>
        <dsp:cNvSpPr/>
      </dsp:nvSpPr>
      <dsp:spPr>
        <a:xfrm>
          <a:off x="304794" y="1218626"/>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4. Percentage of incomplete applications out of the total application pool</a:t>
          </a:r>
        </a:p>
      </dsp:txBody>
      <dsp:txXfrm>
        <a:off x="323655" y="1237487"/>
        <a:ext cx="7582288" cy="348654"/>
      </dsp:txXfrm>
    </dsp:sp>
    <dsp:sp modelId="{26EDACBA-EA32-4800-9625-19078DB8F545}">
      <dsp:nvSpPr>
        <dsp:cNvPr id="0" name=""/>
        <dsp:cNvSpPr/>
      </dsp:nvSpPr>
      <dsp:spPr>
        <a:xfrm>
          <a:off x="304794" y="1624321"/>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5. Total number of internships provided and total number completed in private sector by field</a:t>
          </a:r>
        </a:p>
      </dsp:txBody>
      <dsp:txXfrm>
        <a:off x="323655" y="1643182"/>
        <a:ext cx="7582288" cy="348654"/>
      </dsp:txXfrm>
    </dsp:sp>
    <dsp:sp modelId="{726BC284-D57C-4358-B870-BDC96608895D}">
      <dsp:nvSpPr>
        <dsp:cNvPr id="0" name=""/>
        <dsp:cNvSpPr/>
      </dsp:nvSpPr>
      <dsp:spPr>
        <a:xfrm>
          <a:off x="304794" y="2030016"/>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6. Graduate employment within 6 months by field (3 year trend minimum)</a:t>
          </a:r>
        </a:p>
      </dsp:txBody>
      <dsp:txXfrm>
        <a:off x="323655" y="2048877"/>
        <a:ext cx="7582288" cy="348654"/>
      </dsp:txXfrm>
    </dsp:sp>
    <dsp:sp modelId="{7A2B021D-A899-4C76-88E6-109A879E2E39}">
      <dsp:nvSpPr>
        <dsp:cNvPr id="0" name=""/>
        <dsp:cNvSpPr/>
      </dsp:nvSpPr>
      <dsp:spPr>
        <a:xfrm>
          <a:off x="304794" y="2435711"/>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7. Satisfaction rate of employers with graduates by field (3 year trend minimum)</a:t>
          </a:r>
        </a:p>
      </dsp:txBody>
      <dsp:txXfrm>
        <a:off x="323655" y="2454572"/>
        <a:ext cx="7582288" cy="348654"/>
      </dsp:txXfrm>
    </dsp:sp>
    <dsp:sp modelId="{4279AF84-F4D8-9D47-AFD3-96CEE58CBC89}">
      <dsp:nvSpPr>
        <dsp:cNvPr id="0" name=""/>
        <dsp:cNvSpPr/>
      </dsp:nvSpPr>
      <dsp:spPr>
        <a:xfrm>
          <a:off x="304794" y="2841407"/>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8. Total seats reserved by specialty, university and country</a:t>
          </a:r>
        </a:p>
      </dsp:txBody>
      <dsp:txXfrm>
        <a:off x="323655" y="2860268"/>
        <a:ext cx="7582288" cy="348654"/>
      </dsp:txXfrm>
    </dsp:sp>
    <dsp:sp modelId="{00974E91-4F96-8748-97D0-DA4901FF823B}">
      <dsp:nvSpPr>
        <dsp:cNvPr id="0" name=""/>
        <dsp:cNvSpPr/>
      </dsp:nvSpPr>
      <dsp:spPr>
        <a:xfrm>
          <a:off x="304794" y="3247102"/>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9. Percentage of seats filled out of total seats reserved</a:t>
          </a:r>
        </a:p>
      </dsp:txBody>
      <dsp:txXfrm>
        <a:off x="323655" y="3265963"/>
        <a:ext cx="7582288" cy="348654"/>
      </dsp:txXfrm>
    </dsp:sp>
    <dsp:sp modelId="{72B492C6-CBBC-9343-BD69-3280850FD5A0}">
      <dsp:nvSpPr>
        <dsp:cNvPr id="0" name=""/>
        <dsp:cNvSpPr/>
      </dsp:nvSpPr>
      <dsp:spPr>
        <a:xfrm>
          <a:off x="304794" y="3652797"/>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10. Percentage of students that receive seats at the top 50 international institutions</a:t>
          </a:r>
        </a:p>
      </dsp:txBody>
      <dsp:txXfrm>
        <a:off x="323655" y="3671658"/>
        <a:ext cx="7582288" cy="348654"/>
      </dsp:txXfrm>
    </dsp:sp>
    <dsp:sp modelId="{D5D8E8A5-C55A-B045-8A63-E6196981C12E}">
      <dsp:nvSpPr>
        <dsp:cNvPr id="0" name=""/>
        <dsp:cNvSpPr/>
      </dsp:nvSpPr>
      <dsp:spPr>
        <a:xfrm>
          <a:off x="304794" y="4058492"/>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11. Percentage of degrees positive pre-approval equivalency statements</a:t>
          </a:r>
        </a:p>
      </dsp:txBody>
      <dsp:txXfrm>
        <a:off x="323655" y="4077353"/>
        <a:ext cx="7582288" cy="348654"/>
      </dsp:txXfrm>
    </dsp:sp>
    <dsp:sp modelId="{EBED0E08-8FB0-8D44-9C42-FBE5590068F7}">
      <dsp:nvSpPr>
        <dsp:cNvPr id="0" name=""/>
        <dsp:cNvSpPr/>
      </dsp:nvSpPr>
      <dsp:spPr>
        <a:xfrm>
          <a:off x="304794" y="4464187"/>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12. Projection reports for expected graduation rates</a:t>
          </a:r>
        </a:p>
      </dsp:txBody>
      <dsp:txXfrm>
        <a:off x="323655" y="4483048"/>
        <a:ext cx="7582288" cy="348654"/>
      </dsp:txXfrm>
    </dsp:sp>
    <dsp:sp modelId="{AC4E1A94-314A-BD48-B501-5C2A8488D4F5}">
      <dsp:nvSpPr>
        <dsp:cNvPr id="0" name=""/>
        <dsp:cNvSpPr/>
      </dsp:nvSpPr>
      <dsp:spPr>
        <a:xfrm>
          <a:off x="304794" y="4869883"/>
          <a:ext cx="7620010" cy="386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13. Employment rates among scholars within 6 months of graduation (broken by sector: Public, Private)</a:t>
          </a:r>
        </a:p>
      </dsp:txBody>
      <dsp:txXfrm>
        <a:off x="323655" y="4888744"/>
        <a:ext cx="7582288" cy="348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D7A8A-FBA7-4BCF-B5E3-3C223C9A0220}">
      <dsp:nvSpPr>
        <dsp:cNvPr id="0" name=""/>
        <dsp:cNvSpPr/>
      </dsp:nvSpPr>
      <dsp:spPr>
        <a:xfrm>
          <a:off x="4015" y="208"/>
          <a:ext cx="8221569" cy="6296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1. Journey related KPIs </a:t>
          </a:r>
          <a:endParaRPr lang="en-US" sz="1200" b="1" i="0" kern="1200" dirty="0">
            <a:solidFill>
              <a:schemeClr val="bg1"/>
            </a:solidFill>
          </a:endParaRPr>
        </a:p>
      </dsp:txBody>
      <dsp:txXfrm>
        <a:off x="34751" y="30944"/>
        <a:ext cx="8160097" cy="568154"/>
      </dsp:txXfrm>
    </dsp:sp>
    <dsp:sp modelId="{7446EDEF-0958-BD4E-AE24-6C0FAD9175BA}">
      <dsp:nvSpPr>
        <dsp:cNvPr id="0" name=""/>
        <dsp:cNvSpPr/>
      </dsp:nvSpPr>
      <dsp:spPr>
        <a:xfrm>
          <a:off x="4015" y="661316"/>
          <a:ext cx="8221569" cy="6296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2. Satisfaction rates among Universities with the overall HEI licensing process</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34751" y="692052"/>
        <a:ext cx="8160097" cy="568154"/>
      </dsp:txXfrm>
    </dsp:sp>
    <dsp:sp modelId="{B1F34D7F-EF89-A248-8958-1261C3EEE6F6}">
      <dsp:nvSpPr>
        <dsp:cNvPr id="0" name=""/>
        <dsp:cNvSpPr/>
      </dsp:nvSpPr>
      <dsp:spPr>
        <a:xfrm>
          <a:off x="4015" y="1322424"/>
          <a:ext cx="8221569" cy="6296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3. Satisfaction rates among Reviewers with the overall HEI review process</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34751" y="1353160"/>
        <a:ext cx="8160097" cy="568154"/>
      </dsp:txXfrm>
    </dsp:sp>
    <dsp:sp modelId="{B14FAA41-344A-2745-BFEC-A1BB22AB1177}">
      <dsp:nvSpPr>
        <dsp:cNvPr id="0" name=""/>
        <dsp:cNvSpPr/>
      </dsp:nvSpPr>
      <dsp:spPr>
        <a:xfrm>
          <a:off x="4015" y="1983532"/>
          <a:ext cx="8221569" cy="6296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4. Total number of licenses applied for by year </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34751" y="2014268"/>
        <a:ext cx="8160097" cy="568154"/>
      </dsp:txXfrm>
    </dsp:sp>
    <dsp:sp modelId="{643F484C-0886-6B4A-B64D-961B41D28818}">
      <dsp:nvSpPr>
        <dsp:cNvPr id="0" name=""/>
        <dsp:cNvSpPr/>
      </dsp:nvSpPr>
      <dsp:spPr>
        <a:xfrm>
          <a:off x="4015" y="2644640"/>
          <a:ext cx="8221569" cy="6296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5. Status of licenses applied for (e.g. granted, revoked, etc.)</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34751" y="2675376"/>
        <a:ext cx="8160097" cy="568154"/>
      </dsp:txXfrm>
    </dsp:sp>
    <dsp:sp modelId="{54AD75F6-1041-724D-9D1A-040AB80C20C5}">
      <dsp:nvSpPr>
        <dsp:cNvPr id="0" name=""/>
        <dsp:cNvSpPr/>
      </dsp:nvSpPr>
      <dsp:spPr>
        <a:xfrm>
          <a:off x="4015" y="3305748"/>
          <a:ext cx="8221569" cy="6296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6. Average time taken to issue institutional license</a:t>
          </a:r>
          <a:endParaRPr lang="en-US" sz="1200" b="0" i="0" u="none" strike="noStrike" kern="1200" cap="none" dirty="0">
            <a:solidFill>
              <a:schemeClr val="bg1"/>
            </a:solidFill>
            <a:latin typeface="Arial" panose="020B0604020202020204" pitchFamily="34" charset="0"/>
            <a:ea typeface="Arial"/>
            <a:cs typeface="Arial" panose="020B0604020202020204" pitchFamily="34" charset="0"/>
            <a:sym typeface="Arial"/>
          </a:endParaRPr>
        </a:p>
      </dsp:txBody>
      <dsp:txXfrm>
        <a:off x="34751" y="3336484"/>
        <a:ext cx="8160097" cy="568154"/>
      </dsp:txXfrm>
    </dsp:sp>
    <dsp:sp modelId="{0E1CAC9E-7D41-7940-807A-7AA8F932C241}">
      <dsp:nvSpPr>
        <dsp:cNvPr id="0" name=""/>
        <dsp:cNvSpPr/>
      </dsp:nvSpPr>
      <dsp:spPr>
        <a:xfrm>
          <a:off x="4015" y="3966856"/>
          <a:ext cx="8221569" cy="6296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7. Variance between total cost requested from universities initially and total amount actually paid</a:t>
          </a:r>
        </a:p>
      </dsp:txBody>
      <dsp:txXfrm>
        <a:off x="34751" y="3997592"/>
        <a:ext cx="8160097" cy="568154"/>
      </dsp:txXfrm>
    </dsp:sp>
    <dsp:sp modelId="{CBB6D342-F5B9-6847-8799-6C63FEFB512C}">
      <dsp:nvSpPr>
        <dsp:cNvPr id="0" name=""/>
        <dsp:cNvSpPr/>
      </dsp:nvSpPr>
      <dsp:spPr>
        <a:xfrm>
          <a:off x="4015" y="4627964"/>
          <a:ext cx="8221569" cy="6296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u="none" strike="noStrike" kern="1200" cap="none" dirty="0">
              <a:solidFill>
                <a:schemeClr val="bg1"/>
              </a:solidFill>
              <a:latin typeface="Arial" panose="020B0604020202020204" pitchFamily="34" charset="0"/>
              <a:ea typeface="Georgia"/>
              <a:cs typeface="Arial" panose="020B0604020202020204" pitchFamily="34" charset="0"/>
              <a:sym typeface="Georgia"/>
            </a:rPr>
            <a:t>8. Themes emerging from university visits and data collected </a:t>
          </a:r>
        </a:p>
      </dsp:txBody>
      <dsp:txXfrm>
        <a:off x="34751" y="4658700"/>
        <a:ext cx="8160097" cy="568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C312F-21DD-440D-8645-6D908201AFA1}">
      <dsp:nvSpPr>
        <dsp:cNvPr id="0" name=""/>
        <dsp:cNvSpPr/>
      </dsp:nvSpPr>
      <dsp:spPr>
        <a:xfrm>
          <a:off x="641691" y="2901"/>
          <a:ext cx="7860617" cy="720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solidFill>
                <a:schemeClr val="bg1"/>
              </a:solidFill>
              <a:latin typeface="Arial" pitchFamily="34" charset="0"/>
              <a:cs typeface="Arial" pitchFamily="34" charset="0"/>
            </a:rPr>
            <a:t>1. Journey related KPIs</a:t>
          </a:r>
        </a:p>
      </dsp:txBody>
      <dsp:txXfrm>
        <a:off x="676875" y="38085"/>
        <a:ext cx="7790249" cy="650373"/>
      </dsp:txXfrm>
    </dsp:sp>
    <dsp:sp modelId="{1A858F23-F0CC-48F2-8418-9A1578B9F66A}">
      <dsp:nvSpPr>
        <dsp:cNvPr id="0" name=""/>
        <dsp:cNvSpPr/>
      </dsp:nvSpPr>
      <dsp:spPr>
        <a:xfrm>
          <a:off x="641691" y="762016"/>
          <a:ext cx="7860617" cy="7674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solidFill>
                <a:schemeClr val="bg1"/>
              </a:solidFill>
              <a:latin typeface="Arial" pitchFamily="34" charset="0"/>
              <a:cs typeface="Arial" pitchFamily="34" charset="0"/>
            </a:rPr>
            <a:t>2. Satisfaction rates among Education Services Providers with the overall licensing process</a:t>
          </a:r>
        </a:p>
      </dsp:txBody>
      <dsp:txXfrm>
        <a:off x="679156" y="799481"/>
        <a:ext cx="7785687" cy="692542"/>
      </dsp:txXfrm>
    </dsp:sp>
    <dsp:sp modelId="{B9546DC2-B66E-4278-BAFD-636052B0E064}">
      <dsp:nvSpPr>
        <dsp:cNvPr id="0" name=""/>
        <dsp:cNvSpPr/>
      </dsp:nvSpPr>
      <dsp:spPr>
        <a:xfrm>
          <a:off x="641691" y="1567862"/>
          <a:ext cx="7860617" cy="7674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solidFill>
                <a:schemeClr val="bg1"/>
              </a:solidFill>
              <a:latin typeface="Arial" pitchFamily="34" charset="0"/>
              <a:cs typeface="Arial" pitchFamily="34" charset="0"/>
            </a:rPr>
            <a:t>3. Satisfaction rates among reviewers with the overall Education Services Provider review process</a:t>
          </a:r>
        </a:p>
      </dsp:txBody>
      <dsp:txXfrm>
        <a:off x="679156" y="1605327"/>
        <a:ext cx="7785687" cy="692542"/>
      </dsp:txXfrm>
    </dsp:sp>
    <dsp:sp modelId="{5D7447D7-9810-47F3-8544-C497EE9CD9A8}">
      <dsp:nvSpPr>
        <dsp:cNvPr id="0" name=""/>
        <dsp:cNvSpPr/>
      </dsp:nvSpPr>
      <dsp:spPr>
        <a:xfrm>
          <a:off x="641691" y="2373709"/>
          <a:ext cx="7860617" cy="7674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solidFill>
                <a:schemeClr val="bg1"/>
              </a:solidFill>
              <a:latin typeface="Arial" pitchFamily="34" charset="0"/>
              <a:cs typeface="Arial" pitchFamily="34" charset="0"/>
            </a:rPr>
            <a:t>4. Total number of licenses applied for by year </a:t>
          </a:r>
        </a:p>
      </dsp:txBody>
      <dsp:txXfrm>
        <a:off x="679156" y="2411174"/>
        <a:ext cx="7785687" cy="692542"/>
      </dsp:txXfrm>
    </dsp:sp>
    <dsp:sp modelId="{AE05F759-E5F5-4E43-AE18-1A0979B9CEC2}">
      <dsp:nvSpPr>
        <dsp:cNvPr id="0" name=""/>
        <dsp:cNvSpPr/>
      </dsp:nvSpPr>
      <dsp:spPr>
        <a:xfrm>
          <a:off x="641691" y="3179555"/>
          <a:ext cx="7860617" cy="7674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solidFill>
                <a:schemeClr val="bg1"/>
              </a:solidFill>
              <a:latin typeface="Arial" pitchFamily="34" charset="0"/>
              <a:cs typeface="Arial" pitchFamily="34" charset="0"/>
            </a:rPr>
            <a:t>5. Status of licenses applied for (e.g. granted, revoked, etc.)</a:t>
          </a:r>
        </a:p>
      </dsp:txBody>
      <dsp:txXfrm>
        <a:off x="679156" y="3217020"/>
        <a:ext cx="7785687" cy="692542"/>
      </dsp:txXfrm>
    </dsp:sp>
    <dsp:sp modelId="{A4C77D4E-D402-4899-97A9-CF7C470C39B4}">
      <dsp:nvSpPr>
        <dsp:cNvPr id="0" name=""/>
        <dsp:cNvSpPr/>
      </dsp:nvSpPr>
      <dsp:spPr>
        <a:xfrm>
          <a:off x="641691" y="3985401"/>
          <a:ext cx="7860617" cy="7674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solidFill>
                <a:schemeClr val="bg1"/>
              </a:solidFill>
              <a:latin typeface="Arial" pitchFamily="34" charset="0"/>
              <a:cs typeface="Arial" pitchFamily="34" charset="0"/>
            </a:rPr>
            <a:t>6. Average time taken to issue license</a:t>
          </a:r>
        </a:p>
      </dsp:txBody>
      <dsp:txXfrm>
        <a:off x="679156" y="4022866"/>
        <a:ext cx="7785687" cy="6925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A6F21-5224-469A-89EE-A4DDED0DD756}">
      <dsp:nvSpPr>
        <dsp:cNvPr id="0" name=""/>
        <dsp:cNvSpPr/>
      </dsp:nvSpPr>
      <dsp:spPr>
        <a:xfrm>
          <a:off x="4238" y="202"/>
          <a:ext cx="8678323" cy="611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1" i="0" kern="1200" dirty="0"/>
            <a:t>1. Journey related KPIs</a:t>
          </a:r>
        </a:p>
      </dsp:txBody>
      <dsp:txXfrm>
        <a:off x="34083" y="30047"/>
        <a:ext cx="8618633" cy="551686"/>
      </dsp:txXfrm>
    </dsp:sp>
    <dsp:sp modelId="{F7973281-7D6F-4AF0-89B5-2240827F7608}">
      <dsp:nvSpPr>
        <dsp:cNvPr id="0" name=""/>
        <dsp:cNvSpPr/>
      </dsp:nvSpPr>
      <dsp:spPr>
        <a:xfrm>
          <a:off x="4238" y="642148"/>
          <a:ext cx="8678323" cy="611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1" i="0" kern="1200" dirty="0"/>
            <a:t>2. Satisfaction rates of Education Professionals against key moments that matter (e.g. communication plan, etc.)</a:t>
          </a:r>
        </a:p>
      </dsp:txBody>
      <dsp:txXfrm>
        <a:off x="34083" y="671993"/>
        <a:ext cx="8618633" cy="551686"/>
      </dsp:txXfrm>
    </dsp:sp>
    <dsp:sp modelId="{D59D8089-41DA-49D6-8D5C-20BBD1FB73D9}">
      <dsp:nvSpPr>
        <dsp:cNvPr id="0" name=""/>
        <dsp:cNvSpPr/>
      </dsp:nvSpPr>
      <dsp:spPr>
        <a:xfrm>
          <a:off x="4238" y="1284093"/>
          <a:ext cx="8678323" cy="611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1" i="0" kern="1200" dirty="0"/>
            <a:t>3. Number of Education Professional applications received (3 year trend minimum)</a:t>
          </a:r>
        </a:p>
      </dsp:txBody>
      <dsp:txXfrm>
        <a:off x="34083" y="1313938"/>
        <a:ext cx="8618633" cy="551686"/>
      </dsp:txXfrm>
    </dsp:sp>
    <dsp:sp modelId="{D372C744-5CB8-46F4-98F3-C91BA31985C4}">
      <dsp:nvSpPr>
        <dsp:cNvPr id="0" name=""/>
        <dsp:cNvSpPr/>
      </dsp:nvSpPr>
      <dsp:spPr>
        <a:xfrm>
          <a:off x="4238" y="1926038"/>
          <a:ext cx="8678323" cy="611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1" i="0" kern="1200" dirty="0"/>
            <a:t>4. Percentage of incomplete applications out of the total application pool</a:t>
          </a:r>
        </a:p>
      </dsp:txBody>
      <dsp:txXfrm>
        <a:off x="34083" y="1955883"/>
        <a:ext cx="8618633" cy="551686"/>
      </dsp:txXfrm>
    </dsp:sp>
    <dsp:sp modelId="{9C6C11A8-35B3-4A2D-AA71-43063CD21490}">
      <dsp:nvSpPr>
        <dsp:cNvPr id="0" name=""/>
        <dsp:cNvSpPr/>
      </dsp:nvSpPr>
      <dsp:spPr>
        <a:xfrm>
          <a:off x="4238" y="2567984"/>
          <a:ext cx="8678323" cy="611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1" i="0" kern="1200" dirty="0"/>
            <a:t>5. Percentage of teachers licensed out of total teachers in UAE by Emirate and Sector</a:t>
          </a:r>
        </a:p>
      </dsp:txBody>
      <dsp:txXfrm>
        <a:off x="34083" y="2597829"/>
        <a:ext cx="8618633" cy="551686"/>
      </dsp:txXfrm>
    </dsp:sp>
    <dsp:sp modelId="{4ED03C9D-FE4E-4B14-AB3C-D313CCDC08C7}">
      <dsp:nvSpPr>
        <dsp:cNvPr id="0" name=""/>
        <dsp:cNvSpPr/>
      </dsp:nvSpPr>
      <dsp:spPr>
        <a:xfrm>
          <a:off x="4238" y="3209929"/>
          <a:ext cx="8678323" cy="611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1" i="0" kern="1200" dirty="0"/>
            <a:t>6. Number of teachers and other Education Professionals who applied vs. those who passed</a:t>
          </a:r>
        </a:p>
      </dsp:txBody>
      <dsp:txXfrm>
        <a:off x="34083" y="3239774"/>
        <a:ext cx="8618633" cy="551686"/>
      </dsp:txXfrm>
    </dsp:sp>
    <dsp:sp modelId="{5FF432BF-91D9-4FF2-91BD-CA382E6877CD}">
      <dsp:nvSpPr>
        <dsp:cNvPr id="0" name=""/>
        <dsp:cNvSpPr/>
      </dsp:nvSpPr>
      <dsp:spPr>
        <a:xfrm>
          <a:off x="4238" y="3851875"/>
          <a:ext cx="8678323" cy="611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1" i="0" kern="1200" dirty="0"/>
            <a:t>7. Percentage of Education Professionals who passed from first exam trial </a:t>
          </a:r>
          <a:endParaRPr lang="en-US" sz="1200" b="1" kern="1200" dirty="0"/>
        </a:p>
      </dsp:txBody>
      <dsp:txXfrm>
        <a:off x="34083" y="3881720"/>
        <a:ext cx="8618633" cy="551686"/>
      </dsp:txXfrm>
    </dsp:sp>
    <dsp:sp modelId="{147F92CE-CE5E-45B7-9842-6548237393B2}">
      <dsp:nvSpPr>
        <dsp:cNvPr id="0" name=""/>
        <dsp:cNvSpPr/>
      </dsp:nvSpPr>
      <dsp:spPr>
        <a:xfrm>
          <a:off x="4238" y="4493820"/>
          <a:ext cx="8678323" cy="6113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1" i="0" kern="1200" dirty="0"/>
            <a:t>8. Average time taken to issue professional license</a:t>
          </a:r>
        </a:p>
      </dsp:txBody>
      <dsp:txXfrm>
        <a:off x="34083" y="4523665"/>
        <a:ext cx="8618633" cy="5516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348C8-769B-465F-B06D-2F780D2D2D7D}">
      <dsp:nvSpPr>
        <dsp:cNvPr id="0" name=""/>
        <dsp:cNvSpPr/>
      </dsp:nvSpPr>
      <dsp:spPr>
        <a:xfrm>
          <a:off x="4015" y="217"/>
          <a:ext cx="8221569" cy="657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1. Journey related KPIs</a:t>
          </a:r>
        </a:p>
      </dsp:txBody>
      <dsp:txXfrm>
        <a:off x="36087" y="32289"/>
        <a:ext cx="8157425" cy="592857"/>
      </dsp:txXfrm>
    </dsp:sp>
    <dsp:sp modelId="{98A9FD59-7A77-405E-9AE1-7D5F366AABD5}">
      <dsp:nvSpPr>
        <dsp:cNvPr id="0" name=""/>
        <dsp:cNvSpPr/>
      </dsp:nvSpPr>
      <dsp:spPr>
        <a:xfrm>
          <a:off x="4015" y="690069"/>
          <a:ext cx="8221569" cy="657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2. Satisfaction rates of Education Professionals against key moments that matter (e.g. communication plan, etc.)</a:t>
          </a:r>
        </a:p>
      </dsp:txBody>
      <dsp:txXfrm>
        <a:off x="36087" y="722141"/>
        <a:ext cx="8157425" cy="592857"/>
      </dsp:txXfrm>
    </dsp:sp>
    <dsp:sp modelId="{759AE4EC-271A-4CB2-92FA-8129965986C6}">
      <dsp:nvSpPr>
        <dsp:cNvPr id="0" name=""/>
        <dsp:cNvSpPr/>
      </dsp:nvSpPr>
      <dsp:spPr>
        <a:xfrm>
          <a:off x="4015" y="1379921"/>
          <a:ext cx="8221569" cy="657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3. Number of Education Professional applications received (3 year trend minimum)</a:t>
          </a:r>
        </a:p>
      </dsp:txBody>
      <dsp:txXfrm>
        <a:off x="36087" y="1411993"/>
        <a:ext cx="8157425" cy="592857"/>
      </dsp:txXfrm>
    </dsp:sp>
    <dsp:sp modelId="{E0147ACC-5EE0-4289-9820-F5E7F9FB9CDB}">
      <dsp:nvSpPr>
        <dsp:cNvPr id="0" name=""/>
        <dsp:cNvSpPr/>
      </dsp:nvSpPr>
      <dsp:spPr>
        <a:xfrm>
          <a:off x="4015" y="2069773"/>
          <a:ext cx="8221569" cy="657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4. Percentage of incomplete applications out of the total application pool</a:t>
          </a:r>
        </a:p>
      </dsp:txBody>
      <dsp:txXfrm>
        <a:off x="36087" y="2101845"/>
        <a:ext cx="8157425" cy="592857"/>
      </dsp:txXfrm>
    </dsp:sp>
    <dsp:sp modelId="{ACCDAEBA-111D-4CBD-A320-AFDC8B8035E0}">
      <dsp:nvSpPr>
        <dsp:cNvPr id="0" name=""/>
        <dsp:cNvSpPr/>
      </dsp:nvSpPr>
      <dsp:spPr>
        <a:xfrm>
          <a:off x="4015" y="2759625"/>
          <a:ext cx="8221569" cy="657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5. Percentage of teachers licensed out of total teachers in UAE by Emirate and Sector</a:t>
          </a:r>
        </a:p>
      </dsp:txBody>
      <dsp:txXfrm>
        <a:off x="36087" y="2791697"/>
        <a:ext cx="8157425" cy="592857"/>
      </dsp:txXfrm>
    </dsp:sp>
    <dsp:sp modelId="{B6013699-0505-4B32-B228-4B939685FD04}">
      <dsp:nvSpPr>
        <dsp:cNvPr id="0" name=""/>
        <dsp:cNvSpPr/>
      </dsp:nvSpPr>
      <dsp:spPr>
        <a:xfrm>
          <a:off x="4015" y="3449476"/>
          <a:ext cx="8221569" cy="657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6. Number of teachers and other Education Professionals who applied vs. those who passed</a:t>
          </a:r>
        </a:p>
      </dsp:txBody>
      <dsp:txXfrm>
        <a:off x="36087" y="3481548"/>
        <a:ext cx="8157425" cy="592857"/>
      </dsp:txXfrm>
    </dsp:sp>
    <dsp:sp modelId="{F3FC6361-DDCF-42D4-86DC-ED55A601F851}">
      <dsp:nvSpPr>
        <dsp:cNvPr id="0" name=""/>
        <dsp:cNvSpPr/>
      </dsp:nvSpPr>
      <dsp:spPr>
        <a:xfrm>
          <a:off x="4015" y="4139328"/>
          <a:ext cx="8221569" cy="657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7. Percentage of Education Professionals who passed from first exam trial </a:t>
          </a:r>
          <a:endParaRPr lang="en-US" sz="1200" b="0" kern="1200" dirty="0"/>
        </a:p>
      </dsp:txBody>
      <dsp:txXfrm>
        <a:off x="36087" y="4171400"/>
        <a:ext cx="8157425" cy="592857"/>
      </dsp:txXfrm>
    </dsp:sp>
    <dsp:sp modelId="{6D1075C3-1065-4393-879C-1C74AF1F48DD}">
      <dsp:nvSpPr>
        <dsp:cNvPr id="0" name=""/>
        <dsp:cNvSpPr/>
      </dsp:nvSpPr>
      <dsp:spPr>
        <a:xfrm>
          <a:off x="4015" y="4829180"/>
          <a:ext cx="8221569" cy="657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rtl="0">
            <a:lnSpc>
              <a:spcPct val="90000"/>
            </a:lnSpc>
            <a:spcBef>
              <a:spcPct val="0"/>
            </a:spcBef>
            <a:spcAft>
              <a:spcPct val="35000"/>
            </a:spcAft>
            <a:buNone/>
          </a:pPr>
          <a:r>
            <a:rPr lang="en-US" sz="1200" b="0" i="0" kern="1200" dirty="0"/>
            <a:t>8. Average time taken to issue professional license</a:t>
          </a:r>
        </a:p>
      </dsp:txBody>
      <dsp:txXfrm>
        <a:off x="36087" y="4861252"/>
        <a:ext cx="8157425" cy="59285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91654-E8F8-0243-B1BD-E956079DBDAB}"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E06F2-2EB0-7747-9AC8-C9D0FE7D8058}" type="slidenum">
              <a:rPr lang="en-US" smtClean="0"/>
              <a:t>‹#›</a:t>
            </a:fld>
            <a:endParaRPr lang="en-US"/>
          </a:p>
        </p:txBody>
      </p:sp>
    </p:spTree>
    <p:extLst>
      <p:ext uri="{BB962C8B-B14F-4D97-AF65-F5344CB8AC3E}">
        <p14:creationId xmlns:p14="http://schemas.microsoft.com/office/powerpoint/2010/main" val="340986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5"/>
          </p:nvPr>
        </p:nvSpPr>
        <p:spPr/>
        <p:txBody>
          <a:bodyPr/>
          <a:lstStyle/>
          <a:p>
            <a:fld id="{A0FE06F2-2EB0-7747-9AC8-C9D0FE7D8058}" type="slidenum">
              <a:rPr lang="en-US" smtClean="0"/>
              <a:t>2</a:t>
            </a:fld>
            <a:endParaRPr lang="en-US"/>
          </a:p>
        </p:txBody>
      </p:sp>
    </p:spTree>
    <p:extLst>
      <p:ext uri="{BB962C8B-B14F-4D97-AF65-F5344CB8AC3E}">
        <p14:creationId xmlns:p14="http://schemas.microsoft.com/office/powerpoint/2010/main" val="344883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Total seats reserved by specialty, university and country</a:t>
            </a:r>
            <a:endPar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Percentage of seats filled out of total seats reserved</a:t>
            </a:r>
            <a:endPar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Percentage of students that receive seats at the top 50 international institutions</a:t>
            </a: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Percentage of degrees positive pre-approval equivalency statements</a:t>
            </a: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Projection reports for expected graduation rates</a:t>
            </a: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Employment rates among scholars within 6 months of graduation (broken by sector: Public, Private)</a:t>
            </a:r>
          </a:p>
          <a:p>
            <a:endParaRPr lang="en-US" dirty="0"/>
          </a:p>
        </p:txBody>
      </p:sp>
      <p:sp>
        <p:nvSpPr>
          <p:cNvPr id="4" name="Slide Number Placeholder 3"/>
          <p:cNvSpPr>
            <a:spLocks noGrp="1"/>
          </p:cNvSpPr>
          <p:nvPr>
            <p:ph type="sldNum" sz="quarter" idx="10"/>
          </p:nvPr>
        </p:nvSpPr>
        <p:spPr/>
        <p:txBody>
          <a:bodyPr/>
          <a:lstStyle/>
          <a:p>
            <a:fld id="{89B380DA-1050-4F04-BB73-E70435F75DAF}" type="slidenum">
              <a:rPr lang="en-US" smtClean="0"/>
              <a:t>4</a:t>
            </a:fld>
            <a:endParaRPr lang="en-US"/>
          </a:p>
        </p:txBody>
      </p:sp>
    </p:spTree>
    <p:extLst>
      <p:ext uri="{BB962C8B-B14F-4D97-AF65-F5344CB8AC3E}">
        <p14:creationId xmlns:p14="http://schemas.microsoft.com/office/powerpoint/2010/main" val="69149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Total seats reserved by specialty, university and country</a:t>
            </a:r>
            <a:endPar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Percentage of seats filled out of total seats reserved</a:t>
            </a:r>
            <a:endPar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Percentage of students that receive seats at the top 50 international institutions</a:t>
            </a: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Percentage of degrees positive pre-approval equivalency statements</a:t>
            </a: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Projection reports for expected graduation rates</a:t>
            </a: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Employment rates among scholars within 6 months of graduation (broken by sector: Public, Private)</a:t>
            </a:r>
          </a:p>
          <a:p>
            <a:endParaRPr lang="en-US" dirty="0"/>
          </a:p>
        </p:txBody>
      </p:sp>
      <p:sp>
        <p:nvSpPr>
          <p:cNvPr id="4" name="Slide Number Placeholder 3"/>
          <p:cNvSpPr>
            <a:spLocks noGrp="1"/>
          </p:cNvSpPr>
          <p:nvPr>
            <p:ph type="sldNum" sz="quarter" idx="10"/>
          </p:nvPr>
        </p:nvSpPr>
        <p:spPr/>
        <p:txBody>
          <a:bodyPr/>
          <a:lstStyle/>
          <a:p>
            <a:fld id="{89B380DA-1050-4F04-BB73-E70435F75DAF}" type="slidenum">
              <a:rPr lang="en-US" smtClean="0"/>
              <a:t>6</a:t>
            </a:fld>
            <a:endParaRPr lang="en-US"/>
          </a:p>
        </p:txBody>
      </p:sp>
    </p:spTree>
    <p:extLst>
      <p:ext uri="{BB962C8B-B14F-4D97-AF65-F5344CB8AC3E}">
        <p14:creationId xmlns:p14="http://schemas.microsoft.com/office/powerpoint/2010/main" val="741112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Total seats reserved by specialty, university and country</a:t>
            </a:r>
            <a:endPar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Percentage of seats filled out of total seats reserved</a:t>
            </a:r>
            <a:endPar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Percentage of students that receive seats at the top 50 international institutions</a:t>
            </a: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Percentage of degrees positive pre-approval equivalency statements</a:t>
            </a: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Projection reports for expected graduation rates</a:t>
            </a: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Employment rates among scholars within 6 months of graduation (broken by sector: Public, Private)</a:t>
            </a:r>
          </a:p>
          <a:p>
            <a:endParaRPr lang="en-US" dirty="0"/>
          </a:p>
        </p:txBody>
      </p:sp>
      <p:sp>
        <p:nvSpPr>
          <p:cNvPr id="4" name="Slide Number Placeholder 3"/>
          <p:cNvSpPr>
            <a:spLocks noGrp="1"/>
          </p:cNvSpPr>
          <p:nvPr>
            <p:ph type="sldNum" sz="quarter" idx="10"/>
          </p:nvPr>
        </p:nvSpPr>
        <p:spPr/>
        <p:txBody>
          <a:bodyPr/>
          <a:lstStyle/>
          <a:p>
            <a:fld id="{89B380DA-1050-4F04-BB73-E70435F75DAF}" type="slidenum">
              <a:rPr lang="en-US" smtClean="0"/>
              <a:t>12</a:t>
            </a:fld>
            <a:endParaRPr lang="en-US"/>
          </a:p>
        </p:txBody>
      </p:sp>
    </p:spTree>
    <p:extLst>
      <p:ext uri="{BB962C8B-B14F-4D97-AF65-F5344CB8AC3E}">
        <p14:creationId xmlns:p14="http://schemas.microsoft.com/office/powerpoint/2010/main" val="95876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cap="none" dirty="0">
                <a:solidFill>
                  <a:srgbClr val="611313"/>
                </a:solidFill>
                <a:latin typeface="Arial" panose="020B0604020202020204" pitchFamily="34" charset="0"/>
                <a:ea typeface="Georgia"/>
                <a:cs typeface="Arial" panose="020B0604020202020204" pitchFamily="34" charset="0"/>
                <a:sym typeface="Georgia"/>
              </a:rPr>
              <a:t> Prepare and provide reports relevant to the performance and outcomes of the Education Services Provider  Journey to support leadership in decision making. This may include but is not limited to reporting on:</a:t>
            </a:r>
            <a:endParaRPr lang="en-US" dirty="0"/>
          </a:p>
        </p:txBody>
      </p:sp>
      <p:sp>
        <p:nvSpPr>
          <p:cNvPr id="4" name="Slide Number Placeholder 3"/>
          <p:cNvSpPr>
            <a:spLocks noGrp="1"/>
          </p:cNvSpPr>
          <p:nvPr>
            <p:ph type="sldNum" sz="quarter" idx="10"/>
          </p:nvPr>
        </p:nvSpPr>
        <p:spPr/>
        <p:txBody>
          <a:bodyPr/>
          <a:lstStyle/>
          <a:p>
            <a:fld id="{89B380DA-1050-4F04-BB73-E70435F75DAF}" type="slidenum">
              <a:rPr lang="en-US" smtClean="0"/>
              <a:t>17</a:t>
            </a:fld>
            <a:endParaRPr lang="en-US"/>
          </a:p>
        </p:txBody>
      </p:sp>
    </p:spTree>
    <p:extLst>
      <p:ext uri="{BB962C8B-B14F-4D97-AF65-F5344CB8AC3E}">
        <p14:creationId xmlns:p14="http://schemas.microsoft.com/office/powerpoint/2010/main" val="75774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05FB-764A-A84E-9808-980BB791A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8E7A55-0CBB-844F-A4D8-976D74A0B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9CC263-C491-344B-923F-5A6166A53DBB}"/>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5" name="Footer Placeholder 4">
            <a:extLst>
              <a:ext uri="{FF2B5EF4-FFF2-40B4-BE49-F238E27FC236}">
                <a16:creationId xmlns:a16="http://schemas.microsoft.com/office/drawing/2014/main" id="{4D7AD635-A7D2-5448-831C-1F93E9C22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84E36-8B10-4B41-BBA1-F195FF36455B}"/>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768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4B71-3244-D844-BB82-F1C14CAB25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7BE9B6-F250-9A42-B96F-84CCE315B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A5786-EE03-E34C-B904-CD6AA1D19622}"/>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5" name="Footer Placeholder 4">
            <a:extLst>
              <a:ext uri="{FF2B5EF4-FFF2-40B4-BE49-F238E27FC236}">
                <a16:creationId xmlns:a16="http://schemas.microsoft.com/office/drawing/2014/main" id="{5A3FAD69-C702-3A42-8E32-20500BDF8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08462-51BC-C140-94E8-53CAC885F0C1}"/>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202943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506CF1-2F0B-DB4A-9622-B37457E21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2EE917-52E1-224C-B91B-B2A387BFA2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CFFD5-05BA-2F4D-B35F-A09C53673ECB}"/>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5" name="Footer Placeholder 4">
            <a:extLst>
              <a:ext uri="{FF2B5EF4-FFF2-40B4-BE49-F238E27FC236}">
                <a16:creationId xmlns:a16="http://schemas.microsoft.com/office/drawing/2014/main" id="{BE7C1407-A4FD-7843-8F2B-35C879C72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53BD8-537F-7442-80B3-5FC61E576AEC}"/>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376823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F48B-B0C8-F048-A841-FF1A742F25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58611-1BF3-F649-8C28-A19C7BE2BD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658C9-122C-4F40-B97B-FC4824E0923D}"/>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5" name="Footer Placeholder 4">
            <a:extLst>
              <a:ext uri="{FF2B5EF4-FFF2-40B4-BE49-F238E27FC236}">
                <a16:creationId xmlns:a16="http://schemas.microsoft.com/office/drawing/2014/main" id="{475989D3-CE42-F947-BD6B-4D77566E9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3C652-D833-0C48-9B37-0FB55DFF060E}"/>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196541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2F12-643B-CD4A-B008-F250ECAA2B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226A49-E8A3-0C4C-AB67-36E14D3B7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B894F-0118-CE4B-8C95-5A7821AC2C59}"/>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5" name="Footer Placeholder 4">
            <a:extLst>
              <a:ext uri="{FF2B5EF4-FFF2-40B4-BE49-F238E27FC236}">
                <a16:creationId xmlns:a16="http://schemas.microsoft.com/office/drawing/2014/main" id="{F3AC6C1B-D0D9-4A4F-A9E2-C6E7D824E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E7BFE-79B0-0D47-9277-0599829EB630}"/>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196017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313F-CE96-2444-BC4E-67D165EDD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69EE52-1D79-3F43-B296-A042C5B31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F18A82-F8E4-284D-82A5-08B6B086EE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10F68-E4C6-4D47-967A-F10F279B7C52}"/>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6" name="Footer Placeholder 5">
            <a:extLst>
              <a:ext uri="{FF2B5EF4-FFF2-40B4-BE49-F238E27FC236}">
                <a16:creationId xmlns:a16="http://schemas.microsoft.com/office/drawing/2014/main" id="{3F91AC16-F6EF-E140-9183-B33E2118F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8B7CA-63FA-C145-80BC-5736F626E052}"/>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36925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774C-B61C-AB44-AD9A-C1CB38DA2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1C9004-5300-E940-BA05-D61365CD6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E13B0-2A3D-DB44-B101-47827A2194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530755-DBDA-B749-B43C-7FEAAE472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52F6FD-7B5C-1C4B-BD6B-2C1F9C174F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E907DE-D819-AC49-9032-D6CBEF5AA99C}"/>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8" name="Footer Placeholder 7">
            <a:extLst>
              <a:ext uri="{FF2B5EF4-FFF2-40B4-BE49-F238E27FC236}">
                <a16:creationId xmlns:a16="http://schemas.microsoft.com/office/drawing/2014/main" id="{8A62DB6D-DF89-0E43-AD59-7295358052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565D0-05F6-3343-8B65-58F67E82977E}"/>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329487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601B-5CFD-7D48-8F99-8A30C51EB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C2769-927A-304C-9101-B5A0DA165D0F}"/>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4" name="Footer Placeholder 3">
            <a:extLst>
              <a:ext uri="{FF2B5EF4-FFF2-40B4-BE49-F238E27FC236}">
                <a16:creationId xmlns:a16="http://schemas.microsoft.com/office/drawing/2014/main" id="{87D3694B-8CD3-654C-B296-B246910929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15386-3CC1-3743-A6D7-2A87D9806F50}"/>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258608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84D14-5F48-0A4F-B36D-A82D5813B485}"/>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3" name="Footer Placeholder 2">
            <a:extLst>
              <a:ext uri="{FF2B5EF4-FFF2-40B4-BE49-F238E27FC236}">
                <a16:creationId xmlns:a16="http://schemas.microsoft.com/office/drawing/2014/main" id="{A0525B04-46EC-1D43-AB3E-604D2E1C59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5C1C2-CF0E-4B48-998E-F74E7EEA0A86}"/>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292156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7AB3-3448-AF4E-A358-06D2BF2C5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EADED9-7563-D146-AB0D-4824C9A5D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F640E6-E203-104C-9A7F-49523B225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D4F65-99E6-3740-867A-F5C1981DB41E}"/>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6" name="Footer Placeholder 5">
            <a:extLst>
              <a:ext uri="{FF2B5EF4-FFF2-40B4-BE49-F238E27FC236}">
                <a16:creationId xmlns:a16="http://schemas.microsoft.com/office/drawing/2014/main" id="{75E2EFA3-3711-954A-A645-907A19A29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2C2A3-43AB-5544-8E24-C399951C25B9}"/>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404006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FEB7-C013-5A45-AB0C-86BE46ACE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1F2994-E1CE-6D42-9F00-FE3E7A253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5859A2-224B-D344-93EC-7E78921E5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86CED-D979-5344-B39D-7A4092BB1E2D}"/>
              </a:ext>
            </a:extLst>
          </p:cNvPr>
          <p:cNvSpPr>
            <a:spLocks noGrp="1"/>
          </p:cNvSpPr>
          <p:nvPr>
            <p:ph type="dt" sz="half" idx="10"/>
          </p:nvPr>
        </p:nvSpPr>
        <p:spPr/>
        <p:txBody>
          <a:bodyPr/>
          <a:lstStyle/>
          <a:p>
            <a:fld id="{3BF8BC85-6ECB-F546-A802-2443793EE24C}" type="datetimeFigureOut">
              <a:rPr lang="en-US" smtClean="0"/>
              <a:t>9/12/19</a:t>
            </a:fld>
            <a:endParaRPr lang="en-US"/>
          </a:p>
        </p:txBody>
      </p:sp>
      <p:sp>
        <p:nvSpPr>
          <p:cNvPr id="6" name="Footer Placeholder 5">
            <a:extLst>
              <a:ext uri="{FF2B5EF4-FFF2-40B4-BE49-F238E27FC236}">
                <a16:creationId xmlns:a16="http://schemas.microsoft.com/office/drawing/2014/main" id="{01DFBAF9-0109-EF44-80C0-C81AA1E38E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5A6E57-D10B-1341-972E-741357D1992C}"/>
              </a:ext>
            </a:extLst>
          </p:cNvPr>
          <p:cNvSpPr>
            <a:spLocks noGrp="1"/>
          </p:cNvSpPr>
          <p:nvPr>
            <p:ph type="sldNum" sz="quarter" idx="12"/>
          </p:nvPr>
        </p:nvSpPr>
        <p:spPr/>
        <p:txBody>
          <a:bodyPr/>
          <a:lstStyle/>
          <a:p>
            <a:fld id="{BD0159F8-0524-924F-A029-C53CDD389199}" type="slidenum">
              <a:rPr lang="en-US" smtClean="0"/>
              <a:t>‹#›</a:t>
            </a:fld>
            <a:endParaRPr lang="en-US"/>
          </a:p>
        </p:txBody>
      </p:sp>
    </p:spTree>
    <p:extLst>
      <p:ext uri="{BB962C8B-B14F-4D97-AF65-F5344CB8AC3E}">
        <p14:creationId xmlns:p14="http://schemas.microsoft.com/office/powerpoint/2010/main" val="249611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1B4A1-762C-4840-8465-1D6634D04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CAADEC-A6E8-4B40-92E3-A80C921C5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5CAFC-839D-CD48-B451-A4A48EDF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8BC85-6ECB-F546-A802-2443793EE24C}" type="datetimeFigureOut">
              <a:rPr lang="en-US" smtClean="0"/>
              <a:t>9/12/19</a:t>
            </a:fld>
            <a:endParaRPr lang="en-US"/>
          </a:p>
        </p:txBody>
      </p:sp>
      <p:sp>
        <p:nvSpPr>
          <p:cNvPr id="5" name="Footer Placeholder 4">
            <a:extLst>
              <a:ext uri="{FF2B5EF4-FFF2-40B4-BE49-F238E27FC236}">
                <a16:creationId xmlns:a16="http://schemas.microsoft.com/office/drawing/2014/main" id="{F6D5C7A4-7343-714F-9148-F1B882E8A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FB5FAF-6568-4D40-B3CD-1C6D2C0B0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159F8-0524-924F-A029-C53CDD389199}" type="slidenum">
              <a:rPr lang="en-US" smtClean="0"/>
              <a:t>‹#›</a:t>
            </a:fld>
            <a:endParaRPr lang="en-US"/>
          </a:p>
        </p:txBody>
      </p:sp>
    </p:spTree>
    <p:extLst>
      <p:ext uri="{BB962C8B-B14F-4D97-AF65-F5344CB8AC3E}">
        <p14:creationId xmlns:p14="http://schemas.microsoft.com/office/powerpoint/2010/main" val="7961290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a:extLst>
              <a:ext uri="{FF2B5EF4-FFF2-40B4-BE49-F238E27FC236}">
                <a16:creationId xmlns:a16="http://schemas.microsoft.com/office/drawing/2014/main" id="{048A0C78-00B1-6246-8639-0DE8827CD670}"/>
              </a:ext>
            </a:extLst>
          </p:cNvPr>
          <p:cNvPicPr>
            <a:picLocks noChangeAspect="1"/>
            <a:extLst>
              <a:ext uri="smNativeData">
                <pr:smNativeData xmlns:pr="smNativeData" xmlns:p14="http://schemas.microsoft.com/office/powerpoint/2010/main" xmlns="" val="SMDATA_18_r/RsXR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EAGAAC2BwAA5hQAAKMLAAAQAAAAJgAAAAgAAAD//////////w=="/>
              </a:ext>
            </a:extLst>
          </p:cNvPicPr>
          <p:nvPr/>
        </p:nvPicPr>
        <p:blipFill>
          <a:blip r:embed="rId2"/>
          <a:stretch>
            <a:fillRect/>
          </a:stretch>
        </p:blipFill>
        <p:spPr>
          <a:xfrm>
            <a:off x="4905375" y="5743604"/>
            <a:ext cx="2381250" cy="638175"/>
          </a:xfrm>
          <a:prstGeom prst="rect">
            <a:avLst/>
          </a:prstGeom>
          <a:solidFill>
            <a:schemeClr val="tx1"/>
          </a:solidFill>
          <a:ln>
            <a:noFill/>
          </a:ln>
          <a:effectLst/>
        </p:spPr>
      </p:pic>
      <p:sp>
        <p:nvSpPr>
          <p:cNvPr id="4" name="Rectangle 3">
            <a:extLst>
              <a:ext uri="{FF2B5EF4-FFF2-40B4-BE49-F238E27FC236}">
                <a16:creationId xmlns:a16="http://schemas.microsoft.com/office/drawing/2014/main" id="{0A2D633B-4AE6-624A-A9FB-FCA6B090CC68}"/>
              </a:ext>
            </a:extLst>
          </p:cNvPr>
          <p:cNvSpPr/>
          <p:nvPr/>
        </p:nvSpPr>
        <p:spPr>
          <a:xfrm>
            <a:off x="490555" y="2844225"/>
            <a:ext cx="11210890" cy="584775"/>
          </a:xfrm>
          <a:prstGeom prst="rect">
            <a:avLst/>
          </a:prstGeom>
        </p:spPr>
        <p:txBody>
          <a:bodyPr wrap="none">
            <a:spAutoFit/>
          </a:bodyPr>
          <a:lstStyle/>
          <a:p>
            <a:r>
              <a:rPr lang="en-US" sz="3200" b="1" u="sng" dirty="0" err="1">
                <a:latin typeface="Arial Bold" panose="020B0704020202020204" pitchFamily="34" charset="0"/>
                <a:cs typeface="Arial Bold" panose="020B0704020202020204" pitchFamily="34" charset="0"/>
              </a:rPr>
              <a:t>MoEHEA</a:t>
            </a:r>
            <a:r>
              <a:rPr lang="en-US" sz="3200" b="1" u="sng" dirty="0">
                <a:latin typeface="Arial Bold" panose="020B0704020202020204" pitchFamily="34" charset="0"/>
                <a:cs typeface="Arial Bold" panose="020B0704020202020204" pitchFamily="34" charset="0"/>
              </a:rPr>
              <a:t> Design and Implementation of Operating Model</a:t>
            </a:r>
          </a:p>
        </p:txBody>
      </p:sp>
    </p:spTree>
    <p:extLst>
      <p:ext uri="{BB962C8B-B14F-4D97-AF65-F5344CB8AC3E}">
        <p14:creationId xmlns:p14="http://schemas.microsoft.com/office/powerpoint/2010/main" val="424882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752306" y="2080448"/>
            <a:ext cx="275616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Apply for Program Change</a:t>
            </a:r>
          </a:p>
        </p:txBody>
      </p:sp>
      <p:sp>
        <p:nvSpPr>
          <p:cNvPr id="17" name="Rounded Rectangle 16"/>
          <p:cNvSpPr/>
          <p:nvPr/>
        </p:nvSpPr>
        <p:spPr>
          <a:xfrm>
            <a:off x="3752306" y="2742900"/>
            <a:ext cx="275616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Submit Documents</a:t>
            </a:r>
          </a:p>
        </p:txBody>
      </p:sp>
      <p:sp>
        <p:nvSpPr>
          <p:cNvPr id="30" name="Rounded Rectangle 29"/>
          <p:cNvSpPr/>
          <p:nvPr/>
        </p:nvSpPr>
        <p:spPr>
          <a:xfrm>
            <a:off x="3752306" y="3404753"/>
            <a:ext cx="275616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Review application</a:t>
            </a:r>
          </a:p>
        </p:txBody>
      </p:sp>
      <p:sp>
        <p:nvSpPr>
          <p:cNvPr id="31" name="Rounded Rectangle 30"/>
          <p:cNvSpPr/>
          <p:nvPr/>
        </p:nvSpPr>
        <p:spPr>
          <a:xfrm>
            <a:off x="3752306" y="4066606"/>
            <a:ext cx="275616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Approve/Deny/Defer Application</a:t>
            </a:r>
          </a:p>
        </p:txBody>
      </p:sp>
      <p:sp>
        <p:nvSpPr>
          <p:cNvPr id="33" name="Rounded Rectangle 32"/>
          <p:cNvSpPr/>
          <p:nvPr/>
        </p:nvSpPr>
        <p:spPr>
          <a:xfrm>
            <a:off x="3752306" y="4733356"/>
            <a:ext cx="275616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39" name="TextBox 38"/>
          <p:cNvSpPr txBox="1"/>
          <p:nvPr/>
        </p:nvSpPr>
        <p:spPr>
          <a:xfrm>
            <a:off x="3047056" y="810329"/>
            <a:ext cx="6097888" cy="400110"/>
          </a:xfrm>
          <a:prstGeom prst="rect">
            <a:avLst/>
          </a:prstGeom>
          <a:noFill/>
        </p:spPr>
        <p:txBody>
          <a:bodyPr wrap="none" rtlCol="0">
            <a:spAutoFit/>
          </a:bodyPr>
          <a:lstStyle/>
          <a:p>
            <a:r>
              <a:rPr lang="en-US" sz="2000" b="1" u="sng" dirty="0"/>
              <a:t>Process Flow for Existing Universities – Program Change</a:t>
            </a:r>
          </a:p>
        </p:txBody>
      </p:sp>
      <p:cxnSp>
        <p:nvCxnSpPr>
          <p:cNvPr id="41" name="Straight Arrow Connector 40"/>
          <p:cNvCxnSpPr>
            <a:stCxn id="5" idx="2"/>
            <a:endCxn id="17" idx="0"/>
          </p:cNvCxnSpPr>
          <p:nvPr/>
        </p:nvCxnSpPr>
        <p:spPr>
          <a:xfrm>
            <a:off x="5130387" y="2461448"/>
            <a:ext cx="0" cy="281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7" idx="2"/>
            <a:endCxn id="30" idx="0"/>
          </p:cNvCxnSpPr>
          <p:nvPr/>
        </p:nvCxnSpPr>
        <p:spPr>
          <a:xfrm>
            <a:off x="5130387" y="3123900"/>
            <a:ext cx="0" cy="28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30" idx="2"/>
            <a:endCxn id="31" idx="0"/>
          </p:cNvCxnSpPr>
          <p:nvPr/>
        </p:nvCxnSpPr>
        <p:spPr>
          <a:xfrm>
            <a:off x="5130387" y="3785753"/>
            <a:ext cx="0" cy="28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31" idx="2"/>
            <a:endCxn id="33" idx="0"/>
          </p:cNvCxnSpPr>
          <p:nvPr/>
        </p:nvCxnSpPr>
        <p:spPr>
          <a:xfrm>
            <a:off x="5130387" y="4447606"/>
            <a:ext cx="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4" idx="3"/>
            <a:endCxn id="19" idx="1"/>
          </p:cNvCxnSpPr>
          <p:nvPr/>
        </p:nvCxnSpPr>
        <p:spPr>
          <a:xfrm>
            <a:off x="6508468" y="5585709"/>
            <a:ext cx="7317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7240190" y="5395209"/>
            <a:ext cx="275616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sp>
        <p:nvSpPr>
          <p:cNvPr id="14" name="Rounded Rectangle 13"/>
          <p:cNvSpPr/>
          <p:nvPr/>
        </p:nvSpPr>
        <p:spPr>
          <a:xfrm>
            <a:off x="3752306" y="5395209"/>
            <a:ext cx="275616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a:t>
            </a:r>
          </a:p>
        </p:txBody>
      </p:sp>
      <p:cxnSp>
        <p:nvCxnSpPr>
          <p:cNvPr id="15" name="Straight Arrow Connector 14"/>
          <p:cNvCxnSpPr>
            <a:cxnSpLocks/>
            <a:stCxn id="33" idx="2"/>
            <a:endCxn id="14" idx="0"/>
          </p:cNvCxnSpPr>
          <p:nvPr/>
        </p:nvCxnSpPr>
        <p:spPr>
          <a:xfrm>
            <a:off x="5130387" y="5114356"/>
            <a:ext cx="0" cy="28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15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788228" y="2088787"/>
            <a:ext cx="2939143"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Apply for Program Closure</a:t>
            </a:r>
          </a:p>
        </p:txBody>
      </p:sp>
      <p:sp>
        <p:nvSpPr>
          <p:cNvPr id="17" name="Rounded Rectangle 16"/>
          <p:cNvSpPr/>
          <p:nvPr/>
        </p:nvSpPr>
        <p:spPr>
          <a:xfrm>
            <a:off x="3788228" y="2765092"/>
            <a:ext cx="2939143"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Submit Documents</a:t>
            </a:r>
          </a:p>
        </p:txBody>
      </p:sp>
      <p:sp>
        <p:nvSpPr>
          <p:cNvPr id="30" name="Rounded Rectangle 29"/>
          <p:cNvSpPr/>
          <p:nvPr/>
        </p:nvSpPr>
        <p:spPr>
          <a:xfrm>
            <a:off x="3788228" y="3442456"/>
            <a:ext cx="2939143"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Review application</a:t>
            </a:r>
          </a:p>
        </p:txBody>
      </p:sp>
      <p:sp>
        <p:nvSpPr>
          <p:cNvPr id="31" name="Rounded Rectangle 30"/>
          <p:cNvSpPr/>
          <p:nvPr/>
        </p:nvSpPr>
        <p:spPr>
          <a:xfrm>
            <a:off x="3788228" y="4090488"/>
            <a:ext cx="2939143"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Approve/Deny/Defer Application</a:t>
            </a:r>
          </a:p>
        </p:txBody>
      </p:sp>
      <p:sp>
        <p:nvSpPr>
          <p:cNvPr id="33" name="Rounded Rectangle 32"/>
          <p:cNvSpPr/>
          <p:nvPr/>
        </p:nvSpPr>
        <p:spPr>
          <a:xfrm>
            <a:off x="3788228" y="4739729"/>
            <a:ext cx="2939143"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a:t>
            </a:r>
          </a:p>
        </p:txBody>
      </p:sp>
      <p:sp>
        <p:nvSpPr>
          <p:cNvPr id="39" name="TextBox 38"/>
          <p:cNvSpPr txBox="1"/>
          <p:nvPr/>
        </p:nvSpPr>
        <p:spPr>
          <a:xfrm>
            <a:off x="2904594" y="850477"/>
            <a:ext cx="6105774" cy="400110"/>
          </a:xfrm>
          <a:prstGeom prst="rect">
            <a:avLst/>
          </a:prstGeom>
          <a:noFill/>
        </p:spPr>
        <p:txBody>
          <a:bodyPr wrap="none" rtlCol="0">
            <a:spAutoFit/>
          </a:bodyPr>
          <a:lstStyle/>
          <a:p>
            <a:r>
              <a:rPr lang="en-US" sz="2000" b="1" u="sng" dirty="0"/>
              <a:t>Process Flow for Existing Universities – Program Closure</a:t>
            </a:r>
          </a:p>
        </p:txBody>
      </p:sp>
      <p:cxnSp>
        <p:nvCxnSpPr>
          <p:cNvPr id="41" name="Straight Arrow Connector 40"/>
          <p:cNvCxnSpPr>
            <a:stCxn id="5" idx="2"/>
            <a:endCxn id="17" idx="0"/>
          </p:cNvCxnSpPr>
          <p:nvPr/>
        </p:nvCxnSpPr>
        <p:spPr>
          <a:xfrm>
            <a:off x="5257800" y="2469787"/>
            <a:ext cx="0" cy="295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flipH="1" flipV="1">
            <a:off x="5003892" y="3546142"/>
            <a:ext cx="348"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flipH="1" flipV="1">
            <a:off x="5003892" y="4155742"/>
            <a:ext cx="348"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H="1" flipV="1">
            <a:off x="5003892" y="4765342"/>
            <a:ext cx="348"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4" idx="3"/>
            <a:endCxn id="19" idx="1"/>
          </p:cNvCxnSpPr>
          <p:nvPr/>
        </p:nvCxnSpPr>
        <p:spPr>
          <a:xfrm>
            <a:off x="6727371" y="5553044"/>
            <a:ext cx="5355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7262948" y="5362544"/>
            <a:ext cx="2939143"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sp>
        <p:nvSpPr>
          <p:cNvPr id="14" name="Rounded Rectangle 13"/>
          <p:cNvSpPr/>
          <p:nvPr/>
        </p:nvSpPr>
        <p:spPr>
          <a:xfrm>
            <a:off x="3788228" y="5362544"/>
            <a:ext cx="2939143"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cxnSp>
        <p:nvCxnSpPr>
          <p:cNvPr id="15" name="Straight Arrow Connector 14"/>
          <p:cNvCxnSpPr>
            <a:cxnSpLocks/>
          </p:cNvCxnSpPr>
          <p:nvPr/>
        </p:nvCxnSpPr>
        <p:spPr>
          <a:xfrm flipH="1" flipV="1">
            <a:off x="5003892" y="5374942"/>
            <a:ext cx="348"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6D279F8-A951-B74A-9FCA-5482052A7B9A}"/>
              </a:ext>
            </a:extLst>
          </p:cNvPr>
          <p:cNvCxnSpPr>
            <a:stCxn id="17" idx="2"/>
            <a:endCxn id="30" idx="0"/>
          </p:cNvCxnSpPr>
          <p:nvPr/>
        </p:nvCxnSpPr>
        <p:spPr>
          <a:xfrm>
            <a:off x="5257800" y="3146092"/>
            <a:ext cx="0" cy="296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799C000-EA5B-C540-A81C-E4E76716D74B}"/>
              </a:ext>
            </a:extLst>
          </p:cNvPr>
          <p:cNvCxnSpPr>
            <a:stCxn id="30" idx="2"/>
            <a:endCxn id="31" idx="0"/>
          </p:cNvCxnSpPr>
          <p:nvPr/>
        </p:nvCxnSpPr>
        <p:spPr>
          <a:xfrm>
            <a:off x="5257800" y="3823456"/>
            <a:ext cx="0" cy="26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290729-77EF-B54A-8AB2-A2008DBEE536}"/>
              </a:ext>
            </a:extLst>
          </p:cNvPr>
          <p:cNvCxnSpPr>
            <a:stCxn id="31" idx="2"/>
            <a:endCxn id="33" idx="0"/>
          </p:cNvCxnSpPr>
          <p:nvPr/>
        </p:nvCxnSpPr>
        <p:spPr>
          <a:xfrm>
            <a:off x="5257800" y="4471488"/>
            <a:ext cx="0" cy="26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82E2BB0-89E6-B443-82EF-15907F91F785}"/>
              </a:ext>
            </a:extLst>
          </p:cNvPr>
          <p:cNvCxnSpPr>
            <a:stCxn id="33" idx="2"/>
            <a:endCxn id="14" idx="0"/>
          </p:cNvCxnSpPr>
          <p:nvPr/>
        </p:nvCxnSpPr>
        <p:spPr>
          <a:xfrm>
            <a:off x="5257800" y="5120729"/>
            <a:ext cx="0" cy="24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43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2192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54FEEB53-CE7F-7D4B-BD60-DC654AD363CC}"/>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Process Flow for University Journey – Reports Include </a:t>
            </a:r>
          </a:p>
        </p:txBody>
      </p:sp>
    </p:spTree>
    <p:extLst>
      <p:ext uri="{BB962C8B-B14F-4D97-AF65-F5344CB8AC3E}">
        <p14:creationId xmlns:p14="http://schemas.microsoft.com/office/powerpoint/2010/main" val="421499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67741" y="2024458"/>
            <a:ext cx="289527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 Submission </a:t>
            </a:r>
          </a:p>
        </p:txBody>
      </p:sp>
      <p:sp>
        <p:nvSpPr>
          <p:cNvPr id="17" name="Rounded Rectangle 16"/>
          <p:cNvSpPr/>
          <p:nvPr/>
        </p:nvSpPr>
        <p:spPr>
          <a:xfrm>
            <a:off x="3667741" y="2634058"/>
            <a:ext cx="289527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Review Application</a:t>
            </a:r>
          </a:p>
        </p:txBody>
      </p:sp>
      <p:sp>
        <p:nvSpPr>
          <p:cNvPr id="30" name="Rounded Rectangle 29"/>
          <p:cNvSpPr/>
          <p:nvPr/>
        </p:nvSpPr>
        <p:spPr>
          <a:xfrm>
            <a:off x="3667741" y="3243658"/>
            <a:ext cx="289527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Issue preliminary approval</a:t>
            </a:r>
          </a:p>
        </p:txBody>
      </p:sp>
      <p:sp>
        <p:nvSpPr>
          <p:cNvPr id="31" name="Rounded Rectangle 30"/>
          <p:cNvSpPr/>
          <p:nvPr/>
        </p:nvSpPr>
        <p:spPr>
          <a:xfrm>
            <a:off x="3667741" y="3853258"/>
            <a:ext cx="289527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Perform licensing assessment</a:t>
            </a:r>
          </a:p>
        </p:txBody>
      </p:sp>
      <p:sp>
        <p:nvSpPr>
          <p:cNvPr id="32" name="Rounded Rectangle 31"/>
          <p:cNvSpPr/>
          <p:nvPr/>
        </p:nvSpPr>
        <p:spPr>
          <a:xfrm>
            <a:off x="3667741" y="5072458"/>
            <a:ext cx="289527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 </a:t>
            </a:r>
          </a:p>
        </p:txBody>
      </p:sp>
      <p:sp>
        <p:nvSpPr>
          <p:cNvPr id="33" name="Rounded Rectangle 32"/>
          <p:cNvSpPr/>
          <p:nvPr/>
        </p:nvSpPr>
        <p:spPr>
          <a:xfrm>
            <a:off x="3667741" y="4462858"/>
            <a:ext cx="289527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Issue license</a:t>
            </a:r>
          </a:p>
        </p:txBody>
      </p:sp>
      <p:sp>
        <p:nvSpPr>
          <p:cNvPr id="39" name="TextBox 38"/>
          <p:cNvSpPr txBox="1"/>
          <p:nvPr/>
        </p:nvSpPr>
        <p:spPr>
          <a:xfrm>
            <a:off x="3388810" y="824930"/>
            <a:ext cx="5091650" cy="369332"/>
          </a:xfrm>
          <a:prstGeom prst="rect">
            <a:avLst/>
          </a:prstGeom>
          <a:noFill/>
        </p:spPr>
        <p:txBody>
          <a:bodyPr wrap="none" rtlCol="0">
            <a:spAutoFit/>
          </a:bodyPr>
          <a:lstStyle/>
          <a:p>
            <a:r>
              <a:rPr lang="en-US" b="1" u="sng" dirty="0"/>
              <a:t>Process Flow for New Educational Service Providers</a:t>
            </a:r>
          </a:p>
        </p:txBody>
      </p:sp>
      <p:cxnSp>
        <p:nvCxnSpPr>
          <p:cNvPr id="41" name="Straight Arrow Connector 40"/>
          <p:cNvCxnSpPr>
            <a:stCxn id="5" idx="2"/>
            <a:endCxn id="17" idx="0"/>
          </p:cNvCxnSpPr>
          <p:nvPr/>
        </p:nvCxnSpPr>
        <p:spPr>
          <a:xfrm>
            <a:off x="5115379" y="240545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7" idx="2"/>
            <a:endCxn id="30" idx="0"/>
          </p:cNvCxnSpPr>
          <p:nvPr/>
        </p:nvCxnSpPr>
        <p:spPr>
          <a:xfrm>
            <a:off x="5115379" y="301505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30" idx="2"/>
            <a:endCxn id="31" idx="0"/>
          </p:cNvCxnSpPr>
          <p:nvPr/>
        </p:nvCxnSpPr>
        <p:spPr>
          <a:xfrm>
            <a:off x="5115379" y="362465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31" idx="2"/>
            <a:endCxn id="33" idx="0"/>
          </p:cNvCxnSpPr>
          <p:nvPr/>
        </p:nvCxnSpPr>
        <p:spPr>
          <a:xfrm>
            <a:off x="5115379" y="423425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3" idx="2"/>
            <a:endCxn id="32" idx="0"/>
          </p:cNvCxnSpPr>
          <p:nvPr/>
        </p:nvCxnSpPr>
        <p:spPr>
          <a:xfrm>
            <a:off x="5115379" y="484385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32" idx="2"/>
            <a:endCxn id="22" idx="0"/>
          </p:cNvCxnSpPr>
          <p:nvPr/>
        </p:nvCxnSpPr>
        <p:spPr>
          <a:xfrm>
            <a:off x="5115379" y="545345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667742" y="5682058"/>
            <a:ext cx="2895274"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23" name="Rounded Rectangle 22"/>
          <p:cNvSpPr/>
          <p:nvPr/>
        </p:nvSpPr>
        <p:spPr>
          <a:xfrm>
            <a:off x="7721581" y="5682058"/>
            <a:ext cx="1895089"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cxnSp>
        <p:nvCxnSpPr>
          <p:cNvPr id="24" name="Straight Arrow Connector 23"/>
          <p:cNvCxnSpPr>
            <a:cxnSpLocks/>
            <a:stCxn id="22" idx="3"/>
            <a:endCxn id="23" idx="1"/>
          </p:cNvCxnSpPr>
          <p:nvPr/>
        </p:nvCxnSpPr>
        <p:spPr>
          <a:xfrm>
            <a:off x="6563016" y="5872558"/>
            <a:ext cx="1158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B00211D9-08D3-D945-B85B-953856032B5B}"/>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2.4 Education Services Provider Journey</a:t>
            </a:r>
          </a:p>
        </p:txBody>
      </p:sp>
    </p:spTree>
    <p:extLst>
      <p:ext uri="{BB962C8B-B14F-4D97-AF65-F5344CB8AC3E}">
        <p14:creationId xmlns:p14="http://schemas.microsoft.com/office/powerpoint/2010/main" val="36829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446689" y="2020160"/>
            <a:ext cx="31544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 and Document Submission;</a:t>
            </a:r>
          </a:p>
          <a:p>
            <a:pPr algn="ctr"/>
            <a:r>
              <a:rPr lang="en-US" sz="1200" dirty="0"/>
              <a:t>Data Record</a:t>
            </a:r>
          </a:p>
        </p:txBody>
      </p:sp>
      <p:sp>
        <p:nvSpPr>
          <p:cNvPr id="17" name="Rounded Rectangle 16"/>
          <p:cNvSpPr/>
          <p:nvPr/>
        </p:nvSpPr>
        <p:spPr>
          <a:xfrm>
            <a:off x="3446689" y="2842096"/>
            <a:ext cx="31544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Perform Inspections</a:t>
            </a:r>
          </a:p>
        </p:txBody>
      </p:sp>
      <p:sp>
        <p:nvSpPr>
          <p:cNvPr id="30" name="Rounded Rectangle 29"/>
          <p:cNvSpPr/>
          <p:nvPr/>
        </p:nvSpPr>
        <p:spPr>
          <a:xfrm>
            <a:off x="3446689" y="3673135"/>
            <a:ext cx="31544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 advertisement content</a:t>
            </a:r>
          </a:p>
        </p:txBody>
      </p:sp>
      <p:sp>
        <p:nvSpPr>
          <p:cNvPr id="31" name="Rounded Rectangle 30"/>
          <p:cNvSpPr/>
          <p:nvPr/>
        </p:nvSpPr>
        <p:spPr>
          <a:xfrm>
            <a:off x="3446689" y="4338487"/>
            <a:ext cx="31544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 training courses and certifications</a:t>
            </a:r>
          </a:p>
        </p:txBody>
      </p:sp>
      <p:sp>
        <p:nvSpPr>
          <p:cNvPr id="32" name="Rounded Rectangle 31"/>
          <p:cNvSpPr/>
          <p:nvPr/>
        </p:nvSpPr>
        <p:spPr>
          <a:xfrm>
            <a:off x="3446689" y="5003839"/>
            <a:ext cx="3152848"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 </a:t>
            </a:r>
          </a:p>
        </p:txBody>
      </p:sp>
      <p:sp>
        <p:nvSpPr>
          <p:cNvPr id="33" name="Rounded Rectangle 32"/>
          <p:cNvSpPr/>
          <p:nvPr/>
        </p:nvSpPr>
        <p:spPr>
          <a:xfrm>
            <a:off x="7166914" y="3723113"/>
            <a:ext cx="313400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Revoke license if required</a:t>
            </a:r>
          </a:p>
        </p:txBody>
      </p:sp>
      <p:sp>
        <p:nvSpPr>
          <p:cNvPr id="39" name="TextBox 38"/>
          <p:cNvSpPr txBox="1"/>
          <p:nvPr/>
        </p:nvSpPr>
        <p:spPr>
          <a:xfrm>
            <a:off x="3562935" y="837340"/>
            <a:ext cx="5066130" cy="400110"/>
          </a:xfrm>
          <a:prstGeom prst="rect">
            <a:avLst/>
          </a:prstGeom>
          <a:noFill/>
        </p:spPr>
        <p:txBody>
          <a:bodyPr wrap="none" rtlCol="0">
            <a:spAutoFit/>
          </a:bodyPr>
          <a:lstStyle/>
          <a:p>
            <a:r>
              <a:rPr lang="en-US" sz="2000" b="1" u="sng" dirty="0"/>
              <a:t>Process Flow for Maintaining Licensing Status </a:t>
            </a:r>
          </a:p>
        </p:txBody>
      </p:sp>
      <p:cxnSp>
        <p:nvCxnSpPr>
          <p:cNvPr id="41" name="Straight Arrow Connector 40"/>
          <p:cNvCxnSpPr>
            <a:cxnSpLocks/>
            <a:stCxn id="5" idx="2"/>
            <a:endCxn id="17" idx="0"/>
          </p:cNvCxnSpPr>
          <p:nvPr/>
        </p:nvCxnSpPr>
        <p:spPr>
          <a:xfrm>
            <a:off x="5023899" y="2553560"/>
            <a:ext cx="0" cy="2885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7" idx="2"/>
            <a:endCxn id="30" idx="0"/>
          </p:cNvCxnSpPr>
          <p:nvPr/>
        </p:nvCxnSpPr>
        <p:spPr>
          <a:xfrm>
            <a:off x="5023899" y="3223096"/>
            <a:ext cx="0" cy="45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465536" y="5639660"/>
            <a:ext cx="313400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23" name="Rounded Rectangle 22"/>
          <p:cNvSpPr/>
          <p:nvPr/>
        </p:nvSpPr>
        <p:spPr>
          <a:xfrm>
            <a:off x="7166914" y="5639660"/>
            <a:ext cx="313400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cxnSp>
        <p:nvCxnSpPr>
          <p:cNvPr id="24" name="Straight Arrow Connector 23"/>
          <p:cNvCxnSpPr>
            <a:cxnSpLocks/>
            <a:stCxn id="22" idx="3"/>
            <a:endCxn id="23" idx="1"/>
          </p:cNvCxnSpPr>
          <p:nvPr/>
        </p:nvCxnSpPr>
        <p:spPr>
          <a:xfrm>
            <a:off x="6599538" y="5830160"/>
            <a:ext cx="567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023899" y="3392554"/>
            <a:ext cx="371081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rot="5400000">
            <a:off x="8582309" y="354416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269533" y="3425887"/>
            <a:ext cx="395365" cy="276999"/>
          </a:xfrm>
          <a:prstGeom prst="rect">
            <a:avLst/>
          </a:prstGeom>
          <a:noFill/>
        </p:spPr>
        <p:txBody>
          <a:bodyPr wrap="square" rtlCol="0">
            <a:spAutoFit/>
          </a:bodyPr>
          <a:lstStyle/>
          <a:p>
            <a:r>
              <a:rPr lang="en-US" sz="1200" dirty="0"/>
              <a:t>Fail</a:t>
            </a:r>
          </a:p>
        </p:txBody>
      </p:sp>
      <p:sp>
        <p:nvSpPr>
          <p:cNvPr id="52" name="TextBox 51"/>
          <p:cNvSpPr txBox="1"/>
          <p:nvPr/>
        </p:nvSpPr>
        <p:spPr>
          <a:xfrm>
            <a:off x="4519467" y="3404866"/>
            <a:ext cx="582174" cy="276999"/>
          </a:xfrm>
          <a:prstGeom prst="rect">
            <a:avLst/>
          </a:prstGeom>
          <a:noFill/>
        </p:spPr>
        <p:txBody>
          <a:bodyPr wrap="square" rtlCol="0">
            <a:spAutoFit/>
          </a:bodyPr>
          <a:lstStyle/>
          <a:p>
            <a:r>
              <a:rPr lang="en-US" sz="1200" dirty="0"/>
              <a:t>Pass</a:t>
            </a:r>
          </a:p>
        </p:txBody>
      </p:sp>
      <p:cxnSp>
        <p:nvCxnSpPr>
          <p:cNvPr id="37" name="Straight Arrow Connector 36">
            <a:extLst>
              <a:ext uri="{FF2B5EF4-FFF2-40B4-BE49-F238E27FC236}">
                <a16:creationId xmlns:a16="http://schemas.microsoft.com/office/drawing/2014/main" id="{0B5EA02F-F976-F14E-8458-C0D9A9F1D5C4}"/>
              </a:ext>
            </a:extLst>
          </p:cNvPr>
          <p:cNvCxnSpPr>
            <a:stCxn id="30" idx="2"/>
            <a:endCxn id="31" idx="0"/>
          </p:cNvCxnSpPr>
          <p:nvPr/>
        </p:nvCxnSpPr>
        <p:spPr>
          <a:xfrm>
            <a:off x="5023899" y="4054135"/>
            <a:ext cx="0" cy="284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05F591B-B264-2741-98AD-7DE3EF5B493C}"/>
              </a:ext>
            </a:extLst>
          </p:cNvPr>
          <p:cNvCxnSpPr>
            <a:stCxn id="31" idx="2"/>
            <a:endCxn id="32" idx="0"/>
          </p:cNvCxnSpPr>
          <p:nvPr/>
        </p:nvCxnSpPr>
        <p:spPr>
          <a:xfrm flipH="1">
            <a:off x="5023113" y="4719487"/>
            <a:ext cx="786" cy="284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00DD4F7-0E9C-9D48-BA77-08725D5C8034}"/>
              </a:ext>
            </a:extLst>
          </p:cNvPr>
          <p:cNvCxnSpPr>
            <a:cxnSpLocks/>
            <a:stCxn id="32" idx="2"/>
            <a:endCxn id="22" idx="0"/>
          </p:cNvCxnSpPr>
          <p:nvPr/>
        </p:nvCxnSpPr>
        <p:spPr>
          <a:xfrm>
            <a:off x="5023113" y="5384839"/>
            <a:ext cx="9424" cy="254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60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28988" y="2319090"/>
            <a:ext cx="290427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Apply for license renewal</a:t>
            </a:r>
          </a:p>
        </p:txBody>
      </p:sp>
      <p:sp>
        <p:nvSpPr>
          <p:cNvPr id="17" name="Rounded Rectangle 16"/>
          <p:cNvSpPr/>
          <p:nvPr/>
        </p:nvSpPr>
        <p:spPr>
          <a:xfrm>
            <a:off x="3328988" y="2928690"/>
            <a:ext cx="290427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Review Application and assessment</a:t>
            </a:r>
          </a:p>
        </p:txBody>
      </p:sp>
      <p:sp>
        <p:nvSpPr>
          <p:cNvPr id="30" name="Rounded Rectangle 29"/>
          <p:cNvSpPr/>
          <p:nvPr/>
        </p:nvSpPr>
        <p:spPr>
          <a:xfrm>
            <a:off x="3328988" y="3538290"/>
            <a:ext cx="290427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Complete Process</a:t>
            </a:r>
          </a:p>
        </p:txBody>
      </p:sp>
      <p:sp>
        <p:nvSpPr>
          <p:cNvPr id="32" name="Rounded Rectangle 31"/>
          <p:cNvSpPr/>
          <p:nvPr/>
        </p:nvSpPr>
        <p:spPr>
          <a:xfrm>
            <a:off x="3328988" y="4147890"/>
            <a:ext cx="290427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 </a:t>
            </a:r>
          </a:p>
        </p:txBody>
      </p:sp>
      <p:sp>
        <p:nvSpPr>
          <p:cNvPr id="39" name="TextBox 38"/>
          <p:cNvSpPr txBox="1"/>
          <p:nvPr/>
        </p:nvSpPr>
        <p:spPr>
          <a:xfrm>
            <a:off x="4232028" y="863671"/>
            <a:ext cx="3727944" cy="400110"/>
          </a:xfrm>
          <a:prstGeom prst="rect">
            <a:avLst/>
          </a:prstGeom>
          <a:noFill/>
        </p:spPr>
        <p:txBody>
          <a:bodyPr wrap="none" rtlCol="0">
            <a:spAutoFit/>
          </a:bodyPr>
          <a:lstStyle/>
          <a:p>
            <a:r>
              <a:rPr lang="en-US" sz="2000" b="1" u="sng" dirty="0"/>
              <a:t>Process Flow for License Renewal</a:t>
            </a:r>
          </a:p>
        </p:txBody>
      </p:sp>
      <p:cxnSp>
        <p:nvCxnSpPr>
          <p:cNvPr id="41" name="Straight Arrow Connector 40"/>
          <p:cNvCxnSpPr>
            <a:stCxn id="5" idx="2"/>
            <a:endCxn id="17" idx="0"/>
          </p:cNvCxnSpPr>
          <p:nvPr/>
        </p:nvCxnSpPr>
        <p:spPr>
          <a:xfrm>
            <a:off x="4781124" y="270009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7" idx="2"/>
            <a:endCxn id="30" idx="0"/>
          </p:cNvCxnSpPr>
          <p:nvPr/>
        </p:nvCxnSpPr>
        <p:spPr>
          <a:xfrm>
            <a:off x="4781124" y="330969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0" idx="2"/>
            <a:endCxn id="32" idx="0"/>
          </p:cNvCxnSpPr>
          <p:nvPr/>
        </p:nvCxnSpPr>
        <p:spPr>
          <a:xfrm>
            <a:off x="4781124" y="391929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32" idx="2"/>
            <a:endCxn id="22" idx="0"/>
          </p:cNvCxnSpPr>
          <p:nvPr/>
        </p:nvCxnSpPr>
        <p:spPr>
          <a:xfrm>
            <a:off x="4781124" y="4528890"/>
            <a:ext cx="4616"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338099" y="4757490"/>
            <a:ext cx="289528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23" name="Rounded Rectangle 22"/>
          <p:cNvSpPr/>
          <p:nvPr/>
        </p:nvSpPr>
        <p:spPr>
          <a:xfrm>
            <a:off x="6896954" y="4757490"/>
            <a:ext cx="290427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cxnSp>
        <p:nvCxnSpPr>
          <p:cNvPr id="24" name="Straight Arrow Connector 23"/>
          <p:cNvCxnSpPr>
            <a:cxnSpLocks/>
            <a:stCxn id="22" idx="3"/>
            <a:endCxn id="23" idx="1"/>
          </p:cNvCxnSpPr>
          <p:nvPr/>
        </p:nvCxnSpPr>
        <p:spPr>
          <a:xfrm>
            <a:off x="6233380" y="4947990"/>
            <a:ext cx="6635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43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57565" y="2348908"/>
            <a:ext cx="291053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Apply for license transfer/cancellation</a:t>
            </a:r>
          </a:p>
        </p:txBody>
      </p:sp>
      <p:sp>
        <p:nvSpPr>
          <p:cNvPr id="17" name="Rounded Rectangle 16"/>
          <p:cNvSpPr/>
          <p:nvPr/>
        </p:nvSpPr>
        <p:spPr>
          <a:xfrm>
            <a:off x="3357565" y="2958508"/>
            <a:ext cx="291053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Review Application and assessment</a:t>
            </a:r>
          </a:p>
        </p:txBody>
      </p:sp>
      <p:sp>
        <p:nvSpPr>
          <p:cNvPr id="30" name="Rounded Rectangle 29"/>
          <p:cNvSpPr/>
          <p:nvPr/>
        </p:nvSpPr>
        <p:spPr>
          <a:xfrm>
            <a:off x="3357565" y="3568108"/>
            <a:ext cx="291053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Complete Process</a:t>
            </a:r>
          </a:p>
        </p:txBody>
      </p:sp>
      <p:sp>
        <p:nvSpPr>
          <p:cNvPr id="32" name="Rounded Rectangle 31"/>
          <p:cNvSpPr/>
          <p:nvPr/>
        </p:nvSpPr>
        <p:spPr>
          <a:xfrm>
            <a:off x="3357565" y="4177708"/>
            <a:ext cx="2910532"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 </a:t>
            </a:r>
          </a:p>
        </p:txBody>
      </p:sp>
      <p:sp>
        <p:nvSpPr>
          <p:cNvPr id="39" name="TextBox 38"/>
          <p:cNvSpPr txBox="1"/>
          <p:nvPr/>
        </p:nvSpPr>
        <p:spPr>
          <a:xfrm>
            <a:off x="3545494" y="859009"/>
            <a:ext cx="5101012" cy="400110"/>
          </a:xfrm>
          <a:prstGeom prst="rect">
            <a:avLst/>
          </a:prstGeom>
          <a:noFill/>
        </p:spPr>
        <p:txBody>
          <a:bodyPr wrap="none" rtlCol="0">
            <a:spAutoFit/>
          </a:bodyPr>
          <a:lstStyle/>
          <a:p>
            <a:r>
              <a:rPr lang="en-US" sz="2000" b="1" u="sng" dirty="0"/>
              <a:t>Process Flow for License Transfer/Cancellation</a:t>
            </a:r>
          </a:p>
        </p:txBody>
      </p:sp>
      <p:cxnSp>
        <p:nvCxnSpPr>
          <p:cNvPr id="41" name="Straight Arrow Connector 40"/>
          <p:cNvCxnSpPr>
            <a:stCxn id="5" idx="2"/>
            <a:endCxn id="17" idx="0"/>
          </p:cNvCxnSpPr>
          <p:nvPr/>
        </p:nvCxnSpPr>
        <p:spPr>
          <a:xfrm>
            <a:off x="4812831" y="272990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7" idx="2"/>
            <a:endCxn id="30" idx="0"/>
          </p:cNvCxnSpPr>
          <p:nvPr/>
        </p:nvCxnSpPr>
        <p:spPr>
          <a:xfrm>
            <a:off x="4812831" y="333950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0" idx="2"/>
            <a:endCxn id="32" idx="0"/>
          </p:cNvCxnSpPr>
          <p:nvPr/>
        </p:nvCxnSpPr>
        <p:spPr>
          <a:xfrm>
            <a:off x="4812831" y="394910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32" idx="2"/>
            <a:endCxn id="22" idx="0"/>
          </p:cNvCxnSpPr>
          <p:nvPr/>
        </p:nvCxnSpPr>
        <p:spPr>
          <a:xfrm>
            <a:off x="4812831" y="4558708"/>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357565" y="4787308"/>
            <a:ext cx="291053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23" name="Rounded Rectangle 22"/>
          <p:cNvSpPr/>
          <p:nvPr/>
        </p:nvSpPr>
        <p:spPr>
          <a:xfrm>
            <a:off x="7248391" y="4787308"/>
            <a:ext cx="291053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cxnSp>
        <p:nvCxnSpPr>
          <p:cNvPr id="24" name="Straight Arrow Connector 23"/>
          <p:cNvCxnSpPr>
            <a:cxnSpLocks/>
            <a:stCxn id="22" idx="3"/>
            <a:endCxn id="23" idx="1"/>
          </p:cNvCxnSpPr>
          <p:nvPr/>
        </p:nvCxnSpPr>
        <p:spPr>
          <a:xfrm>
            <a:off x="6268096" y="4977808"/>
            <a:ext cx="9802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10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95490328"/>
              </p:ext>
            </p:extLst>
          </p:nvPr>
        </p:nvGraphicFramePr>
        <p:xfrm>
          <a:off x="1524000" y="1295400"/>
          <a:ext cx="9144000" cy="4755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4C0C486E-E586-0543-A0F7-B101DDD0E170}"/>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Process Flow for Education Service Provider – Reports Include </a:t>
            </a:r>
          </a:p>
        </p:txBody>
      </p:sp>
    </p:spTree>
    <p:extLst>
      <p:ext uri="{BB962C8B-B14F-4D97-AF65-F5344CB8AC3E}">
        <p14:creationId xmlns:p14="http://schemas.microsoft.com/office/powerpoint/2010/main" val="334073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1490776-C362-714E-92FD-C26D9EC665DA}"/>
              </a:ext>
            </a:extLst>
          </p:cNvPr>
          <p:cNvSpPr/>
          <p:nvPr/>
        </p:nvSpPr>
        <p:spPr>
          <a:xfrm>
            <a:off x="2719047" y="1256613"/>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Apply</a:t>
            </a:r>
          </a:p>
        </p:txBody>
      </p:sp>
      <p:sp>
        <p:nvSpPr>
          <p:cNvPr id="5" name="Rounded Rectangle 4">
            <a:extLst>
              <a:ext uri="{FF2B5EF4-FFF2-40B4-BE49-F238E27FC236}">
                <a16:creationId xmlns:a16="http://schemas.microsoft.com/office/drawing/2014/main" id="{5BA863F7-B96A-6946-95C4-9738482A3811}"/>
              </a:ext>
            </a:extLst>
          </p:cNvPr>
          <p:cNvSpPr/>
          <p:nvPr/>
        </p:nvSpPr>
        <p:spPr>
          <a:xfrm>
            <a:off x="2719047" y="1894205"/>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Submit documents</a:t>
            </a:r>
          </a:p>
        </p:txBody>
      </p:sp>
      <p:sp>
        <p:nvSpPr>
          <p:cNvPr id="6" name="Rounded Rectangle 5">
            <a:extLst>
              <a:ext uri="{FF2B5EF4-FFF2-40B4-BE49-F238E27FC236}">
                <a16:creationId xmlns:a16="http://schemas.microsoft.com/office/drawing/2014/main" id="{857285FF-FE20-3F41-A930-CEE6C2E414C2}"/>
              </a:ext>
            </a:extLst>
          </p:cNvPr>
          <p:cNvSpPr/>
          <p:nvPr/>
        </p:nvSpPr>
        <p:spPr>
          <a:xfrm>
            <a:off x="2719047" y="2533304"/>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Assess applicant profile</a:t>
            </a:r>
          </a:p>
        </p:txBody>
      </p:sp>
      <p:sp>
        <p:nvSpPr>
          <p:cNvPr id="7" name="Rounded Rectangle 6">
            <a:extLst>
              <a:ext uri="{FF2B5EF4-FFF2-40B4-BE49-F238E27FC236}">
                <a16:creationId xmlns:a16="http://schemas.microsoft.com/office/drawing/2014/main" id="{5B96AAE0-39F4-344A-9F58-059105DBD047}"/>
              </a:ext>
            </a:extLst>
          </p:cNvPr>
          <p:cNvSpPr/>
          <p:nvPr/>
        </p:nvSpPr>
        <p:spPr>
          <a:xfrm>
            <a:off x="2719047" y="3237813"/>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 with exam preparation (?)</a:t>
            </a:r>
          </a:p>
        </p:txBody>
      </p:sp>
      <p:sp>
        <p:nvSpPr>
          <p:cNvPr id="8" name="Rounded Rectangle 7">
            <a:extLst>
              <a:ext uri="{FF2B5EF4-FFF2-40B4-BE49-F238E27FC236}">
                <a16:creationId xmlns:a16="http://schemas.microsoft.com/office/drawing/2014/main" id="{2D04668B-E5B2-3345-9B28-0819860C2262}"/>
              </a:ext>
            </a:extLst>
          </p:cNvPr>
          <p:cNvSpPr/>
          <p:nvPr/>
        </p:nvSpPr>
        <p:spPr>
          <a:xfrm>
            <a:off x="2719047" y="3942322"/>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Schedule exam</a:t>
            </a:r>
          </a:p>
        </p:txBody>
      </p:sp>
      <p:sp>
        <p:nvSpPr>
          <p:cNvPr id="9" name="Rounded Rectangle 8">
            <a:extLst>
              <a:ext uri="{FF2B5EF4-FFF2-40B4-BE49-F238E27FC236}">
                <a16:creationId xmlns:a16="http://schemas.microsoft.com/office/drawing/2014/main" id="{11011052-CA9D-BC4B-AC64-B125AFFA8F2A}"/>
              </a:ext>
            </a:extLst>
          </p:cNvPr>
          <p:cNvSpPr/>
          <p:nvPr/>
        </p:nvSpPr>
        <p:spPr>
          <a:xfrm>
            <a:off x="2719047" y="4644475"/>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Manage exam &amp; generate results</a:t>
            </a:r>
          </a:p>
        </p:txBody>
      </p:sp>
      <p:sp>
        <p:nvSpPr>
          <p:cNvPr id="10" name="Rounded Rectangle 9">
            <a:extLst>
              <a:ext uri="{FF2B5EF4-FFF2-40B4-BE49-F238E27FC236}">
                <a16:creationId xmlns:a16="http://schemas.microsoft.com/office/drawing/2014/main" id="{B37BE568-FB98-F144-ACF4-64BB13883756}"/>
              </a:ext>
            </a:extLst>
          </p:cNvPr>
          <p:cNvSpPr/>
          <p:nvPr/>
        </p:nvSpPr>
        <p:spPr>
          <a:xfrm>
            <a:off x="2719047" y="5346628"/>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Issue license</a:t>
            </a:r>
          </a:p>
        </p:txBody>
      </p:sp>
      <p:sp>
        <p:nvSpPr>
          <p:cNvPr id="11" name="Rounded Rectangle 10">
            <a:extLst>
              <a:ext uri="{FF2B5EF4-FFF2-40B4-BE49-F238E27FC236}">
                <a16:creationId xmlns:a16="http://schemas.microsoft.com/office/drawing/2014/main" id="{3C9CD94A-1800-624B-8CF4-2154133714D0}"/>
              </a:ext>
            </a:extLst>
          </p:cNvPr>
          <p:cNvSpPr/>
          <p:nvPr/>
        </p:nvSpPr>
        <p:spPr>
          <a:xfrm>
            <a:off x="5613486" y="5346628"/>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Renew license</a:t>
            </a:r>
          </a:p>
        </p:txBody>
      </p:sp>
      <p:cxnSp>
        <p:nvCxnSpPr>
          <p:cNvPr id="13" name="Straight Arrow Connector 12">
            <a:extLst>
              <a:ext uri="{FF2B5EF4-FFF2-40B4-BE49-F238E27FC236}">
                <a16:creationId xmlns:a16="http://schemas.microsoft.com/office/drawing/2014/main" id="{6D9F8ACE-E9D7-8443-9935-B9BF91BD8622}"/>
              </a:ext>
            </a:extLst>
          </p:cNvPr>
          <p:cNvCxnSpPr>
            <a:stCxn id="4" idx="2"/>
            <a:endCxn id="5" idx="0"/>
          </p:cNvCxnSpPr>
          <p:nvPr/>
        </p:nvCxnSpPr>
        <p:spPr>
          <a:xfrm>
            <a:off x="3983548" y="1637207"/>
            <a:ext cx="0" cy="25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2E0B132-8E59-1748-B7F4-B5E0DCCEC662}"/>
              </a:ext>
            </a:extLst>
          </p:cNvPr>
          <p:cNvCxnSpPr>
            <a:stCxn id="5" idx="2"/>
            <a:endCxn id="6" idx="0"/>
          </p:cNvCxnSpPr>
          <p:nvPr/>
        </p:nvCxnSpPr>
        <p:spPr>
          <a:xfrm>
            <a:off x="3983548" y="2274799"/>
            <a:ext cx="0" cy="258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25C3CA2-F6E0-7043-A7FF-A95DE553648B}"/>
              </a:ext>
            </a:extLst>
          </p:cNvPr>
          <p:cNvCxnSpPr>
            <a:stCxn id="6" idx="2"/>
            <a:endCxn id="7" idx="0"/>
          </p:cNvCxnSpPr>
          <p:nvPr/>
        </p:nvCxnSpPr>
        <p:spPr>
          <a:xfrm>
            <a:off x="3983548" y="2913898"/>
            <a:ext cx="0" cy="32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B238BBC-86D3-CB49-8532-1BB82E76F1E8}"/>
              </a:ext>
            </a:extLst>
          </p:cNvPr>
          <p:cNvCxnSpPr>
            <a:stCxn id="7" idx="2"/>
            <a:endCxn id="8" idx="0"/>
          </p:cNvCxnSpPr>
          <p:nvPr/>
        </p:nvCxnSpPr>
        <p:spPr>
          <a:xfrm>
            <a:off x="3983548" y="3618407"/>
            <a:ext cx="0" cy="32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FC77A22-9194-3244-BF24-64A583228CA4}"/>
              </a:ext>
            </a:extLst>
          </p:cNvPr>
          <p:cNvCxnSpPr>
            <a:stCxn id="8" idx="2"/>
            <a:endCxn id="9" idx="0"/>
          </p:cNvCxnSpPr>
          <p:nvPr/>
        </p:nvCxnSpPr>
        <p:spPr>
          <a:xfrm>
            <a:off x="3983548" y="4322916"/>
            <a:ext cx="0" cy="32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DF225C3-1F4F-B44C-A041-4FA591F6FC4E}"/>
              </a:ext>
            </a:extLst>
          </p:cNvPr>
          <p:cNvCxnSpPr>
            <a:stCxn id="9" idx="2"/>
            <a:endCxn id="10" idx="0"/>
          </p:cNvCxnSpPr>
          <p:nvPr/>
        </p:nvCxnSpPr>
        <p:spPr>
          <a:xfrm>
            <a:off x="3983548" y="5025069"/>
            <a:ext cx="0" cy="32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D2AAE4E-0A92-AB44-9D43-8D708533204E}"/>
              </a:ext>
            </a:extLst>
          </p:cNvPr>
          <p:cNvCxnSpPr>
            <a:stCxn id="10" idx="3"/>
            <a:endCxn id="11" idx="1"/>
          </p:cNvCxnSpPr>
          <p:nvPr/>
        </p:nvCxnSpPr>
        <p:spPr>
          <a:xfrm>
            <a:off x="5248048" y="5536925"/>
            <a:ext cx="36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2C92DF5-609B-304E-B0AD-9BB4B2254F62}"/>
              </a:ext>
            </a:extLst>
          </p:cNvPr>
          <p:cNvSpPr/>
          <p:nvPr/>
        </p:nvSpPr>
        <p:spPr>
          <a:xfrm>
            <a:off x="5677337" y="6048781"/>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28" name="Rounded Rectangle 27">
            <a:extLst>
              <a:ext uri="{FF2B5EF4-FFF2-40B4-BE49-F238E27FC236}">
                <a16:creationId xmlns:a16="http://schemas.microsoft.com/office/drawing/2014/main" id="{2C38626C-C6FB-1F4C-8495-308480AD65A3}"/>
              </a:ext>
            </a:extLst>
          </p:cNvPr>
          <p:cNvSpPr/>
          <p:nvPr/>
        </p:nvSpPr>
        <p:spPr>
          <a:xfrm>
            <a:off x="2719047" y="6048781"/>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a:t>
            </a:r>
          </a:p>
        </p:txBody>
      </p:sp>
      <p:cxnSp>
        <p:nvCxnSpPr>
          <p:cNvPr id="30" name="Straight Arrow Connector 29">
            <a:extLst>
              <a:ext uri="{FF2B5EF4-FFF2-40B4-BE49-F238E27FC236}">
                <a16:creationId xmlns:a16="http://schemas.microsoft.com/office/drawing/2014/main" id="{2B63BC93-0A0F-064C-B76A-C4BBFEF20771}"/>
              </a:ext>
            </a:extLst>
          </p:cNvPr>
          <p:cNvCxnSpPr>
            <a:stCxn id="10" idx="2"/>
            <a:endCxn id="28" idx="0"/>
          </p:cNvCxnSpPr>
          <p:nvPr/>
        </p:nvCxnSpPr>
        <p:spPr>
          <a:xfrm>
            <a:off x="3983548" y="5727222"/>
            <a:ext cx="0" cy="32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63FD20-FA77-E841-83AF-F951CBE6E07F}"/>
              </a:ext>
            </a:extLst>
          </p:cNvPr>
          <p:cNvCxnSpPr>
            <a:stCxn id="28" idx="3"/>
            <a:endCxn id="27" idx="1"/>
          </p:cNvCxnSpPr>
          <p:nvPr/>
        </p:nvCxnSpPr>
        <p:spPr>
          <a:xfrm>
            <a:off x="5248048" y="6239078"/>
            <a:ext cx="429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8EE6785F-78E5-E24D-BB86-3713F6665E41}"/>
              </a:ext>
            </a:extLst>
          </p:cNvPr>
          <p:cNvSpPr/>
          <p:nvPr/>
        </p:nvSpPr>
        <p:spPr>
          <a:xfrm>
            <a:off x="8824799" y="6048781"/>
            <a:ext cx="2529001" cy="38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cxnSp>
        <p:nvCxnSpPr>
          <p:cNvPr id="35" name="Straight Arrow Connector 34">
            <a:extLst>
              <a:ext uri="{FF2B5EF4-FFF2-40B4-BE49-F238E27FC236}">
                <a16:creationId xmlns:a16="http://schemas.microsoft.com/office/drawing/2014/main" id="{1B4D6AD9-2F06-0A42-B40F-D3CC807659A5}"/>
              </a:ext>
            </a:extLst>
          </p:cNvPr>
          <p:cNvCxnSpPr>
            <a:stCxn id="27" idx="3"/>
            <a:endCxn id="33" idx="1"/>
          </p:cNvCxnSpPr>
          <p:nvPr/>
        </p:nvCxnSpPr>
        <p:spPr>
          <a:xfrm>
            <a:off x="8206338" y="6239078"/>
            <a:ext cx="618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D6ADC01-718A-864A-84C2-B0582091B952}"/>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2.5 Education Professional Journey</a:t>
            </a:r>
          </a:p>
        </p:txBody>
      </p:sp>
    </p:spTree>
    <p:extLst>
      <p:ext uri="{BB962C8B-B14F-4D97-AF65-F5344CB8AC3E}">
        <p14:creationId xmlns:p14="http://schemas.microsoft.com/office/powerpoint/2010/main" val="212384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52600" y="12192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B04CCBB0-8FB1-3246-86B8-DF4A8F4B649B}"/>
              </a:ext>
            </a:extLst>
          </p:cNvPr>
          <p:cNvSpPr txBox="1">
            <a:spLocks/>
          </p:cNvSpPr>
          <p:nvPr/>
        </p:nvSpPr>
        <p:spPr>
          <a:xfrm>
            <a:off x="517712" y="0"/>
            <a:ext cx="11156576"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Process Flow for Education Professional Journey – Reports Include </a:t>
            </a:r>
          </a:p>
        </p:txBody>
      </p:sp>
    </p:spTree>
    <p:extLst>
      <p:ext uri="{BB962C8B-B14F-4D97-AF65-F5344CB8AC3E}">
        <p14:creationId xmlns:p14="http://schemas.microsoft.com/office/powerpoint/2010/main" val="206352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53803" y="3848100"/>
            <a:ext cx="3352800" cy="8382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INTEGRATED PLATFORM</a:t>
            </a:r>
          </a:p>
        </p:txBody>
      </p:sp>
      <p:sp>
        <p:nvSpPr>
          <p:cNvPr id="6" name="Rounded Rectangle 5"/>
          <p:cNvSpPr/>
          <p:nvPr/>
        </p:nvSpPr>
        <p:spPr>
          <a:xfrm>
            <a:off x="5580799" y="2732382"/>
            <a:ext cx="1371600" cy="1143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CUSTOMER SERVICES:</a:t>
            </a:r>
          </a:p>
          <a:p>
            <a:pPr algn="ctr"/>
            <a:r>
              <a:rPr lang="en-US" sz="1400" dirty="0"/>
              <a:t>Web Portal, Mobile</a:t>
            </a:r>
          </a:p>
        </p:txBody>
      </p:sp>
      <p:sp>
        <p:nvSpPr>
          <p:cNvPr id="7" name="Rounded Rectangle 6"/>
          <p:cNvSpPr/>
          <p:nvPr/>
        </p:nvSpPr>
        <p:spPr>
          <a:xfrm>
            <a:off x="1694596" y="5600700"/>
            <a:ext cx="3697407" cy="11430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GOVT. ENTITIES:</a:t>
            </a:r>
          </a:p>
          <a:p>
            <a:pPr algn="ctr"/>
            <a:r>
              <a:rPr lang="en-US" sz="1400" dirty="0"/>
              <a:t>MOE, MOI, MOFA, MOF, EHRC, Federal Universities, ADEC, KHDA</a:t>
            </a:r>
          </a:p>
        </p:txBody>
      </p:sp>
      <p:sp>
        <p:nvSpPr>
          <p:cNvPr id="8" name="Rounded Rectangle 7"/>
          <p:cNvSpPr/>
          <p:nvPr/>
        </p:nvSpPr>
        <p:spPr>
          <a:xfrm>
            <a:off x="5620603" y="5600700"/>
            <a:ext cx="1295400" cy="8382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CULTURAL ATTACHÉ</a:t>
            </a:r>
            <a:endParaRPr lang="en-US" sz="1400" dirty="0">
              <a:solidFill>
                <a:schemeClr val="bg1"/>
              </a:solidFill>
            </a:endParaRPr>
          </a:p>
        </p:txBody>
      </p:sp>
      <p:sp>
        <p:nvSpPr>
          <p:cNvPr id="9" name="Rounded Rectangle 8"/>
          <p:cNvSpPr/>
          <p:nvPr/>
        </p:nvSpPr>
        <p:spPr>
          <a:xfrm>
            <a:off x="7144603" y="5600700"/>
            <a:ext cx="3693996" cy="11430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SUPPORT FUNCTIONS:</a:t>
            </a:r>
          </a:p>
          <a:p>
            <a:pPr algn="ctr"/>
            <a:r>
              <a:rPr lang="en-US" sz="1400" dirty="0">
                <a:solidFill>
                  <a:schemeClr val="bg1"/>
                </a:solidFill>
              </a:rPr>
              <a:t>HR, Finances, Procurement, Customer Services Center, </a:t>
            </a:r>
            <a:r>
              <a:rPr lang="en-GB" sz="1400" dirty="0"/>
              <a:t>IT, Institutional Development, Government Communication, Data &amp; Stats Centre and Foreign Affairs</a:t>
            </a:r>
            <a:endParaRPr lang="en-US" sz="1400" dirty="0">
              <a:solidFill>
                <a:schemeClr val="bg1"/>
              </a:solidFill>
            </a:endParaRPr>
          </a:p>
        </p:txBody>
      </p:sp>
      <p:sp>
        <p:nvSpPr>
          <p:cNvPr id="11" name="Rounded Rectangle 10"/>
          <p:cNvSpPr/>
          <p:nvPr/>
        </p:nvSpPr>
        <p:spPr>
          <a:xfrm>
            <a:off x="2039203" y="4152644"/>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2.1 Student Registration and Counseling (NAPO)</a:t>
            </a:r>
          </a:p>
        </p:txBody>
      </p:sp>
      <p:sp>
        <p:nvSpPr>
          <p:cNvPr id="12" name="Rounded Rectangle 11"/>
          <p:cNvSpPr/>
          <p:nvPr/>
        </p:nvSpPr>
        <p:spPr>
          <a:xfrm>
            <a:off x="1563806" y="2886335"/>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2.2 Student Scholarship</a:t>
            </a:r>
          </a:p>
        </p:txBody>
      </p:sp>
      <p:sp>
        <p:nvSpPr>
          <p:cNvPr id="13" name="Rounded Rectangle 12"/>
          <p:cNvSpPr/>
          <p:nvPr/>
        </p:nvSpPr>
        <p:spPr>
          <a:xfrm>
            <a:off x="2019653" y="1697639"/>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2.3 Certification of Academic Accreditation (CAA)</a:t>
            </a:r>
          </a:p>
        </p:txBody>
      </p:sp>
      <p:sp>
        <p:nvSpPr>
          <p:cNvPr id="14" name="Rounded Rectangle 13"/>
          <p:cNvSpPr/>
          <p:nvPr/>
        </p:nvSpPr>
        <p:spPr>
          <a:xfrm>
            <a:off x="2754873" y="607285"/>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2.4 License and Accreditation</a:t>
            </a:r>
          </a:p>
        </p:txBody>
      </p:sp>
      <p:sp>
        <p:nvSpPr>
          <p:cNvPr id="15" name="Rounded Rectangle 14"/>
          <p:cNvSpPr/>
          <p:nvPr/>
        </p:nvSpPr>
        <p:spPr>
          <a:xfrm>
            <a:off x="5178377" y="323334"/>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 Teacher Licenses</a:t>
            </a:r>
          </a:p>
        </p:txBody>
      </p:sp>
      <p:sp>
        <p:nvSpPr>
          <p:cNvPr id="16" name="Rounded Rectangle 15"/>
          <p:cNvSpPr/>
          <p:nvPr/>
        </p:nvSpPr>
        <p:spPr>
          <a:xfrm>
            <a:off x="7601881" y="600076"/>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2.6 Graduate Affairs and Labor Market</a:t>
            </a:r>
          </a:p>
        </p:txBody>
      </p:sp>
      <p:sp>
        <p:nvSpPr>
          <p:cNvPr id="17" name="Rounded Rectangle 16"/>
          <p:cNvSpPr/>
          <p:nvPr/>
        </p:nvSpPr>
        <p:spPr>
          <a:xfrm>
            <a:off x="8933599" y="2895600"/>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Equivalency and Attestation</a:t>
            </a:r>
          </a:p>
        </p:txBody>
      </p:sp>
      <p:sp>
        <p:nvSpPr>
          <p:cNvPr id="18" name="Rounded Rectangle 17"/>
          <p:cNvSpPr/>
          <p:nvPr/>
        </p:nvSpPr>
        <p:spPr>
          <a:xfrm>
            <a:off x="8475206" y="1697639"/>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2.7 Certification of Academic Accreditation (CAA)</a:t>
            </a:r>
          </a:p>
        </p:txBody>
      </p:sp>
      <p:sp>
        <p:nvSpPr>
          <p:cNvPr id="19" name="Rounded Rectangle 18"/>
          <p:cNvSpPr/>
          <p:nvPr/>
        </p:nvSpPr>
        <p:spPr>
          <a:xfrm>
            <a:off x="8516203" y="4113003"/>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Evaluation and Quality</a:t>
            </a:r>
          </a:p>
        </p:txBody>
      </p:sp>
      <p:cxnSp>
        <p:nvCxnSpPr>
          <p:cNvPr id="21" name="Straight Arrow Connector 20"/>
          <p:cNvCxnSpPr>
            <a:cxnSpLocks/>
            <a:stCxn id="5" idx="1"/>
          </p:cNvCxnSpPr>
          <p:nvPr/>
        </p:nvCxnSpPr>
        <p:spPr>
          <a:xfrm flipH="1">
            <a:off x="3926007" y="4267200"/>
            <a:ext cx="627796" cy="35242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3" name="Straight Arrow Connector 22"/>
          <p:cNvCxnSpPr>
            <a:cxnSpLocks/>
            <a:endCxn id="12" idx="3"/>
          </p:cNvCxnSpPr>
          <p:nvPr/>
        </p:nvCxnSpPr>
        <p:spPr>
          <a:xfrm flipH="1" flipV="1">
            <a:off x="3468806" y="3343535"/>
            <a:ext cx="1110627" cy="56995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a:cxnSpLocks/>
            <a:endCxn id="13" idx="3"/>
          </p:cNvCxnSpPr>
          <p:nvPr/>
        </p:nvCxnSpPr>
        <p:spPr>
          <a:xfrm flipH="1" flipV="1">
            <a:off x="3924653" y="2154839"/>
            <a:ext cx="948358" cy="168836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8" name="Straight Arrow Connector 27"/>
          <p:cNvCxnSpPr>
            <a:cxnSpLocks/>
          </p:cNvCxnSpPr>
          <p:nvPr/>
        </p:nvCxnSpPr>
        <p:spPr>
          <a:xfrm flipH="1" flipV="1">
            <a:off x="4389732" y="1467044"/>
            <a:ext cx="772499" cy="237616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a:cxnSpLocks/>
          </p:cNvCxnSpPr>
          <p:nvPr/>
        </p:nvCxnSpPr>
        <p:spPr>
          <a:xfrm flipV="1">
            <a:off x="5384250" y="1234649"/>
            <a:ext cx="54737" cy="260855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a:cxnSpLocks/>
          </p:cNvCxnSpPr>
          <p:nvPr/>
        </p:nvCxnSpPr>
        <p:spPr>
          <a:xfrm flipV="1">
            <a:off x="7068403" y="1438276"/>
            <a:ext cx="716413" cy="240982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a:cxnSpLocks/>
            <a:endCxn id="18" idx="1"/>
          </p:cNvCxnSpPr>
          <p:nvPr/>
        </p:nvCxnSpPr>
        <p:spPr>
          <a:xfrm flipV="1">
            <a:off x="7601881" y="2154839"/>
            <a:ext cx="873325" cy="169815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a:cxnSpLocks/>
            <a:endCxn id="17" idx="1"/>
          </p:cNvCxnSpPr>
          <p:nvPr/>
        </p:nvCxnSpPr>
        <p:spPr>
          <a:xfrm flipV="1">
            <a:off x="7900820" y="3352800"/>
            <a:ext cx="1032779" cy="61139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5" idx="3"/>
            <a:endCxn id="19" idx="1"/>
          </p:cNvCxnSpPr>
          <p:nvPr/>
        </p:nvCxnSpPr>
        <p:spPr>
          <a:xfrm>
            <a:off x="7906603" y="4267200"/>
            <a:ext cx="609600" cy="30300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46" name="Down Arrow 45"/>
          <p:cNvSpPr/>
          <p:nvPr/>
        </p:nvSpPr>
        <p:spPr>
          <a:xfrm>
            <a:off x="4782403" y="4686300"/>
            <a:ext cx="381000" cy="91440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6077803" y="4686300"/>
            <a:ext cx="381000" cy="91440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7373203" y="4686300"/>
            <a:ext cx="381000" cy="91440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13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B96C29-01E8-6349-B7D1-61F1EC04B935}"/>
              </a:ext>
            </a:extLst>
          </p:cNvPr>
          <p:cNvSpPr/>
          <p:nvPr/>
        </p:nvSpPr>
        <p:spPr>
          <a:xfrm>
            <a:off x="4825363" y="838165"/>
            <a:ext cx="2541273" cy="400110"/>
          </a:xfrm>
          <a:prstGeom prst="rect">
            <a:avLst/>
          </a:prstGeom>
        </p:spPr>
        <p:txBody>
          <a:bodyPr wrap="none">
            <a:spAutoFit/>
          </a:bodyPr>
          <a:lstStyle/>
          <a:p>
            <a:r>
              <a:rPr lang="en-US" sz="2000" dirty="0">
                <a:effectLst/>
                <a:latin typeface="Helvetica Neue" panose="02000503000000020004" pitchFamily="2" charset="0"/>
              </a:rPr>
              <a:t>(Provided by NARIC)</a:t>
            </a:r>
          </a:p>
        </p:txBody>
      </p:sp>
      <p:sp>
        <p:nvSpPr>
          <p:cNvPr id="4" name="Rounded Rectangle 3">
            <a:extLst>
              <a:ext uri="{FF2B5EF4-FFF2-40B4-BE49-F238E27FC236}">
                <a16:creationId xmlns:a16="http://schemas.microsoft.com/office/drawing/2014/main" id="{97644FD8-1FF7-6147-89D9-32031D2F2759}"/>
              </a:ext>
            </a:extLst>
          </p:cNvPr>
          <p:cNvSpPr/>
          <p:nvPr/>
        </p:nvSpPr>
        <p:spPr>
          <a:xfrm>
            <a:off x="3097005" y="1785826"/>
            <a:ext cx="2832308" cy="503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Apply</a:t>
            </a:r>
          </a:p>
        </p:txBody>
      </p:sp>
      <p:sp>
        <p:nvSpPr>
          <p:cNvPr id="6" name="Rounded Rectangle 5">
            <a:extLst>
              <a:ext uri="{FF2B5EF4-FFF2-40B4-BE49-F238E27FC236}">
                <a16:creationId xmlns:a16="http://schemas.microsoft.com/office/drawing/2014/main" id="{9BB25D63-627F-DC4B-B27B-F4C32DB0FBAA}"/>
              </a:ext>
            </a:extLst>
          </p:cNvPr>
          <p:cNvSpPr/>
          <p:nvPr/>
        </p:nvSpPr>
        <p:spPr>
          <a:xfrm>
            <a:off x="3097005" y="3274610"/>
            <a:ext cx="2832308" cy="503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Manage evaluation and authentication</a:t>
            </a:r>
          </a:p>
        </p:txBody>
      </p:sp>
      <p:sp>
        <p:nvSpPr>
          <p:cNvPr id="7" name="Rounded Rectangle 6">
            <a:extLst>
              <a:ext uri="{FF2B5EF4-FFF2-40B4-BE49-F238E27FC236}">
                <a16:creationId xmlns:a16="http://schemas.microsoft.com/office/drawing/2014/main" id="{9CCC5B14-3E7F-0843-B389-0F59198BE1FF}"/>
              </a:ext>
            </a:extLst>
          </p:cNvPr>
          <p:cNvSpPr/>
          <p:nvPr/>
        </p:nvSpPr>
        <p:spPr>
          <a:xfrm>
            <a:off x="3097005" y="2530218"/>
            <a:ext cx="2832308" cy="503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Submit documents</a:t>
            </a:r>
          </a:p>
        </p:txBody>
      </p:sp>
      <p:sp>
        <p:nvSpPr>
          <p:cNvPr id="8" name="Rounded Rectangle 7">
            <a:extLst>
              <a:ext uri="{FF2B5EF4-FFF2-40B4-BE49-F238E27FC236}">
                <a16:creationId xmlns:a16="http://schemas.microsoft.com/office/drawing/2014/main" id="{F2AE2597-C11B-C740-AA1A-C10416F2E8A0}"/>
              </a:ext>
            </a:extLst>
          </p:cNvPr>
          <p:cNvSpPr/>
          <p:nvPr/>
        </p:nvSpPr>
        <p:spPr>
          <a:xfrm>
            <a:off x="3097005" y="4019002"/>
            <a:ext cx="2832308" cy="503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Issue equivalency statement</a:t>
            </a:r>
          </a:p>
        </p:txBody>
      </p:sp>
      <p:sp>
        <p:nvSpPr>
          <p:cNvPr id="9" name="Rounded Rectangle 8">
            <a:extLst>
              <a:ext uri="{FF2B5EF4-FFF2-40B4-BE49-F238E27FC236}">
                <a16:creationId xmlns:a16="http://schemas.microsoft.com/office/drawing/2014/main" id="{22E30F21-AAE9-754E-9FD5-FECE021C1F1A}"/>
              </a:ext>
            </a:extLst>
          </p:cNvPr>
          <p:cNvSpPr/>
          <p:nvPr/>
        </p:nvSpPr>
        <p:spPr>
          <a:xfrm>
            <a:off x="3097005" y="4763394"/>
            <a:ext cx="2832308" cy="503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a:t>
            </a:r>
          </a:p>
        </p:txBody>
      </p:sp>
      <p:sp>
        <p:nvSpPr>
          <p:cNvPr id="10" name="Rounded Rectangle 9">
            <a:extLst>
              <a:ext uri="{FF2B5EF4-FFF2-40B4-BE49-F238E27FC236}">
                <a16:creationId xmlns:a16="http://schemas.microsoft.com/office/drawing/2014/main" id="{CE9B87D3-D9AF-EC49-B061-51B4D1563963}"/>
              </a:ext>
            </a:extLst>
          </p:cNvPr>
          <p:cNvSpPr/>
          <p:nvPr/>
        </p:nvSpPr>
        <p:spPr>
          <a:xfrm>
            <a:off x="3097005" y="5507786"/>
            <a:ext cx="2832308" cy="503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11" name="Rounded Rectangle 10">
            <a:extLst>
              <a:ext uri="{FF2B5EF4-FFF2-40B4-BE49-F238E27FC236}">
                <a16:creationId xmlns:a16="http://schemas.microsoft.com/office/drawing/2014/main" id="{CA4631BA-0B72-934C-B83F-499D2FC5F0EB}"/>
              </a:ext>
            </a:extLst>
          </p:cNvPr>
          <p:cNvSpPr/>
          <p:nvPr/>
        </p:nvSpPr>
        <p:spPr>
          <a:xfrm>
            <a:off x="6418785" y="5507786"/>
            <a:ext cx="2832308" cy="503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cxnSp>
        <p:nvCxnSpPr>
          <p:cNvPr id="13" name="Straight Arrow Connector 12">
            <a:extLst>
              <a:ext uri="{FF2B5EF4-FFF2-40B4-BE49-F238E27FC236}">
                <a16:creationId xmlns:a16="http://schemas.microsoft.com/office/drawing/2014/main" id="{840D075C-A6E1-EC46-B4A3-1FE8BB724117}"/>
              </a:ext>
            </a:extLst>
          </p:cNvPr>
          <p:cNvCxnSpPr>
            <a:stCxn id="4" idx="2"/>
            <a:endCxn id="7" idx="0"/>
          </p:cNvCxnSpPr>
          <p:nvPr/>
        </p:nvCxnSpPr>
        <p:spPr>
          <a:xfrm>
            <a:off x="4513159" y="2288932"/>
            <a:ext cx="0" cy="24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EC7780-CEA2-034B-96AA-5F0F6ADE0B33}"/>
              </a:ext>
            </a:extLst>
          </p:cNvPr>
          <p:cNvCxnSpPr>
            <a:stCxn id="7" idx="2"/>
            <a:endCxn id="6" idx="0"/>
          </p:cNvCxnSpPr>
          <p:nvPr/>
        </p:nvCxnSpPr>
        <p:spPr>
          <a:xfrm>
            <a:off x="4513159" y="3033324"/>
            <a:ext cx="0" cy="24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1787AAC-91E8-F848-A771-146516A71CE3}"/>
              </a:ext>
            </a:extLst>
          </p:cNvPr>
          <p:cNvCxnSpPr>
            <a:stCxn id="6" idx="2"/>
            <a:endCxn id="8" idx="0"/>
          </p:cNvCxnSpPr>
          <p:nvPr/>
        </p:nvCxnSpPr>
        <p:spPr>
          <a:xfrm>
            <a:off x="4513159" y="3777716"/>
            <a:ext cx="0" cy="24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1384720-657A-E842-8855-FFC85CBF1C50}"/>
              </a:ext>
            </a:extLst>
          </p:cNvPr>
          <p:cNvCxnSpPr>
            <a:stCxn id="8" idx="2"/>
            <a:endCxn id="9" idx="0"/>
          </p:cNvCxnSpPr>
          <p:nvPr/>
        </p:nvCxnSpPr>
        <p:spPr>
          <a:xfrm>
            <a:off x="4513159" y="4522108"/>
            <a:ext cx="0" cy="24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371BC8E-FD26-124D-AD2D-2934DED6C2C8}"/>
              </a:ext>
            </a:extLst>
          </p:cNvPr>
          <p:cNvCxnSpPr>
            <a:stCxn id="9" idx="2"/>
            <a:endCxn id="10" idx="0"/>
          </p:cNvCxnSpPr>
          <p:nvPr/>
        </p:nvCxnSpPr>
        <p:spPr>
          <a:xfrm>
            <a:off x="4513159" y="5266500"/>
            <a:ext cx="0" cy="24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08D2D2E-BCA4-C146-9634-73815D7313D3}"/>
              </a:ext>
            </a:extLst>
          </p:cNvPr>
          <p:cNvCxnSpPr>
            <a:stCxn id="10" idx="3"/>
            <a:endCxn id="11" idx="1"/>
          </p:cNvCxnSpPr>
          <p:nvPr/>
        </p:nvCxnSpPr>
        <p:spPr>
          <a:xfrm>
            <a:off x="5929313" y="5759339"/>
            <a:ext cx="489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EEABF0D3-4F6A-A248-8D7B-CE09B30F8E56}"/>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2.6 Workforce Employee Journey</a:t>
            </a:r>
          </a:p>
        </p:txBody>
      </p:sp>
    </p:spTree>
    <p:extLst>
      <p:ext uri="{BB962C8B-B14F-4D97-AF65-F5344CB8AC3E}">
        <p14:creationId xmlns:p14="http://schemas.microsoft.com/office/powerpoint/2010/main" val="322078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981200" y="1066800"/>
          <a:ext cx="82296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EDDB5337-57ED-E648-A96F-E9713AC2CA80}"/>
              </a:ext>
            </a:extLst>
          </p:cNvPr>
          <p:cNvSpPr txBox="1">
            <a:spLocks/>
          </p:cNvSpPr>
          <p:nvPr/>
        </p:nvSpPr>
        <p:spPr>
          <a:xfrm>
            <a:off x="714935" y="0"/>
            <a:ext cx="10762129"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Process Flow for Workforce Employee Journey – Reports Include </a:t>
            </a:r>
          </a:p>
        </p:txBody>
      </p:sp>
    </p:spTree>
    <p:extLst>
      <p:ext uri="{BB962C8B-B14F-4D97-AF65-F5344CB8AC3E}">
        <p14:creationId xmlns:p14="http://schemas.microsoft.com/office/powerpoint/2010/main" val="95894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BE2A4B2-297D-784A-8C27-5390501E4D9A}"/>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2.7 Researcher Journey</a:t>
            </a:r>
          </a:p>
        </p:txBody>
      </p:sp>
    </p:spTree>
    <p:extLst>
      <p:ext uri="{BB962C8B-B14F-4D97-AF65-F5344CB8AC3E}">
        <p14:creationId xmlns:p14="http://schemas.microsoft.com/office/powerpoint/2010/main" val="2913698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68C4B0-9A61-164D-A706-E361FC7C47FF}"/>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3.1 Shared Services Management Process</a:t>
            </a:r>
          </a:p>
        </p:txBody>
      </p:sp>
    </p:spTree>
    <p:extLst>
      <p:ext uri="{BB962C8B-B14F-4D97-AF65-F5344CB8AC3E}">
        <p14:creationId xmlns:p14="http://schemas.microsoft.com/office/powerpoint/2010/main" val="159727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44CAEF7-5A90-C442-AE54-84703B8BB771}"/>
              </a:ext>
            </a:extLst>
          </p:cNvPr>
          <p:cNvSpPr/>
          <p:nvPr/>
        </p:nvSpPr>
        <p:spPr>
          <a:xfrm>
            <a:off x="3513909" y="1475706"/>
            <a:ext cx="2650890" cy="404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 submission</a:t>
            </a:r>
          </a:p>
        </p:txBody>
      </p:sp>
      <p:sp>
        <p:nvSpPr>
          <p:cNvPr id="6" name="Rounded Rectangle 5">
            <a:extLst>
              <a:ext uri="{FF2B5EF4-FFF2-40B4-BE49-F238E27FC236}">
                <a16:creationId xmlns:a16="http://schemas.microsoft.com/office/drawing/2014/main" id="{4F6A0402-4A62-8B4B-85B0-0DB164200777}"/>
              </a:ext>
            </a:extLst>
          </p:cNvPr>
          <p:cNvSpPr/>
          <p:nvPr/>
        </p:nvSpPr>
        <p:spPr>
          <a:xfrm>
            <a:off x="3513907" y="4408066"/>
            <a:ext cx="2650887" cy="403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Final acceptance</a:t>
            </a:r>
          </a:p>
        </p:txBody>
      </p:sp>
      <p:sp>
        <p:nvSpPr>
          <p:cNvPr id="7" name="Rounded Rectangle 6">
            <a:extLst>
              <a:ext uri="{FF2B5EF4-FFF2-40B4-BE49-F238E27FC236}">
                <a16:creationId xmlns:a16="http://schemas.microsoft.com/office/drawing/2014/main" id="{0D4361F6-C472-D24B-9B9F-D382AC623D8E}"/>
              </a:ext>
            </a:extLst>
          </p:cNvPr>
          <p:cNvSpPr/>
          <p:nvPr/>
        </p:nvSpPr>
        <p:spPr>
          <a:xfrm>
            <a:off x="3513907" y="3669503"/>
            <a:ext cx="2650887" cy="404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supporting documents required</a:t>
            </a:r>
          </a:p>
        </p:txBody>
      </p:sp>
      <p:sp>
        <p:nvSpPr>
          <p:cNvPr id="8" name="Rounded Rectangle 7">
            <a:extLst>
              <a:ext uri="{FF2B5EF4-FFF2-40B4-BE49-F238E27FC236}">
                <a16:creationId xmlns:a16="http://schemas.microsoft.com/office/drawing/2014/main" id="{79CB7C3D-270D-8D42-9413-CCF986E79DD6}"/>
              </a:ext>
            </a:extLst>
          </p:cNvPr>
          <p:cNvSpPr/>
          <p:nvPr/>
        </p:nvSpPr>
        <p:spPr>
          <a:xfrm>
            <a:off x="3513907" y="2938746"/>
            <a:ext cx="2650889" cy="404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Provisional acceptance</a:t>
            </a:r>
          </a:p>
        </p:txBody>
      </p:sp>
      <p:sp>
        <p:nvSpPr>
          <p:cNvPr id="9" name="Rounded Rectangle 8">
            <a:extLst>
              <a:ext uri="{FF2B5EF4-FFF2-40B4-BE49-F238E27FC236}">
                <a16:creationId xmlns:a16="http://schemas.microsoft.com/office/drawing/2014/main" id="{9607E776-BBF4-0C4A-A312-42105A263832}"/>
              </a:ext>
            </a:extLst>
          </p:cNvPr>
          <p:cNvSpPr/>
          <p:nvPr/>
        </p:nvSpPr>
        <p:spPr>
          <a:xfrm>
            <a:off x="6758849" y="1477233"/>
            <a:ext cx="2650890" cy="404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 equivalency</a:t>
            </a:r>
          </a:p>
        </p:txBody>
      </p:sp>
      <p:sp>
        <p:nvSpPr>
          <p:cNvPr id="10" name="Rounded Rectangle 9">
            <a:extLst>
              <a:ext uri="{FF2B5EF4-FFF2-40B4-BE49-F238E27FC236}">
                <a16:creationId xmlns:a16="http://schemas.microsoft.com/office/drawing/2014/main" id="{2FA3C025-CF11-9142-8CF3-120290777AF5}"/>
              </a:ext>
            </a:extLst>
          </p:cNvPr>
          <p:cNvSpPr/>
          <p:nvPr/>
        </p:nvSpPr>
        <p:spPr>
          <a:xfrm>
            <a:off x="3513908" y="2207990"/>
            <a:ext cx="2650891" cy="404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Verification of documents</a:t>
            </a:r>
          </a:p>
        </p:txBody>
      </p:sp>
      <p:cxnSp>
        <p:nvCxnSpPr>
          <p:cNvPr id="12" name="Straight Arrow Connector 11">
            <a:extLst>
              <a:ext uri="{FF2B5EF4-FFF2-40B4-BE49-F238E27FC236}">
                <a16:creationId xmlns:a16="http://schemas.microsoft.com/office/drawing/2014/main" id="{D1859673-AB03-684C-B92A-CB12F2C7B304}"/>
              </a:ext>
            </a:extLst>
          </p:cNvPr>
          <p:cNvCxnSpPr>
            <a:cxnSpLocks/>
            <a:stCxn id="4" idx="2"/>
            <a:endCxn id="10" idx="0"/>
          </p:cNvCxnSpPr>
          <p:nvPr/>
        </p:nvCxnSpPr>
        <p:spPr>
          <a:xfrm>
            <a:off x="4839354" y="1879729"/>
            <a:ext cx="0" cy="32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5AC4E0-1EC0-004C-9423-724075D97062}"/>
              </a:ext>
            </a:extLst>
          </p:cNvPr>
          <p:cNvCxnSpPr>
            <a:cxnSpLocks/>
            <a:stCxn id="4" idx="3"/>
            <a:endCxn id="9" idx="1"/>
          </p:cNvCxnSpPr>
          <p:nvPr/>
        </p:nvCxnSpPr>
        <p:spPr>
          <a:xfrm>
            <a:off x="6164799" y="1677718"/>
            <a:ext cx="594050" cy="1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835F8DCE-1EFB-3B48-BC44-1AEB31D962B6}"/>
              </a:ext>
            </a:extLst>
          </p:cNvPr>
          <p:cNvCxnSpPr>
            <a:cxnSpLocks/>
            <a:stCxn id="9" idx="2"/>
          </p:cNvCxnSpPr>
          <p:nvPr/>
        </p:nvCxnSpPr>
        <p:spPr>
          <a:xfrm rot="5400000">
            <a:off x="6394349" y="326259"/>
            <a:ext cx="134948" cy="32449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44BFA4-D846-6F4C-9134-95E80CD9CB67}"/>
              </a:ext>
            </a:extLst>
          </p:cNvPr>
          <p:cNvCxnSpPr>
            <a:cxnSpLocks/>
            <a:stCxn id="10" idx="2"/>
            <a:endCxn id="8" idx="0"/>
          </p:cNvCxnSpPr>
          <p:nvPr/>
        </p:nvCxnSpPr>
        <p:spPr>
          <a:xfrm flipH="1">
            <a:off x="4839352" y="2612013"/>
            <a:ext cx="2" cy="32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84B015D-38B0-8D45-BCF9-D0070F9FF399}"/>
              </a:ext>
            </a:extLst>
          </p:cNvPr>
          <p:cNvCxnSpPr>
            <a:cxnSpLocks/>
            <a:stCxn id="8" idx="2"/>
            <a:endCxn id="7" idx="0"/>
          </p:cNvCxnSpPr>
          <p:nvPr/>
        </p:nvCxnSpPr>
        <p:spPr>
          <a:xfrm flipH="1">
            <a:off x="4839351" y="3342769"/>
            <a:ext cx="1" cy="32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C58454D5-CBE8-4B44-BDD3-62C914A68D7A}"/>
              </a:ext>
            </a:extLst>
          </p:cNvPr>
          <p:cNvSpPr/>
          <p:nvPr/>
        </p:nvSpPr>
        <p:spPr>
          <a:xfrm>
            <a:off x="3513909" y="5883301"/>
            <a:ext cx="2650885" cy="403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24" name="Rounded Rectangle 23">
            <a:extLst>
              <a:ext uri="{FF2B5EF4-FFF2-40B4-BE49-F238E27FC236}">
                <a16:creationId xmlns:a16="http://schemas.microsoft.com/office/drawing/2014/main" id="{D6CB2161-989A-DF49-A2CC-14CCFF8487A5}"/>
              </a:ext>
            </a:extLst>
          </p:cNvPr>
          <p:cNvSpPr/>
          <p:nvPr/>
        </p:nvSpPr>
        <p:spPr>
          <a:xfrm>
            <a:off x="3513907" y="5145683"/>
            <a:ext cx="2650887" cy="403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Student support</a:t>
            </a:r>
          </a:p>
        </p:txBody>
      </p:sp>
      <p:sp>
        <p:nvSpPr>
          <p:cNvPr id="25" name="Rounded Rectangle 24">
            <a:extLst>
              <a:ext uri="{FF2B5EF4-FFF2-40B4-BE49-F238E27FC236}">
                <a16:creationId xmlns:a16="http://schemas.microsoft.com/office/drawing/2014/main" id="{C0B9AF9A-03B0-9746-80CA-B7B4155A5FF9}"/>
              </a:ext>
            </a:extLst>
          </p:cNvPr>
          <p:cNvSpPr/>
          <p:nvPr/>
        </p:nvSpPr>
        <p:spPr>
          <a:xfrm>
            <a:off x="6758859" y="5145682"/>
            <a:ext cx="2650880" cy="403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Internship</a:t>
            </a:r>
          </a:p>
        </p:txBody>
      </p:sp>
      <p:sp>
        <p:nvSpPr>
          <p:cNvPr id="26" name="Rounded Rectangle 25">
            <a:extLst>
              <a:ext uri="{FF2B5EF4-FFF2-40B4-BE49-F238E27FC236}">
                <a16:creationId xmlns:a16="http://schemas.microsoft.com/office/drawing/2014/main" id="{43B73071-C3A9-EA48-824F-00759ECCE9EE}"/>
              </a:ext>
            </a:extLst>
          </p:cNvPr>
          <p:cNvSpPr/>
          <p:nvPr/>
        </p:nvSpPr>
        <p:spPr>
          <a:xfrm>
            <a:off x="6758868" y="5883301"/>
            <a:ext cx="2650871" cy="40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a:t>
            </a:r>
          </a:p>
        </p:txBody>
      </p:sp>
      <p:cxnSp>
        <p:nvCxnSpPr>
          <p:cNvPr id="29" name="Straight Arrow Connector 28">
            <a:extLst>
              <a:ext uri="{FF2B5EF4-FFF2-40B4-BE49-F238E27FC236}">
                <a16:creationId xmlns:a16="http://schemas.microsoft.com/office/drawing/2014/main" id="{C32FA823-9F9D-034A-A974-1E4E4EB36F25}"/>
              </a:ext>
            </a:extLst>
          </p:cNvPr>
          <p:cNvCxnSpPr>
            <a:cxnSpLocks/>
            <a:stCxn id="7" idx="2"/>
            <a:endCxn id="6" idx="0"/>
          </p:cNvCxnSpPr>
          <p:nvPr/>
        </p:nvCxnSpPr>
        <p:spPr>
          <a:xfrm>
            <a:off x="4839351" y="4073526"/>
            <a:ext cx="0" cy="33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32493F9-A347-1544-9DF4-F6071B523F40}"/>
              </a:ext>
            </a:extLst>
          </p:cNvPr>
          <p:cNvCxnSpPr>
            <a:cxnSpLocks/>
            <a:stCxn id="6" idx="2"/>
            <a:endCxn id="24" idx="0"/>
          </p:cNvCxnSpPr>
          <p:nvPr/>
        </p:nvCxnSpPr>
        <p:spPr>
          <a:xfrm>
            <a:off x="4839351" y="4811264"/>
            <a:ext cx="0" cy="33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5F85996-DBC4-8A4D-BE6D-E357F1DC93DF}"/>
              </a:ext>
            </a:extLst>
          </p:cNvPr>
          <p:cNvCxnSpPr>
            <a:cxnSpLocks/>
            <a:stCxn id="24" idx="2"/>
            <a:endCxn id="23" idx="0"/>
          </p:cNvCxnSpPr>
          <p:nvPr/>
        </p:nvCxnSpPr>
        <p:spPr>
          <a:xfrm>
            <a:off x="4839351" y="5548882"/>
            <a:ext cx="1" cy="33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3B70DE-AF04-2848-B8F3-ECFA009832B0}"/>
              </a:ext>
            </a:extLst>
          </p:cNvPr>
          <p:cNvCxnSpPr>
            <a:cxnSpLocks/>
            <a:stCxn id="24" idx="3"/>
            <a:endCxn id="25" idx="1"/>
          </p:cNvCxnSpPr>
          <p:nvPr/>
        </p:nvCxnSpPr>
        <p:spPr>
          <a:xfrm flipV="1">
            <a:off x="6164794" y="5347282"/>
            <a:ext cx="5940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F52C847-AEA5-DA4C-B070-66A6EDE6F3BB}"/>
              </a:ext>
            </a:extLst>
          </p:cNvPr>
          <p:cNvCxnSpPr>
            <a:cxnSpLocks/>
            <a:stCxn id="23" idx="3"/>
            <a:endCxn id="26" idx="1"/>
          </p:cNvCxnSpPr>
          <p:nvPr/>
        </p:nvCxnSpPr>
        <p:spPr>
          <a:xfrm>
            <a:off x="6164794" y="6084901"/>
            <a:ext cx="594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itle 1">
            <a:extLst>
              <a:ext uri="{FF2B5EF4-FFF2-40B4-BE49-F238E27FC236}">
                <a16:creationId xmlns:a16="http://schemas.microsoft.com/office/drawing/2014/main" id="{6E63B905-AA07-DB47-ACFB-6A66354B2B94}"/>
              </a:ext>
            </a:extLst>
          </p:cNvPr>
          <p:cNvSpPr txBox="1">
            <a:spLocks/>
          </p:cNvSpPr>
          <p:nvPr/>
        </p:nvSpPr>
        <p:spPr>
          <a:xfrm>
            <a:off x="838196" y="42979"/>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2.1 Student Journey</a:t>
            </a:r>
          </a:p>
        </p:txBody>
      </p:sp>
    </p:spTree>
    <p:extLst>
      <p:ext uri="{BB962C8B-B14F-4D97-AF65-F5344CB8AC3E}">
        <p14:creationId xmlns:p14="http://schemas.microsoft.com/office/powerpoint/2010/main" val="408132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2192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5503A0A4-1748-9347-8A77-BA444B309D5D}"/>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Process Flow for Student Journey – Reports Include </a:t>
            </a:r>
          </a:p>
        </p:txBody>
      </p:sp>
    </p:spTree>
    <p:extLst>
      <p:ext uri="{BB962C8B-B14F-4D97-AF65-F5344CB8AC3E}">
        <p14:creationId xmlns:p14="http://schemas.microsoft.com/office/powerpoint/2010/main" val="192536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CBBA18C-9623-5946-A3EA-14130AAB1BAE}"/>
              </a:ext>
            </a:extLst>
          </p:cNvPr>
          <p:cNvSpPr/>
          <p:nvPr/>
        </p:nvSpPr>
        <p:spPr>
          <a:xfrm>
            <a:off x="943438" y="2196240"/>
            <a:ext cx="3235410"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Plan (?)</a:t>
            </a:r>
          </a:p>
        </p:txBody>
      </p:sp>
      <p:sp>
        <p:nvSpPr>
          <p:cNvPr id="4" name="Rounded Rectangle 3">
            <a:extLst>
              <a:ext uri="{FF2B5EF4-FFF2-40B4-BE49-F238E27FC236}">
                <a16:creationId xmlns:a16="http://schemas.microsoft.com/office/drawing/2014/main" id="{9F0D1C1E-0594-DD49-91F8-073DDE5B6A4D}"/>
              </a:ext>
            </a:extLst>
          </p:cNvPr>
          <p:cNvSpPr/>
          <p:nvPr/>
        </p:nvSpPr>
        <p:spPr>
          <a:xfrm>
            <a:off x="4732884" y="1464429"/>
            <a:ext cx="3235411"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Prepare student for scholarship</a:t>
            </a:r>
          </a:p>
        </p:txBody>
      </p:sp>
      <p:sp>
        <p:nvSpPr>
          <p:cNvPr id="5" name="Rounded Rectangle 4">
            <a:extLst>
              <a:ext uri="{FF2B5EF4-FFF2-40B4-BE49-F238E27FC236}">
                <a16:creationId xmlns:a16="http://schemas.microsoft.com/office/drawing/2014/main" id="{8451CF18-FA76-0C46-839F-194122798843}"/>
              </a:ext>
            </a:extLst>
          </p:cNvPr>
          <p:cNvSpPr/>
          <p:nvPr/>
        </p:nvSpPr>
        <p:spPr>
          <a:xfrm>
            <a:off x="943437" y="2919642"/>
            <a:ext cx="3235409"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Scholarship application</a:t>
            </a:r>
          </a:p>
        </p:txBody>
      </p:sp>
      <p:sp>
        <p:nvSpPr>
          <p:cNvPr id="6" name="Rounded Rectangle 5">
            <a:extLst>
              <a:ext uri="{FF2B5EF4-FFF2-40B4-BE49-F238E27FC236}">
                <a16:creationId xmlns:a16="http://schemas.microsoft.com/office/drawing/2014/main" id="{D862DB74-7633-344A-88A8-25C73900D0ED}"/>
              </a:ext>
            </a:extLst>
          </p:cNvPr>
          <p:cNvSpPr/>
          <p:nvPr/>
        </p:nvSpPr>
        <p:spPr>
          <a:xfrm>
            <a:off x="943436" y="5302328"/>
            <a:ext cx="3234398"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Communicate to students</a:t>
            </a:r>
          </a:p>
          <a:p>
            <a:pPr algn="ctr"/>
            <a:r>
              <a:rPr lang="en-US" sz="1200" dirty="0"/>
              <a:t>(MOHE)</a:t>
            </a:r>
          </a:p>
        </p:txBody>
      </p:sp>
      <p:sp>
        <p:nvSpPr>
          <p:cNvPr id="7" name="Rounded Rectangle 6">
            <a:extLst>
              <a:ext uri="{FF2B5EF4-FFF2-40B4-BE49-F238E27FC236}">
                <a16:creationId xmlns:a16="http://schemas.microsoft.com/office/drawing/2014/main" id="{A553ADBF-F15A-4F45-A9C7-F49CB6E8AD45}"/>
              </a:ext>
            </a:extLst>
          </p:cNvPr>
          <p:cNvSpPr/>
          <p:nvPr/>
        </p:nvSpPr>
        <p:spPr>
          <a:xfrm>
            <a:off x="4732889" y="3668709"/>
            <a:ext cx="3235403"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Student e-Services</a:t>
            </a:r>
          </a:p>
        </p:txBody>
      </p:sp>
      <p:sp>
        <p:nvSpPr>
          <p:cNvPr id="8" name="Rounded Rectangle 7">
            <a:extLst>
              <a:ext uri="{FF2B5EF4-FFF2-40B4-BE49-F238E27FC236}">
                <a16:creationId xmlns:a16="http://schemas.microsoft.com/office/drawing/2014/main" id="{603B6C33-F983-9F49-859A-D121BD026D4E}"/>
              </a:ext>
            </a:extLst>
          </p:cNvPr>
          <p:cNvSpPr/>
          <p:nvPr/>
        </p:nvSpPr>
        <p:spPr>
          <a:xfrm>
            <a:off x="4732893" y="4310402"/>
            <a:ext cx="3235399"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Manage graduation</a:t>
            </a:r>
          </a:p>
          <a:p>
            <a:pPr algn="ctr"/>
            <a:r>
              <a:rPr lang="en-US" sz="1200" dirty="0"/>
              <a:t>Clear all processes</a:t>
            </a:r>
          </a:p>
        </p:txBody>
      </p:sp>
      <p:sp>
        <p:nvSpPr>
          <p:cNvPr id="9" name="Rounded Rectangle 8">
            <a:extLst>
              <a:ext uri="{FF2B5EF4-FFF2-40B4-BE49-F238E27FC236}">
                <a16:creationId xmlns:a16="http://schemas.microsoft.com/office/drawing/2014/main" id="{FA1A00AB-4D89-8A47-AEEC-255F3B9884AF}"/>
              </a:ext>
            </a:extLst>
          </p:cNvPr>
          <p:cNvSpPr/>
          <p:nvPr/>
        </p:nvSpPr>
        <p:spPr>
          <a:xfrm>
            <a:off x="942926" y="3677544"/>
            <a:ext cx="3235407"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 approval equivalency (MOHE)</a:t>
            </a:r>
          </a:p>
        </p:txBody>
      </p:sp>
      <p:sp>
        <p:nvSpPr>
          <p:cNvPr id="10" name="Rounded Rectangle 9">
            <a:extLst>
              <a:ext uri="{FF2B5EF4-FFF2-40B4-BE49-F238E27FC236}">
                <a16:creationId xmlns:a16="http://schemas.microsoft.com/office/drawing/2014/main" id="{2CAE4F19-9C47-4F4F-A10A-92E85D56B45E}"/>
              </a:ext>
            </a:extLst>
          </p:cNvPr>
          <p:cNvSpPr/>
          <p:nvPr/>
        </p:nvSpPr>
        <p:spPr>
          <a:xfrm>
            <a:off x="943437" y="4435446"/>
            <a:ext cx="3235406" cy="596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 assessment by rule based engine (?)</a:t>
            </a:r>
          </a:p>
        </p:txBody>
      </p:sp>
      <p:sp>
        <p:nvSpPr>
          <p:cNvPr id="11" name="Rounded Rectangle 10">
            <a:extLst>
              <a:ext uri="{FF2B5EF4-FFF2-40B4-BE49-F238E27FC236}">
                <a16:creationId xmlns:a16="http://schemas.microsoft.com/office/drawing/2014/main" id="{350E68C8-B51F-C843-A628-7305F985D98E}"/>
              </a:ext>
            </a:extLst>
          </p:cNvPr>
          <p:cNvSpPr/>
          <p:nvPr/>
        </p:nvSpPr>
        <p:spPr>
          <a:xfrm>
            <a:off x="4727466" y="4989486"/>
            <a:ext cx="3234903"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a:t>
            </a:r>
          </a:p>
        </p:txBody>
      </p:sp>
      <p:sp>
        <p:nvSpPr>
          <p:cNvPr id="12" name="Rounded Rectangle 11">
            <a:extLst>
              <a:ext uri="{FF2B5EF4-FFF2-40B4-BE49-F238E27FC236}">
                <a16:creationId xmlns:a16="http://schemas.microsoft.com/office/drawing/2014/main" id="{8E8F2A67-0868-444B-9582-FE1411FACB67}"/>
              </a:ext>
            </a:extLst>
          </p:cNvPr>
          <p:cNvSpPr/>
          <p:nvPr/>
        </p:nvSpPr>
        <p:spPr>
          <a:xfrm>
            <a:off x="4732883" y="2095285"/>
            <a:ext cx="3235411" cy="1440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Arrangements for scholarship students</a:t>
            </a:r>
          </a:p>
          <a:p>
            <a:pPr algn="ctr"/>
            <a:r>
              <a:rPr lang="en-US" sz="1200" dirty="0"/>
              <a:t>Roles?</a:t>
            </a:r>
          </a:p>
          <a:p>
            <a:pPr algn="ctr"/>
            <a:r>
              <a:rPr lang="en-US" sz="1200" dirty="0"/>
              <a:t>Integration?</a:t>
            </a:r>
          </a:p>
          <a:p>
            <a:pPr algn="ctr"/>
            <a:r>
              <a:rPr lang="en-US" sz="1200" dirty="0"/>
              <a:t>Logistics, Travel, Payment</a:t>
            </a:r>
          </a:p>
        </p:txBody>
      </p:sp>
      <p:sp>
        <p:nvSpPr>
          <p:cNvPr id="13" name="Rounded Rectangle 12">
            <a:extLst>
              <a:ext uri="{FF2B5EF4-FFF2-40B4-BE49-F238E27FC236}">
                <a16:creationId xmlns:a16="http://schemas.microsoft.com/office/drawing/2014/main" id="{834A922A-CDD0-AF4A-AA28-4729BCC22C82}"/>
              </a:ext>
            </a:extLst>
          </p:cNvPr>
          <p:cNvSpPr/>
          <p:nvPr/>
        </p:nvSpPr>
        <p:spPr>
          <a:xfrm>
            <a:off x="4727425" y="5643549"/>
            <a:ext cx="3234903" cy="48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cxnSp>
        <p:nvCxnSpPr>
          <p:cNvPr id="15" name="Straight Arrow Connector 14">
            <a:extLst>
              <a:ext uri="{FF2B5EF4-FFF2-40B4-BE49-F238E27FC236}">
                <a16:creationId xmlns:a16="http://schemas.microsoft.com/office/drawing/2014/main" id="{4AB154AA-1F37-5E44-85B1-4FBE486707F0}"/>
              </a:ext>
            </a:extLst>
          </p:cNvPr>
          <p:cNvCxnSpPr>
            <a:cxnSpLocks/>
            <a:stCxn id="2" idx="2"/>
            <a:endCxn id="5" idx="0"/>
          </p:cNvCxnSpPr>
          <p:nvPr/>
        </p:nvCxnSpPr>
        <p:spPr>
          <a:xfrm flipH="1">
            <a:off x="2561142" y="2678508"/>
            <a:ext cx="1" cy="24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49A6F6-8839-4045-9B7E-2BC500394299}"/>
              </a:ext>
            </a:extLst>
          </p:cNvPr>
          <p:cNvCxnSpPr>
            <a:cxnSpLocks/>
            <a:stCxn id="5" idx="2"/>
            <a:endCxn id="9" idx="0"/>
          </p:cNvCxnSpPr>
          <p:nvPr/>
        </p:nvCxnSpPr>
        <p:spPr>
          <a:xfrm flipH="1">
            <a:off x="2560630" y="3401910"/>
            <a:ext cx="512" cy="275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7B0A62-8AEC-784B-8720-BDDF5B0F630A}"/>
              </a:ext>
            </a:extLst>
          </p:cNvPr>
          <p:cNvCxnSpPr>
            <a:cxnSpLocks/>
            <a:stCxn id="9" idx="2"/>
            <a:endCxn id="10" idx="0"/>
          </p:cNvCxnSpPr>
          <p:nvPr/>
        </p:nvCxnSpPr>
        <p:spPr>
          <a:xfrm>
            <a:off x="2560630" y="4159812"/>
            <a:ext cx="510" cy="275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F16DA2-772F-CF46-96BD-2D00436C6729}"/>
              </a:ext>
            </a:extLst>
          </p:cNvPr>
          <p:cNvCxnSpPr>
            <a:cxnSpLocks/>
            <a:stCxn id="10" idx="2"/>
            <a:endCxn id="6" idx="0"/>
          </p:cNvCxnSpPr>
          <p:nvPr/>
        </p:nvCxnSpPr>
        <p:spPr>
          <a:xfrm flipH="1">
            <a:off x="2560635" y="5032113"/>
            <a:ext cx="505" cy="270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2D8E389-2A0B-324F-BE3C-68B9C56133C3}"/>
              </a:ext>
            </a:extLst>
          </p:cNvPr>
          <p:cNvCxnSpPr>
            <a:cxnSpLocks/>
            <a:stCxn id="4" idx="2"/>
            <a:endCxn id="12" idx="0"/>
          </p:cNvCxnSpPr>
          <p:nvPr/>
        </p:nvCxnSpPr>
        <p:spPr>
          <a:xfrm flipH="1">
            <a:off x="6350589" y="1946697"/>
            <a:ext cx="1" cy="14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7219178-ED1E-AD47-939C-CF0AD7039CB7}"/>
              </a:ext>
            </a:extLst>
          </p:cNvPr>
          <p:cNvCxnSpPr>
            <a:cxnSpLocks/>
            <a:stCxn id="12" idx="2"/>
            <a:endCxn id="7" idx="0"/>
          </p:cNvCxnSpPr>
          <p:nvPr/>
        </p:nvCxnSpPr>
        <p:spPr>
          <a:xfrm>
            <a:off x="6350589" y="3535773"/>
            <a:ext cx="2" cy="13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72DD116-BC86-A949-BB82-DFDE130D2440}"/>
              </a:ext>
            </a:extLst>
          </p:cNvPr>
          <p:cNvCxnSpPr>
            <a:cxnSpLocks/>
            <a:stCxn id="7" idx="2"/>
            <a:endCxn id="8" idx="0"/>
          </p:cNvCxnSpPr>
          <p:nvPr/>
        </p:nvCxnSpPr>
        <p:spPr>
          <a:xfrm>
            <a:off x="6350591" y="4150977"/>
            <a:ext cx="2" cy="15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E84065D-7520-1142-A920-850B9B5CAB27}"/>
              </a:ext>
            </a:extLst>
          </p:cNvPr>
          <p:cNvCxnSpPr>
            <a:cxnSpLocks/>
            <a:stCxn id="8" idx="2"/>
            <a:endCxn id="11" idx="0"/>
          </p:cNvCxnSpPr>
          <p:nvPr/>
        </p:nvCxnSpPr>
        <p:spPr>
          <a:xfrm flipH="1">
            <a:off x="6344918" y="4792670"/>
            <a:ext cx="5675" cy="196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A9602A9-BD24-F340-A859-80CD576C8AED}"/>
              </a:ext>
            </a:extLst>
          </p:cNvPr>
          <p:cNvCxnSpPr>
            <a:cxnSpLocks/>
            <a:stCxn id="11" idx="2"/>
            <a:endCxn id="13" idx="0"/>
          </p:cNvCxnSpPr>
          <p:nvPr/>
        </p:nvCxnSpPr>
        <p:spPr>
          <a:xfrm flipH="1">
            <a:off x="6344877" y="5471754"/>
            <a:ext cx="41" cy="17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9B731DC6-28FB-8845-BD25-05F03D67A8F1}"/>
              </a:ext>
            </a:extLst>
          </p:cNvPr>
          <p:cNvSpPr/>
          <p:nvPr/>
        </p:nvSpPr>
        <p:spPr>
          <a:xfrm>
            <a:off x="943437" y="1520426"/>
            <a:ext cx="3235411"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Publish Scholarship applications (Admin)</a:t>
            </a:r>
          </a:p>
        </p:txBody>
      </p:sp>
      <p:cxnSp>
        <p:nvCxnSpPr>
          <p:cNvPr id="96" name="Elbow Connector 95">
            <a:extLst>
              <a:ext uri="{FF2B5EF4-FFF2-40B4-BE49-F238E27FC236}">
                <a16:creationId xmlns:a16="http://schemas.microsoft.com/office/drawing/2014/main" id="{95D87DDA-1A4F-844F-B9A8-7318B2B9F612}"/>
              </a:ext>
            </a:extLst>
          </p:cNvPr>
          <p:cNvCxnSpPr>
            <a:cxnSpLocks/>
            <a:stCxn id="6" idx="2"/>
            <a:endCxn id="4" idx="1"/>
          </p:cNvCxnSpPr>
          <p:nvPr/>
        </p:nvCxnSpPr>
        <p:spPr>
          <a:xfrm rot="5400000" flipH="1" flipV="1">
            <a:off x="1607242" y="2658955"/>
            <a:ext cx="4079033" cy="2172249"/>
          </a:xfrm>
          <a:prstGeom prst="bentConnector4">
            <a:avLst>
              <a:gd name="adj1" fmla="val -5604"/>
              <a:gd name="adj2" fmla="val 87224"/>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ounded Rectangle 98">
            <a:extLst>
              <a:ext uri="{FF2B5EF4-FFF2-40B4-BE49-F238E27FC236}">
                <a16:creationId xmlns:a16="http://schemas.microsoft.com/office/drawing/2014/main" id="{AE9016D7-4539-924F-9D91-E7F343FFED8C}"/>
              </a:ext>
            </a:extLst>
          </p:cNvPr>
          <p:cNvSpPr/>
          <p:nvPr/>
        </p:nvSpPr>
        <p:spPr>
          <a:xfrm>
            <a:off x="8511961" y="5643549"/>
            <a:ext cx="3234650" cy="48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a:t>
            </a:r>
          </a:p>
        </p:txBody>
      </p:sp>
      <p:cxnSp>
        <p:nvCxnSpPr>
          <p:cNvPr id="101" name="Straight Arrow Connector 100">
            <a:extLst>
              <a:ext uri="{FF2B5EF4-FFF2-40B4-BE49-F238E27FC236}">
                <a16:creationId xmlns:a16="http://schemas.microsoft.com/office/drawing/2014/main" id="{D15C1813-F510-124C-991A-DCF26FF667A0}"/>
              </a:ext>
            </a:extLst>
          </p:cNvPr>
          <p:cNvCxnSpPr>
            <a:cxnSpLocks/>
            <a:stCxn id="13" idx="3"/>
            <a:endCxn id="99" idx="1"/>
          </p:cNvCxnSpPr>
          <p:nvPr/>
        </p:nvCxnSpPr>
        <p:spPr>
          <a:xfrm>
            <a:off x="7962328" y="5884682"/>
            <a:ext cx="5496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itle 1">
            <a:extLst>
              <a:ext uri="{FF2B5EF4-FFF2-40B4-BE49-F238E27FC236}">
                <a16:creationId xmlns:a16="http://schemas.microsoft.com/office/drawing/2014/main" id="{99AC7977-8B11-F347-8C16-3FD13EDEEB34}"/>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2.2 Scholarship Student Journey</a:t>
            </a:r>
          </a:p>
        </p:txBody>
      </p:sp>
    </p:spTree>
    <p:extLst>
      <p:ext uri="{BB962C8B-B14F-4D97-AF65-F5344CB8AC3E}">
        <p14:creationId xmlns:p14="http://schemas.microsoft.com/office/powerpoint/2010/main" val="340906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54838459"/>
              </p:ext>
            </p:extLst>
          </p:nvPr>
        </p:nvGraphicFramePr>
        <p:xfrm>
          <a:off x="1981200" y="12192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B2882A91-F6C8-184E-BE34-871C5EF8D770}"/>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Process Flow for Scholarship Student Journey – Reports Include </a:t>
            </a:r>
          </a:p>
        </p:txBody>
      </p:sp>
    </p:spTree>
    <p:extLst>
      <p:ext uri="{BB962C8B-B14F-4D97-AF65-F5344CB8AC3E}">
        <p14:creationId xmlns:p14="http://schemas.microsoft.com/office/powerpoint/2010/main" val="34214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403975" y="1386746"/>
            <a:ext cx="340830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Plan (?)</a:t>
            </a:r>
          </a:p>
        </p:txBody>
      </p:sp>
      <p:sp>
        <p:nvSpPr>
          <p:cNvPr id="17" name="Rounded Rectangle 16"/>
          <p:cNvSpPr/>
          <p:nvPr/>
        </p:nvSpPr>
        <p:spPr>
          <a:xfrm>
            <a:off x="3403975" y="1996346"/>
            <a:ext cx="340830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 Submission New</a:t>
            </a:r>
          </a:p>
        </p:txBody>
      </p:sp>
      <p:sp>
        <p:nvSpPr>
          <p:cNvPr id="30" name="Rounded Rectangle 29"/>
          <p:cNvSpPr/>
          <p:nvPr/>
        </p:nvSpPr>
        <p:spPr>
          <a:xfrm>
            <a:off x="3403975" y="2605946"/>
            <a:ext cx="340830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 – Approved (MOHE)</a:t>
            </a:r>
          </a:p>
        </p:txBody>
      </p:sp>
      <p:sp>
        <p:nvSpPr>
          <p:cNvPr id="31" name="Rounded Rectangle 30"/>
          <p:cNvSpPr/>
          <p:nvPr/>
        </p:nvSpPr>
        <p:spPr>
          <a:xfrm>
            <a:off x="3403975" y="3215546"/>
            <a:ext cx="340830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Issue IIL (Initial Institute Licensure)</a:t>
            </a:r>
          </a:p>
        </p:txBody>
      </p:sp>
      <p:sp>
        <p:nvSpPr>
          <p:cNvPr id="32" name="Rounded Rectangle 31"/>
          <p:cNvSpPr/>
          <p:nvPr/>
        </p:nvSpPr>
        <p:spPr>
          <a:xfrm>
            <a:off x="3403975" y="4434746"/>
            <a:ext cx="340830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Issue IPA (Initial Program Accreditation)</a:t>
            </a:r>
          </a:p>
        </p:txBody>
      </p:sp>
      <p:sp>
        <p:nvSpPr>
          <p:cNvPr id="33" name="Rounded Rectangle 32"/>
          <p:cNvSpPr/>
          <p:nvPr/>
        </p:nvSpPr>
        <p:spPr>
          <a:xfrm>
            <a:off x="3403975" y="3825146"/>
            <a:ext cx="340830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National Register of Licensed HEIs</a:t>
            </a:r>
          </a:p>
        </p:txBody>
      </p:sp>
      <p:sp>
        <p:nvSpPr>
          <p:cNvPr id="34" name="Rounded Rectangle 33"/>
          <p:cNvSpPr/>
          <p:nvPr/>
        </p:nvSpPr>
        <p:spPr>
          <a:xfrm>
            <a:off x="3403975" y="5044346"/>
            <a:ext cx="340443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National Register for Accredited Programs</a:t>
            </a:r>
          </a:p>
        </p:txBody>
      </p:sp>
      <p:sp>
        <p:nvSpPr>
          <p:cNvPr id="35" name="Rounded Rectangle 34"/>
          <p:cNvSpPr/>
          <p:nvPr/>
        </p:nvSpPr>
        <p:spPr>
          <a:xfrm>
            <a:off x="3403975" y="5653946"/>
            <a:ext cx="3408305"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a:t>
            </a:r>
          </a:p>
        </p:txBody>
      </p:sp>
      <p:sp>
        <p:nvSpPr>
          <p:cNvPr id="36" name="Rounded Rectangle 35"/>
          <p:cNvSpPr/>
          <p:nvPr/>
        </p:nvSpPr>
        <p:spPr>
          <a:xfrm>
            <a:off x="3403975" y="6263546"/>
            <a:ext cx="340055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39" name="TextBox 38"/>
          <p:cNvSpPr txBox="1"/>
          <p:nvPr/>
        </p:nvSpPr>
        <p:spPr>
          <a:xfrm>
            <a:off x="4391847" y="820085"/>
            <a:ext cx="3408305" cy="369332"/>
          </a:xfrm>
          <a:prstGeom prst="rect">
            <a:avLst/>
          </a:prstGeom>
          <a:noFill/>
        </p:spPr>
        <p:txBody>
          <a:bodyPr wrap="none" rtlCol="0">
            <a:spAutoFit/>
          </a:bodyPr>
          <a:lstStyle/>
          <a:p>
            <a:r>
              <a:rPr lang="en-US" b="1" u="sng" dirty="0"/>
              <a:t>Process Flow for New Universities</a:t>
            </a:r>
          </a:p>
        </p:txBody>
      </p:sp>
      <p:cxnSp>
        <p:nvCxnSpPr>
          <p:cNvPr id="41" name="Straight Arrow Connector 40"/>
          <p:cNvCxnSpPr>
            <a:stCxn id="5" idx="2"/>
            <a:endCxn id="17" idx="0"/>
          </p:cNvCxnSpPr>
          <p:nvPr/>
        </p:nvCxnSpPr>
        <p:spPr>
          <a:xfrm>
            <a:off x="5108128" y="1767746"/>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7" idx="2"/>
            <a:endCxn id="30" idx="0"/>
          </p:cNvCxnSpPr>
          <p:nvPr/>
        </p:nvCxnSpPr>
        <p:spPr>
          <a:xfrm>
            <a:off x="5108128" y="2377346"/>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30" idx="2"/>
            <a:endCxn id="31" idx="0"/>
          </p:cNvCxnSpPr>
          <p:nvPr/>
        </p:nvCxnSpPr>
        <p:spPr>
          <a:xfrm>
            <a:off x="5108128" y="2986946"/>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endCxn id="33" idx="0"/>
          </p:cNvCxnSpPr>
          <p:nvPr/>
        </p:nvCxnSpPr>
        <p:spPr>
          <a:xfrm>
            <a:off x="5108128" y="3596546"/>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endCxn id="32" idx="0"/>
          </p:cNvCxnSpPr>
          <p:nvPr/>
        </p:nvCxnSpPr>
        <p:spPr>
          <a:xfrm>
            <a:off x="5108128" y="4206146"/>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32" idx="2"/>
            <a:endCxn id="34" idx="0"/>
          </p:cNvCxnSpPr>
          <p:nvPr/>
        </p:nvCxnSpPr>
        <p:spPr>
          <a:xfrm flipH="1">
            <a:off x="5106191" y="4815746"/>
            <a:ext cx="1937"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4" idx="2"/>
            <a:endCxn id="35" idx="0"/>
          </p:cNvCxnSpPr>
          <p:nvPr/>
        </p:nvCxnSpPr>
        <p:spPr>
          <a:xfrm>
            <a:off x="5106191" y="5425346"/>
            <a:ext cx="1937"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endCxn id="36" idx="0"/>
          </p:cNvCxnSpPr>
          <p:nvPr/>
        </p:nvCxnSpPr>
        <p:spPr>
          <a:xfrm flipH="1">
            <a:off x="5104253" y="6034946"/>
            <a:ext cx="1938"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8097895" y="6263546"/>
            <a:ext cx="2771783"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cxnSp>
        <p:nvCxnSpPr>
          <p:cNvPr id="52" name="Straight Arrow Connector 51"/>
          <p:cNvCxnSpPr>
            <a:cxnSpLocks/>
            <a:stCxn id="36" idx="3"/>
            <a:endCxn id="50" idx="1"/>
          </p:cNvCxnSpPr>
          <p:nvPr/>
        </p:nvCxnSpPr>
        <p:spPr>
          <a:xfrm>
            <a:off x="6804531" y="6454046"/>
            <a:ext cx="12933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13DDBD6D-51A2-BE47-9D03-F903AC0FED76}"/>
              </a:ext>
            </a:extLst>
          </p:cNvPr>
          <p:cNvSpPr txBox="1">
            <a:spLocks/>
          </p:cNvSpPr>
          <p:nvPr/>
        </p:nvSpPr>
        <p:spPr>
          <a:xfrm>
            <a:off x="838200" y="0"/>
            <a:ext cx="10515600" cy="947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2.3 University Journey</a:t>
            </a:r>
          </a:p>
        </p:txBody>
      </p:sp>
    </p:spTree>
    <p:extLst>
      <p:ext uri="{BB962C8B-B14F-4D97-AF65-F5344CB8AC3E}">
        <p14:creationId xmlns:p14="http://schemas.microsoft.com/office/powerpoint/2010/main" val="244184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0217" y="2000879"/>
            <a:ext cx="30175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Undergo QA and compliance inspection</a:t>
            </a:r>
          </a:p>
        </p:txBody>
      </p:sp>
      <p:sp>
        <p:nvSpPr>
          <p:cNvPr id="17" name="Rounded Rectangle 16"/>
          <p:cNvSpPr/>
          <p:nvPr/>
        </p:nvSpPr>
        <p:spPr>
          <a:xfrm>
            <a:off x="3370217" y="2610479"/>
            <a:ext cx="30175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Request data</a:t>
            </a:r>
          </a:p>
        </p:txBody>
      </p:sp>
      <p:sp>
        <p:nvSpPr>
          <p:cNvPr id="30" name="Rounded Rectangle 29"/>
          <p:cNvSpPr/>
          <p:nvPr/>
        </p:nvSpPr>
        <p:spPr>
          <a:xfrm>
            <a:off x="3370217" y="3220079"/>
            <a:ext cx="30175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Inspection</a:t>
            </a:r>
          </a:p>
        </p:txBody>
      </p:sp>
      <p:sp>
        <p:nvSpPr>
          <p:cNvPr id="31" name="Rounded Rectangle 30"/>
          <p:cNvSpPr/>
          <p:nvPr/>
        </p:nvSpPr>
        <p:spPr>
          <a:xfrm>
            <a:off x="3370217" y="3829679"/>
            <a:ext cx="30175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Compliance Inspection</a:t>
            </a:r>
          </a:p>
        </p:txBody>
      </p:sp>
      <p:sp>
        <p:nvSpPr>
          <p:cNvPr id="32" name="Rounded Rectangle 31"/>
          <p:cNvSpPr/>
          <p:nvPr/>
        </p:nvSpPr>
        <p:spPr>
          <a:xfrm>
            <a:off x="3370217" y="5048879"/>
            <a:ext cx="30175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a:t>
            </a:r>
          </a:p>
        </p:txBody>
      </p:sp>
      <p:sp>
        <p:nvSpPr>
          <p:cNvPr id="33" name="Rounded Rectangle 32"/>
          <p:cNvSpPr/>
          <p:nvPr/>
        </p:nvSpPr>
        <p:spPr>
          <a:xfrm>
            <a:off x="3370217" y="4439279"/>
            <a:ext cx="30175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Recommendations for Improvement</a:t>
            </a:r>
          </a:p>
        </p:txBody>
      </p:sp>
      <p:sp>
        <p:nvSpPr>
          <p:cNvPr id="34" name="Rounded Rectangle 33"/>
          <p:cNvSpPr/>
          <p:nvPr/>
        </p:nvSpPr>
        <p:spPr>
          <a:xfrm>
            <a:off x="3370217" y="5658479"/>
            <a:ext cx="30175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39" name="TextBox 38"/>
          <p:cNvSpPr txBox="1"/>
          <p:nvPr/>
        </p:nvSpPr>
        <p:spPr>
          <a:xfrm>
            <a:off x="2962353" y="818521"/>
            <a:ext cx="6267293" cy="400110"/>
          </a:xfrm>
          <a:prstGeom prst="rect">
            <a:avLst/>
          </a:prstGeom>
          <a:noFill/>
        </p:spPr>
        <p:txBody>
          <a:bodyPr wrap="none" rtlCol="0">
            <a:spAutoFit/>
          </a:bodyPr>
          <a:lstStyle/>
          <a:p>
            <a:r>
              <a:rPr lang="en-US" sz="2000" b="1" u="sng" dirty="0"/>
              <a:t>Process Flow for Existing Universities – Quality Assurance</a:t>
            </a:r>
          </a:p>
        </p:txBody>
      </p:sp>
      <p:cxnSp>
        <p:nvCxnSpPr>
          <p:cNvPr id="41" name="Straight Arrow Connector 40"/>
          <p:cNvCxnSpPr>
            <a:stCxn id="5" idx="2"/>
            <a:endCxn id="17" idx="0"/>
          </p:cNvCxnSpPr>
          <p:nvPr/>
        </p:nvCxnSpPr>
        <p:spPr>
          <a:xfrm>
            <a:off x="4878977" y="2381879"/>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7" idx="2"/>
            <a:endCxn id="30" idx="0"/>
          </p:cNvCxnSpPr>
          <p:nvPr/>
        </p:nvCxnSpPr>
        <p:spPr>
          <a:xfrm>
            <a:off x="4878977" y="2991479"/>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30" idx="2"/>
            <a:endCxn id="31" idx="0"/>
          </p:cNvCxnSpPr>
          <p:nvPr/>
        </p:nvCxnSpPr>
        <p:spPr>
          <a:xfrm>
            <a:off x="4878977" y="3601079"/>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31" idx="2"/>
            <a:endCxn id="33" idx="0"/>
          </p:cNvCxnSpPr>
          <p:nvPr/>
        </p:nvCxnSpPr>
        <p:spPr>
          <a:xfrm>
            <a:off x="4878977" y="4210679"/>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3" idx="2"/>
            <a:endCxn id="32" idx="0"/>
          </p:cNvCxnSpPr>
          <p:nvPr/>
        </p:nvCxnSpPr>
        <p:spPr>
          <a:xfrm>
            <a:off x="4878977" y="4820279"/>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32" idx="2"/>
            <a:endCxn id="34" idx="0"/>
          </p:cNvCxnSpPr>
          <p:nvPr/>
        </p:nvCxnSpPr>
        <p:spPr>
          <a:xfrm>
            <a:off x="4878977" y="5429879"/>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34" idx="3"/>
            <a:endCxn id="22" idx="1"/>
          </p:cNvCxnSpPr>
          <p:nvPr/>
        </p:nvCxnSpPr>
        <p:spPr>
          <a:xfrm>
            <a:off x="6387737" y="5848979"/>
            <a:ext cx="105779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7445530" y="5658479"/>
            <a:ext cx="301752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spTree>
    <p:extLst>
      <p:ext uri="{BB962C8B-B14F-4D97-AF65-F5344CB8AC3E}">
        <p14:creationId xmlns:p14="http://schemas.microsoft.com/office/powerpoint/2010/main" val="60626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20499" y="2438400"/>
            <a:ext cx="247550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Documentation Review</a:t>
            </a:r>
          </a:p>
        </p:txBody>
      </p:sp>
      <p:sp>
        <p:nvSpPr>
          <p:cNvPr id="17" name="Rounded Rectangle 16"/>
          <p:cNvSpPr/>
          <p:nvPr/>
        </p:nvSpPr>
        <p:spPr>
          <a:xfrm>
            <a:off x="3620499" y="3048000"/>
            <a:ext cx="247550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QA</a:t>
            </a:r>
          </a:p>
        </p:txBody>
      </p:sp>
      <p:sp>
        <p:nvSpPr>
          <p:cNvPr id="30" name="Rounded Rectangle 29"/>
          <p:cNvSpPr/>
          <p:nvPr/>
        </p:nvSpPr>
        <p:spPr>
          <a:xfrm>
            <a:off x="3620499" y="3744791"/>
            <a:ext cx="247550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Renewal</a:t>
            </a:r>
          </a:p>
        </p:txBody>
      </p:sp>
      <p:sp>
        <p:nvSpPr>
          <p:cNvPr id="31" name="Rounded Rectangle 30"/>
          <p:cNvSpPr/>
          <p:nvPr/>
        </p:nvSpPr>
        <p:spPr>
          <a:xfrm>
            <a:off x="3620499" y="4441583"/>
            <a:ext cx="247550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Support</a:t>
            </a:r>
          </a:p>
        </p:txBody>
      </p:sp>
      <p:sp>
        <p:nvSpPr>
          <p:cNvPr id="33" name="Rounded Rectangle 32"/>
          <p:cNvSpPr/>
          <p:nvPr/>
        </p:nvSpPr>
        <p:spPr>
          <a:xfrm>
            <a:off x="3620499" y="5089283"/>
            <a:ext cx="247550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Feedback</a:t>
            </a:r>
          </a:p>
        </p:txBody>
      </p:sp>
      <p:sp>
        <p:nvSpPr>
          <p:cNvPr id="39" name="TextBox 38"/>
          <p:cNvSpPr txBox="1"/>
          <p:nvPr/>
        </p:nvSpPr>
        <p:spPr>
          <a:xfrm>
            <a:off x="2078369" y="791297"/>
            <a:ext cx="8033674" cy="369332"/>
          </a:xfrm>
          <a:prstGeom prst="rect">
            <a:avLst/>
          </a:prstGeom>
          <a:noFill/>
        </p:spPr>
        <p:txBody>
          <a:bodyPr wrap="none" rtlCol="0">
            <a:spAutoFit/>
          </a:bodyPr>
          <a:lstStyle/>
          <a:p>
            <a:r>
              <a:rPr lang="en-US" b="1" u="sng" dirty="0"/>
              <a:t>Process Flow for Existing Universities – Renew Licensure or Program Accreditation </a:t>
            </a:r>
          </a:p>
        </p:txBody>
      </p:sp>
      <p:cxnSp>
        <p:nvCxnSpPr>
          <p:cNvPr id="41" name="Straight Arrow Connector 40"/>
          <p:cNvCxnSpPr>
            <a:stCxn id="5" idx="2"/>
            <a:endCxn id="17" idx="0"/>
          </p:cNvCxnSpPr>
          <p:nvPr/>
        </p:nvCxnSpPr>
        <p:spPr>
          <a:xfrm>
            <a:off x="4858250" y="2819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7" idx="2"/>
            <a:endCxn id="30" idx="0"/>
          </p:cNvCxnSpPr>
          <p:nvPr/>
        </p:nvCxnSpPr>
        <p:spPr>
          <a:xfrm>
            <a:off x="4858250" y="3429000"/>
            <a:ext cx="0" cy="3157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30" idx="2"/>
            <a:endCxn id="31" idx="0"/>
          </p:cNvCxnSpPr>
          <p:nvPr/>
        </p:nvCxnSpPr>
        <p:spPr>
          <a:xfrm>
            <a:off x="4858250" y="4125791"/>
            <a:ext cx="0" cy="315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31" idx="2"/>
            <a:endCxn id="33" idx="0"/>
          </p:cNvCxnSpPr>
          <p:nvPr/>
        </p:nvCxnSpPr>
        <p:spPr>
          <a:xfrm>
            <a:off x="4858250" y="4822583"/>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33" idx="3"/>
            <a:endCxn id="19" idx="1"/>
          </p:cNvCxnSpPr>
          <p:nvPr/>
        </p:nvCxnSpPr>
        <p:spPr>
          <a:xfrm>
            <a:off x="6096000" y="5279783"/>
            <a:ext cx="6073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6703334" y="5089283"/>
            <a:ext cx="2475501"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spTree>
    <p:extLst>
      <p:ext uri="{BB962C8B-B14F-4D97-AF65-F5344CB8AC3E}">
        <p14:creationId xmlns:p14="http://schemas.microsoft.com/office/powerpoint/2010/main" val="1513463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TotalTime>
  <Words>1476</Words>
  <Application>Microsoft Macintosh PowerPoint</Application>
  <PresentationFormat>Widescreen</PresentationFormat>
  <Paragraphs>235</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Bold</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Anuja Panicker</dc:creator>
  <cp:lastModifiedBy>Anuja Panicker</cp:lastModifiedBy>
  <cp:revision>37</cp:revision>
  <dcterms:created xsi:type="dcterms:W3CDTF">2019-09-12T06:04:36Z</dcterms:created>
  <dcterms:modified xsi:type="dcterms:W3CDTF">2019-09-12T14:30:34Z</dcterms:modified>
</cp:coreProperties>
</file>