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5" r:id="rId1"/>
  </p:sldMasterIdLst>
  <p:notesMasterIdLst>
    <p:notesMasterId r:id="rId30"/>
  </p:notesMasterIdLst>
  <p:handoutMasterIdLst>
    <p:handoutMasterId r:id="rId31"/>
  </p:handoutMasterIdLst>
  <p:sldIdLst>
    <p:sldId id="391" r:id="rId2"/>
    <p:sldId id="373" r:id="rId3"/>
    <p:sldId id="529" r:id="rId4"/>
    <p:sldId id="510" r:id="rId5"/>
    <p:sldId id="530" r:id="rId6"/>
    <p:sldId id="532" r:id="rId7"/>
    <p:sldId id="531" r:id="rId8"/>
    <p:sldId id="538" r:id="rId9"/>
    <p:sldId id="539" r:id="rId10"/>
    <p:sldId id="540" r:id="rId11"/>
    <p:sldId id="541" r:id="rId12"/>
    <p:sldId id="542" r:id="rId13"/>
    <p:sldId id="543" r:id="rId14"/>
    <p:sldId id="545" r:id="rId15"/>
    <p:sldId id="544" r:id="rId16"/>
    <p:sldId id="546" r:id="rId17"/>
    <p:sldId id="547" r:id="rId18"/>
    <p:sldId id="548" r:id="rId19"/>
    <p:sldId id="549" r:id="rId20"/>
    <p:sldId id="551" r:id="rId21"/>
    <p:sldId id="553" r:id="rId22"/>
    <p:sldId id="552" r:id="rId23"/>
    <p:sldId id="534" r:id="rId24"/>
    <p:sldId id="536" r:id="rId25"/>
    <p:sldId id="535" r:id="rId26"/>
    <p:sldId id="537" r:id="rId27"/>
    <p:sldId id="533" r:id="rId28"/>
    <p:sldId id="438" r:id="rId29"/>
  </p:sldIdLst>
  <p:sldSz cx="9144000" cy="6858000" type="screen4x3"/>
  <p:notesSz cx="6797675" cy="9926638"/>
  <p:defaultTextStyle>
    <a:defPPr>
      <a:defRPr lang="ar-SA"/>
    </a:defPPr>
    <a:lvl1pPr algn="r" rtl="1" fontAlgn="base">
      <a:spcBef>
        <a:spcPct val="0"/>
      </a:spcBef>
      <a:spcAft>
        <a:spcPct val="0"/>
      </a:spcAft>
      <a:defRPr sz="2400" kern="1200">
        <a:solidFill>
          <a:schemeClr val="tx1"/>
        </a:solidFill>
        <a:latin typeface="Times New Roman" pitchFamily="18" charset="0"/>
        <a:ea typeface="+mn-ea"/>
        <a:cs typeface="Times New Roman (Arabic)" charset="-78"/>
      </a:defRPr>
    </a:lvl1pPr>
    <a:lvl2pPr marL="457200" algn="r" rtl="1" fontAlgn="base">
      <a:spcBef>
        <a:spcPct val="0"/>
      </a:spcBef>
      <a:spcAft>
        <a:spcPct val="0"/>
      </a:spcAft>
      <a:defRPr sz="2400" kern="1200">
        <a:solidFill>
          <a:schemeClr val="tx1"/>
        </a:solidFill>
        <a:latin typeface="Times New Roman" pitchFamily="18" charset="0"/>
        <a:ea typeface="+mn-ea"/>
        <a:cs typeface="Times New Roman (Arabic)" charset="-78"/>
      </a:defRPr>
    </a:lvl2pPr>
    <a:lvl3pPr marL="914400" algn="r" rtl="1" fontAlgn="base">
      <a:spcBef>
        <a:spcPct val="0"/>
      </a:spcBef>
      <a:spcAft>
        <a:spcPct val="0"/>
      </a:spcAft>
      <a:defRPr sz="2400" kern="1200">
        <a:solidFill>
          <a:schemeClr val="tx1"/>
        </a:solidFill>
        <a:latin typeface="Times New Roman" pitchFamily="18" charset="0"/>
        <a:ea typeface="+mn-ea"/>
        <a:cs typeface="Times New Roman (Arabic)" charset="-78"/>
      </a:defRPr>
    </a:lvl3pPr>
    <a:lvl4pPr marL="1371600" algn="r" rtl="1" fontAlgn="base">
      <a:spcBef>
        <a:spcPct val="0"/>
      </a:spcBef>
      <a:spcAft>
        <a:spcPct val="0"/>
      </a:spcAft>
      <a:defRPr sz="2400" kern="1200">
        <a:solidFill>
          <a:schemeClr val="tx1"/>
        </a:solidFill>
        <a:latin typeface="Times New Roman" pitchFamily="18" charset="0"/>
        <a:ea typeface="+mn-ea"/>
        <a:cs typeface="Times New Roman (Arabic)" charset="-78"/>
      </a:defRPr>
    </a:lvl4pPr>
    <a:lvl5pPr marL="1828800" algn="r" rtl="1" fontAlgn="base">
      <a:spcBef>
        <a:spcPct val="0"/>
      </a:spcBef>
      <a:spcAft>
        <a:spcPct val="0"/>
      </a:spcAft>
      <a:defRPr sz="2400" kern="1200">
        <a:solidFill>
          <a:schemeClr val="tx1"/>
        </a:solidFill>
        <a:latin typeface="Times New Roman" pitchFamily="18" charset="0"/>
        <a:ea typeface="+mn-ea"/>
        <a:cs typeface="Times New Roman (Arabic)" charset="-78"/>
      </a:defRPr>
    </a:lvl5pPr>
    <a:lvl6pPr marL="2286000" algn="l" defTabSz="914400" rtl="0" eaLnBrk="1" latinLnBrk="0" hangingPunct="1">
      <a:defRPr sz="2400" kern="1200">
        <a:solidFill>
          <a:schemeClr val="tx1"/>
        </a:solidFill>
        <a:latin typeface="Times New Roman" pitchFamily="18" charset="0"/>
        <a:ea typeface="+mn-ea"/>
        <a:cs typeface="Times New Roman (Arabic)" charset="-78"/>
      </a:defRPr>
    </a:lvl6pPr>
    <a:lvl7pPr marL="2743200" algn="l" defTabSz="914400" rtl="0" eaLnBrk="1" latinLnBrk="0" hangingPunct="1">
      <a:defRPr sz="2400" kern="1200">
        <a:solidFill>
          <a:schemeClr val="tx1"/>
        </a:solidFill>
        <a:latin typeface="Times New Roman" pitchFamily="18" charset="0"/>
        <a:ea typeface="+mn-ea"/>
        <a:cs typeface="Times New Roman (Arabic)" charset="-78"/>
      </a:defRPr>
    </a:lvl7pPr>
    <a:lvl8pPr marL="3200400" algn="l" defTabSz="914400" rtl="0" eaLnBrk="1" latinLnBrk="0" hangingPunct="1">
      <a:defRPr sz="2400" kern="1200">
        <a:solidFill>
          <a:schemeClr val="tx1"/>
        </a:solidFill>
        <a:latin typeface="Times New Roman" pitchFamily="18" charset="0"/>
        <a:ea typeface="+mn-ea"/>
        <a:cs typeface="Times New Roman (Arabic)" charset="-78"/>
      </a:defRPr>
    </a:lvl8pPr>
    <a:lvl9pPr marL="3657600" algn="l" defTabSz="914400" rtl="0" eaLnBrk="1" latinLnBrk="0" hangingPunct="1">
      <a:defRPr sz="2400" kern="1200">
        <a:solidFill>
          <a:schemeClr val="tx1"/>
        </a:solidFill>
        <a:latin typeface="Times New Roman" pitchFamily="18" charset="0"/>
        <a:ea typeface="+mn-ea"/>
        <a:cs typeface="Times New Roman (Arabic)" charset="-7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2A04"/>
    <a:srgbClr val="996633"/>
    <a:srgbClr val="F5862B"/>
    <a:srgbClr val="D465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400" autoAdjust="0"/>
    <p:restoredTop sz="90867" autoAdjust="0"/>
  </p:normalViewPr>
  <p:slideViewPr>
    <p:cSldViewPr>
      <p:cViewPr varScale="1">
        <p:scale>
          <a:sx n="88" d="100"/>
          <a:sy n="88" d="100"/>
        </p:scale>
        <p:origin x="536" y="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2820" y="-114"/>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332"/>
          </a:xfrm>
          <a:prstGeom prst="rect">
            <a:avLst/>
          </a:prstGeom>
        </p:spPr>
        <p:txBody>
          <a:bodyPr vert="horz" lIns="93177" tIns="46589" rIns="93177" bIns="46589" rtlCol="0"/>
          <a:lstStyle>
            <a:lvl1pPr algn="l">
              <a:defRPr sz="1200"/>
            </a:lvl1pPr>
          </a:lstStyle>
          <a:p>
            <a:pPr>
              <a:defRPr/>
            </a:pPr>
            <a:endParaRPr lang="en-US"/>
          </a:p>
        </p:txBody>
      </p:sp>
      <p:sp>
        <p:nvSpPr>
          <p:cNvPr id="3" name="Date Placeholder 2"/>
          <p:cNvSpPr>
            <a:spLocks noGrp="1"/>
          </p:cNvSpPr>
          <p:nvPr>
            <p:ph type="dt" sz="quarter" idx="1"/>
          </p:nvPr>
        </p:nvSpPr>
        <p:spPr>
          <a:xfrm>
            <a:off x="3850444" y="0"/>
            <a:ext cx="2945659" cy="496332"/>
          </a:xfrm>
          <a:prstGeom prst="rect">
            <a:avLst/>
          </a:prstGeom>
        </p:spPr>
        <p:txBody>
          <a:bodyPr vert="horz" lIns="93177" tIns="46589" rIns="93177" bIns="46589" rtlCol="0"/>
          <a:lstStyle>
            <a:lvl1pPr algn="r">
              <a:defRPr sz="1200"/>
            </a:lvl1pPr>
          </a:lstStyle>
          <a:p>
            <a:pPr>
              <a:defRPr/>
            </a:pPr>
            <a:fld id="{74F87F4A-3329-4386-B036-ED27AD3865C8}" type="datetimeFigureOut">
              <a:rPr lang="en-US"/>
              <a:pPr>
                <a:defRPr/>
              </a:pPr>
              <a:t>6/12/2019</a:t>
            </a:fld>
            <a:endParaRPr lang="en-US"/>
          </a:p>
        </p:txBody>
      </p:sp>
      <p:sp>
        <p:nvSpPr>
          <p:cNvPr id="4" name="Footer Placeholder 3"/>
          <p:cNvSpPr>
            <a:spLocks noGrp="1"/>
          </p:cNvSpPr>
          <p:nvPr>
            <p:ph type="ftr" sz="quarter" idx="2"/>
          </p:nvPr>
        </p:nvSpPr>
        <p:spPr>
          <a:xfrm>
            <a:off x="1" y="9428584"/>
            <a:ext cx="2945659" cy="496332"/>
          </a:xfrm>
          <a:prstGeom prst="rect">
            <a:avLst/>
          </a:prstGeom>
        </p:spPr>
        <p:txBody>
          <a:bodyPr vert="horz" lIns="93177" tIns="46589" rIns="93177" bIns="46589"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50444" y="9428584"/>
            <a:ext cx="2945659" cy="496332"/>
          </a:xfrm>
          <a:prstGeom prst="rect">
            <a:avLst/>
          </a:prstGeom>
        </p:spPr>
        <p:txBody>
          <a:bodyPr vert="horz" lIns="93177" tIns="46589" rIns="93177" bIns="46589" rtlCol="0" anchor="b"/>
          <a:lstStyle>
            <a:lvl1pPr algn="r">
              <a:defRPr sz="1200"/>
            </a:lvl1pPr>
          </a:lstStyle>
          <a:p>
            <a:pPr>
              <a:defRPr/>
            </a:pPr>
            <a:fld id="{994D032C-E459-4DA6-8681-F8F698C94A8F}" type="slidenum">
              <a:rPr lang="en-US"/>
              <a:pPr>
                <a:defRPr/>
              </a:pPr>
              <a:t>‹#›</a:t>
            </a:fld>
            <a:endParaRPr lang="en-US"/>
          </a:p>
        </p:txBody>
      </p:sp>
    </p:spTree>
    <p:extLst>
      <p:ext uri="{BB962C8B-B14F-4D97-AF65-F5344CB8AC3E}">
        <p14:creationId xmlns:p14="http://schemas.microsoft.com/office/powerpoint/2010/main" val="3754252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332"/>
          </a:xfrm>
          <a:prstGeom prst="rect">
            <a:avLst/>
          </a:prstGeom>
        </p:spPr>
        <p:txBody>
          <a:bodyPr vert="horz" lIns="93177" tIns="46589" rIns="93177" bIns="46589" rtlCol="0"/>
          <a:lstStyle>
            <a:lvl1pPr algn="l">
              <a:defRPr sz="1200"/>
            </a:lvl1pPr>
          </a:lstStyle>
          <a:p>
            <a:pPr>
              <a:defRPr/>
            </a:pPr>
            <a:endParaRPr lang="en-US"/>
          </a:p>
        </p:txBody>
      </p:sp>
      <p:sp>
        <p:nvSpPr>
          <p:cNvPr id="3" name="Date Placeholder 2"/>
          <p:cNvSpPr>
            <a:spLocks noGrp="1"/>
          </p:cNvSpPr>
          <p:nvPr>
            <p:ph type="dt" idx="1"/>
          </p:nvPr>
        </p:nvSpPr>
        <p:spPr>
          <a:xfrm>
            <a:off x="3850444" y="0"/>
            <a:ext cx="2945659" cy="496332"/>
          </a:xfrm>
          <a:prstGeom prst="rect">
            <a:avLst/>
          </a:prstGeom>
        </p:spPr>
        <p:txBody>
          <a:bodyPr vert="horz" lIns="93177" tIns="46589" rIns="93177" bIns="46589" rtlCol="0"/>
          <a:lstStyle>
            <a:lvl1pPr algn="r">
              <a:defRPr sz="1200"/>
            </a:lvl1pPr>
          </a:lstStyle>
          <a:p>
            <a:pPr>
              <a:defRPr/>
            </a:pPr>
            <a:fld id="{D74DDA4E-B319-4E60-B100-D07227433EF6}" type="datetimeFigureOut">
              <a:rPr lang="en-US"/>
              <a:pPr>
                <a:defRPr/>
              </a:pPr>
              <a:t>6/12/2019</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679768" y="4715154"/>
            <a:ext cx="5438140" cy="4466987"/>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428584"/>
            <a:ext cx="2945659" cy="496332"/>
          </a:xfrm>
          <a:prstGeom prst="rect">
            <a:avLst/>
          </a:prstGeom>
        </p:spPr>
        <p:txBody>
          <a:bodyPr vert="horz" lIns="93177" tIns="46589" rIns="93177" bIns="46589"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50444" y="9428584"/>
            <a:ext cx="2945659" cy="496332"/>
          </a:xfrm>
          <a:prstGeom prst="rect">
            <a:avLst/>
          </a:prstGeom>
        </p:spPr>
        <p:txBody>
          <a:bodyPr vert="horz" lIns="93177" tIns="46589" rIns="93177" bIns="46589" rtlCol="0" anchor="b"/>
          <a:lstStyle>
            <a:lvl1pPr algn="r">
              <a:defRPr sz="1200"/>
            </a:lvl1pPr>
          </a:lstStyle>
          <a:p>
            <a:pPr>
              <a:defRPr/>
            </a:pPr>
            <a:fld id="{7C1BDCC1-6FD7-4970-B4D1-23BD63CBE438}" type="slidenum">
              <a:rPr lang="en-US"/>
              <a:pPr>
                <a:defRPr/>
              </a:pPr>
              <a:t>‹#›</a:t>
            </a:fld>
            <a:endParaRPr lang="en-US"/>
          </a:p>
        </p:txBody>
      </p:sp>
    </p:spTree>
    <p:extLst>
      <p:ext uri="{BB962C8B-B14F-4D97-AF65-F5344CB8AC3E}">
        <p14:creationId xmlns:p14="http://schemas.microsoft.com/office/powerpoint/2010/main" val="20745824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a:defRPr/>
            </a:pPr>
            <a:fld id="{7C1BDCC1-6FD7-4970-B4D1-23BD63CBE438}" type="slidenum">
              <a:rPr lang="en-US" smtClean="0"/>
              <a:pPr>
                <a:defRPr/>
              </a:pPr>
              <a:t>18</a:t>
            </a:fld>
            <a:endParaRPr lang="en-US"/>
          </a:p>
        </p:txBody>
      </p:sp>
    </p:spTree>
    <p:extLst>
      <p:ext uri="{BB962C8B-B14F-4D97-AF65-F5344CB8AC3E}">
        <p14:creationId xmlns:p14="http://schemas.microsoft.com/office/powerpoint/2010/main" val="17557315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itle 11"/>
          <p:cNvSpPr txBox="1">
            <a:spLocks/>
          </p:cNvSpPr>
          <p:nvPr userDrawn="1"/>
        </p:nvSpPr>
        <p:spPr bwMode="auto">
          <a:xfrm>
            <a:off x="457200" y="274638"/>
            <a:ext cx="8229600" cy="1143000"/>
          </a:xfrm>
          <a:prstGeom prst="rect">
            <a:avLst/>
          </a:prstGeom>
          <a:ln w="25400" cap="flat" cmpd="sng" algn="ctr">
            <a:solidFill>
              <a:srgbClr val="996633"/>
            </a:solidFill>
            <a:prstDash val="solid"/>
            <a:miter lim="800000"/>
            <a:headEnd/>
            <a:tailEnd/>
          </a:ln>
        </p:spPr>
        <p:style>
          <a:lnRef idx="2">
            <a:schemeClr val="accent2"/>
          </a:lnRef>
          <a:fillRef idx="1">
            <a:schemeClr val="lt1"/>
          </a:fillRef>
          <a:effectRef idx="0">
            <a:schemeClr val="accent2"/>
          </a:effectRef>
          <a:fontRef idx="minor">
            <a:schemeClr val="dk1"/>
          </a:fontRef>
        </p:style>
        <p:txBody>
          <a:bodyPr anchor="ctr">
            <a:normAutofit fontScale="90000" lnSpcReduction="20000"/>
          </a:bodyPr>
          <a:lstStyle/>
          <a:p>
            <a:pPr algn="ctr" rtl="0">
              <a:defRPr/>
            </a:pPr>
            <a:br>
              <a:rPr lang="en-US" sz="4400"/>
            </a:br>
            <a:endParaRPr lang="en-US" sz="4400" dirty="0"/>
          </a:p>
        </p:txBody>
      </p:sp>
      <p:graphicFrame>
        <p:nvGraphicFramePr>
          <p:cNvPr id="5" name="Content Placeholder 7"/>
          <p:cNvGraphicFramePr>
            <a:graphicFrameLocks/>
          </p:cNvGraphicFramePr>
          <p:nvPr/>
        </p:nvGraphicFramePr>
        <p:xfrm>
          <a:off x="457200" y="1752600"/>
          <a:ext cx="8242164" cy="4648200"/>
        </p:xfrm>
        <a:graphic>
          <a:graphicData uri="http://schemas.openxmlformats.org/drawingml/2006/table">
            <a:tbl>
              <a:tblPr>
                <a:effectLst/>
              </a:tblPr>
              <a:tblGrid>
                <a:gridCol w="8242164">
                  <a:extLst>
                    <a:ext uri="{9D8B030D-6E8A-4147-A177-3AD203B41FA5}">
                      <a16:colId xmlns:a16="http://schemas.microsoft.com/office/drawing/2014/main" val="20000"/>
                    </a:ext>
                  </a:extLst>
                </a:gridCol>
              </a:tblGrid>
              <a:tr h="4648200">
                <a:tc>
                  <a:txBody>
                    <a:bodyPr/>
                    <a:lstStyle/>
                    <a:p>
                      <a:endParaRPr lang="en-US" dirty="0">
                        <a:solidFill>
                          <a:srgbClr val="996633"/>
                        </a:solidFill>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pic>
        <p:nvPicPr>
          <p:cNvPr id="6" name="Picture 2" descr="MINISTRY OF HIGHER EDUCATION_Letterheads"/>
          <p:cNvPicPr>
            <a:picLocks noChangeAspect="1" noChangeArrowheads="1"/>
          </p:cNvPicPr>
          <p:nvPr userDrawn="1"/>
        </p:nvPicPr>
        <p:blipFill>
          <a:blip r:embed="rId2" cstate="print">
            <a:clrChange>
              <a:clrFrom>
                <a:srgbClr val="FDFDFD"/>
              </a:clrFrom>
              <a:clrTo>
                <a:srgbClr val="FDFDFD">
                  <a:alpha val="0"/>
                </a:srgbClr>
              </a:clrTo>
            </a:clrChange>
          </a:blip>
          <a:srcRect/>
          <a:stretch>
            <a:fillRect/>
          </a:stretch>
        </p:blipFill>
        <p:spPr bwMode="auto">
          <a:xfrm>
            <a:off x="762000" y="76200"/>
            <a:ext cx="7543800" cy="1447800"/>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a:prstGeom prst="rect">
            <a:avLst/>
          </a:prstGeom>
        </p:spPr>
        <p:txBody>
          <a:bodyPr/>
          <a:lstStyle>
            <a:lvl1pPr algn="l" rtl="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94C386A-0542-4A8D-9747-7C4235AD8D86}"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598166-ABD9-4C01-939C-2BDE240FE08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80467DC-8608-4F1D-9DEB-3379F178DA52}"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lgn="r" rtl="1">
              <a:defRPr/>
            </a:lvl1pPr>
          </a:lstStyle>
          <a:p>
            <a:r>
              <a:rPr lang="en-US" dirty="0"/>
              <a:t>Click to edit Master title style</a:t>
            </a:r>
          </a:p>
        </p:txBody>
      </p:sp>
      <p:sp>
        <p:nvSpPr>
          <p:cNvPr id="3" name="Content Placeholder 2"/>
          <p:cNvSpPr>
            <a:spLocks noGrp="1"/>
          </p:cNvSpPr>
          <p:nvPr>
            <p:ph idx="1"/>
          </p:nvPr>
        </p:nvSpPr>
        <p:spPr>
          <a:xfrm>
            <a:off x="685800" y="3048000"/>
            <a:ext cx="8229600" cy="4525963"/>
          </a:xfrm>
        </p:spPr>
        <p:txBody>
          <a:bodyPr/>
          <a:lstStyle>
            <a:lvl1pPr algn="l" rtl="0">
              <a:defRPr/>
            </a:lvl1pPr>
            <a:lvl2pPr algn="l" rtl="1">
              <a:defRPr/>
            </a:lvl2pPr>
            <a:lvl3pPr algn="l" rtl="1">
              <a:defRPr/>
            </a:lvl3pPr>
            <a:lvl4pPr algn="l" rtl="1">
              <a:defRPr/>
            </a:lvl4pPr>
            <a:lvl5pPr algn="l" rtl="1">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252B65-1941-4A28-A0C4-9FC3D6A4FF6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7BD1B98-0659-4D55-B30D-5D6E6CA0A66E}"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38ECB22-99B1-4917-85EC-1461B7AE7F07}"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9D66574-87F7-47CA-84FE-189CA212D3A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12B7644-B92E-420D-8BAB-6B07440A63C0}"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160CBD2-E93F-417E-90B2-F878115797CE}"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5A87139-C45E-475F-BFAF-C1413A4BB35D}"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4E7FB62-2BEE-44C4-B415-B91328F059A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81DFF03-F7AC-48C3-AC03-807E7085D06C}" type="slidenum">
              <a:rPr lang="en-US"/>
              <a:pPr>
                <a:defRPr/>
              </a:pPr>
              <a:t>‹#›</a:t>
            </a:fld>
            <a:endParaRPr lang="en-US"/>
          </a:p>
        </p:txBody>
      </p:sp>
      <p:graphicFrame>
        <p:nvGraphicFramePr>
          <p:cNvPr id="15" name="Content Placeholder 7"/>
          <p:cNvGraphicFramePr>
            <a:graphicFrameLocks/>
          </p:cNvGraphicFramePr>
          <p:nvPr/>
        </p:nvGraphicFramePr>
        <p:xfrm>
          <a:off x="457200" y="1752600"/>
          <a:ext cx="8242164" cy="4648200"/>
        </p:xfrm>
        <a:graphic>
          <a:graphicData uri="http://schemas.openxmlformats.org/drawingml/2006/table">
            <a:tbl>
              <a:tblPr>
                <a:effectLst/>
              </a:tblPr>
              <a:tblGrid>
                <a:gridCol w="8242164">
                  <a:extLst>
                    <a:ext uri="{9D8B030D-6E8A-4147-A177-3AD203B41FA5}">
                      <a16:colId xmlns:a16="http://schemas.microsoft.com/office/drawing/2014/main" val="20000"/>
                    </a:ext>
                  </a:extLst>
                </a:gridCol>
              </a:tblGrid>
              <a:tr h="4648200">
                <a:tc>
                  <a:txBody>
                    <a:bodyPr/>
                    <a:lstStyle/>
                    <a:p>
                      <a:endParaRPr lang="en-US" dirty="0">
                        <a:solidFill>
                          <a:srgbClr val="996633"/>
                        </a:solidFill>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pic>
        <p:nvPicPr>
          <p:cNvPr id="3084" name="Picture 9" descr="uae-logo1.gif"/>
          <p:cNvPicPr>
            <a:picLocks noChangeAspect="1"/>
          </p:cNvPicPr>
          <p:nvPr userDrawn="1"/>
        </p:nvPicPr>
        <p:blipFill>
          <a:blip r:embed="rId13" cstate="print">
            <a:clrChange>
              <a:clrFrom>
                <a:srgbClr val="FFFFFF"/>
              </a:clrFrom>
              <a:clrTo>
                <a:srgbClr val="FFFFFF">
                  <a:alpha val="0"/>
                </a:srgbClr>
              </a:clrTo>
            </a:clrChange>
          </a:blip>
          <a:srcRect/>
          <a:stretch>
            <a:fillRect/>
          </a:stretch>
        </p:blipFill>
        <p:spPr bwMode="auto">
          <a:xfrm>
            <a:off x="533400" y="381000"/>
            <a:ext cx="609600" cy="6889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44"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Lst>
  <p:transition/>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cs typeface="Times New Roman" pitchFamily="18" charset="0"/>
        </a:defRPr>
      </a:lvl2pPr>
      <a:lvl3pPr algn="ctr" rtl="0" eaLnBrk="0" fontAlgn="base" hangingPunct="0">
        <a:spcBef>
          <a:spcPct val="0"/>
        </a:spcBef>
        <a:spcAft>
          <a:spcPct val="0"/>
        </a:spcAft>
        <a:defRPr sz="4400">
          <a:solidFill>
            <a:schemeClr val="tx1"/>
          </a:solidFill>
          <a:latin typeface="Calibri" pitchFamily="34" charset="0"/>
          <a:cs typeface="Times New Roman" pitchFamily="18" charset="0"/>
        </a:defRPr>
      </a:lvl3pPr>
      <a:lvl4pPr algn="ctr" rtl="0" eaLnBrk="0" fontAlgn="base" hangingPunct="0">
        <a:spcBef>
          <a:spcPct val="0"/>
        </a:spcBef>
        <a:spcAft>
          <a:spcPct val="0"/>
        </a:spcAft>
        <a:defRPr sz="4400">
          <a:solidFill>
            <a:schemeClr val="tx1"/>
          </a:solidFill>
          <a:latin typeface="Calibri" pitchFamily="34" charset="0"/>
          <a:cs typeface="Times New Roman" pitchFamily="18" charset="0"/>
        </a:defRPr>
      </a:lvl4pPr>
      <a:lvl5pPr algn="ctr" rtl="0" eaLnBrk="0" fontAlgn="base" hangingPunct="0">
        <a:spcBef>
          <a:spcPct val="0"/>
        </a:spcBef>
        <a:spcAft>
          <a:spcPct val="0"/>
        </a:spcAft>
        <a:defRPr sz="4400">
          <a:solidFill>
            <a:schemeClr val="tx1"/>
          </a:solidFill>
          <a:latin typeface="Calibri" pitchFamily="34" charset="0"/>
          <a:cs typeface="Times New Roman" pitchFamily="18" charset="0"/>
        </a:defRPr>
      </a:lvl5pPr>
      <a:lvl6pPr marL="457200" algn="ctr" rtl="0" fontAlgn="base">
        <a:spcBef>
          <a:spcPct val="0"/>
        </a:spcBef>
        <a:spcAft>
          <a:spcPct val="0"/>
        </a:spcAft>
        <a:defRPr sz="4400">
          <a:solidFill>
            <a:schemeClr val="tx1"/>
          </a:solidFill>
          <a:latin typeface="Calibri" pitchFamily="34" charset="0"/>
          <a:cs typeface="Times New Roman" pitchFamily="18" charset="0"/>
        </a:defRPr>
      </a:lvl6pPr>
      <a:lvl7pPr marL="914400" algn="ctr" rtl="0" fontAlgn="base">
        <a:spcBef>
          <a:spcPct val="0"/>
        </a:spcBef>
        <a:spcAft>
          <a:spcPct val="0"/>
        </a:spcAft>
        <a:defRPr sz="4400">
          <a:solidFill>
            <a:schemeClr val="tx1"/>
          </a:solidFill>
          <a:latin typeface="Calibri" pitchFamily="34" charset="0"/>
          <a:cs typeface="Times New Roman" pitchFamily="18" charset="0"/>
        </a:defRPr>
      </a:lvl7pPr>
      <a:lvl8pPr marL="1371600" algn="ctr" rtl="0" fontAlgn="base">
        <a:spcBef>
          <a:spcPct val="0"/>
        </a:spcBef>
        <a:spcAft>
          <a:spcPct val="0"/>
        </a:spcAft>
        <a:defRPr sz="4400">
          <a:solidFill>
            <a:schemeClr val="tx1"/>
          </a:solidFill>
          <a:latin typeface="Calibri" pitchFamily="34" charset="0"/>
          <a:cs typeface="Times New Roman" pitchFamily="18" charset="0"/>
        </a:defRPr>
      </a:lvl8pPr>
      <a:lvl9pPr marL="1828800" algn="ctr" rtl="0" fontAlgn="base">
        <a:spcBef>
          <a:spcPct val="0"/>
        </a:spcBef>
        <a:spcAft>
          <a:spcPct val="0"/>
        </a:spcAft>
        <a:defRPr sz="4400">
          <a:solidFill>
            <a:schemeClr val="tx1"/>
          </a:solidFill>
          <a:latin typeface="Calibri" pitchFamily="34" charset="0"/>
          <a:cs typeface="Times New Roman" pitchFamily="18"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ln>
            <a:solidFill>
              <a:srgbClr val="996633"/>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defRPr/>
            </a:pPr>
            <a:br>
              <a:rPr lang="en-US" dirty="0"/>
            </a:b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478679428"/>
              </p:ext>
            </p:extLst>
          </p:nvPr>
        </p:nvGraphicFramePr>
        <p:xfrm>
          <a:off x="457200" y="1752600"/>
          <a:ext cx="8242164" cy="4876800"/>
        </p:xfrm>
        <a:graphic>
          <a:graphicData uri="http://schemas.openxmlformats.org/drawingml/2006/table">
            <a:tbl>
              <a:tblPr>
                <a:effectLst/>
              </a:tblPr>
              <a:tblGrid>
                <a:gridCol w="8242164">
                  <a:extLst>
                    <a:ext uri="{9D8B030D-6E8A-4147-A177-3AD203B41FA5}">
                      <a16:colId xmlns:a16="http://schemas.microsoft.com/office/drawing/2014/main" val="20000"/>
                    </a:ext>
                  </a:extLst>
                </a:gridCol>
              </a:tblGrid>
              <a:tr h="4876800">
                <a:tc>
                  <a:txBody>
                    <a:bodyPr/>
                    <a:lstStyle/>
                    <a:p>
                      <a:pPr algn="ctr" rtl="0"/>
                      <a:endParaRPr lang="en-US" sz="2800" b="1" dirty="0">
                        <a:solidFill>
                          <a:schemeClr val="accent6">
                            <a:lumMod val="50000"/>
                          </a:schemeClr>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1" dirty="0">
                          <a:solidFill>
                            <a:srgbClr val="582A04"/>
                          </a:solidFill>
                          <a:latin typeface="+mn-lt"/>
                        </a:rPr>
                        <a:t>Standards 2019</a:t>
                      </a:r>
                    </a:p>
                    <a:p>
                      <a:pPr marL="0" marR="0" indent="0" algn="ctr" defTabSz="914400" rtl="0" eaLnBrk="1" fontAlgn="auto" latinLnBrk="0" hangingPunct="1">
                        <a:lnSpc>
                          <a:spcPct val="100000"/>
                        </a:lnSpc>
                        <a:spcBef>
                          <a:spcPts val="0"/>
                        </a:spcBef>
                        <a:spcAft>
                          <a:spcPts val="0"/>
                        </a:spcAft>
                        <a:buClrTx/>
                        <a:buSzTx/>
                        <a:buFontTx/>
                        <a:buNone/>
                        <a:tabLst/>
                        <a:defRPr/>
                      </a:pPr>
                      <a:r>
                        <a:rPr lang="en-US" sz="3200" b="1" baseline="0" dirty="0">
                          <a:solidFill>
                            <a:srgbClr val="582A04"/>
                          </a:solidFill>
                        </a:rPr>
                        <a:t>Guidelines and the Processes</a:t>
                      </a:r>
                    </a:p>
                    <a:p>
                      <a:pPr algn="ctr" rtl="0"/>
                      <a:endParaRPr lang="en-US" sz="1800" b="1" baseline="0" dirty="0">
                        <a:solidFill>
                          <a:srgbClr val="582A04"/>
                        </a:solidFill>
                      </a:endParaRPr>
                    </a:p>
                    <a:p>
                      <a:pPr algn="ctr" rtl="0"/>
                      <a:endParaRPr lang="en-US" sz="1800" b="1" baseline="0" dirty="0">
                        <a:solidFill>
                          <a:srgbClr val="582A04"/>
                        </a:solidFill>
                      </a:endParaRPr>
                    </a:p>
                    <a:p>
                      <a:pPr algn="ctr" rtl="0"/>
                      <a:endParaRPr lang="en-US" sz="1800" b="1" baseline="0" dirty="0">
                        <a:solidFill>
                          <a:srgbClr val="582A04"/>
                        </a:solidFill>
                      </a:endParaRPr>
                    </a:p>
                    <a:p>
                      <a:pPr marL="0" indent="0" algn="ctr">
                        <a:buNone/>
                      </a:pPr>
                      <a:r>
                        <a:rPr lang="en-US" sz="2400" b="1" kern="1200" dirty="0">
                          <a:solidFill>
                            <a:schemeClr val="tx1"/>
                          </a:solidFill>
                          <a:latin typeface="Candara" pitchFamily="34" charset="0"/>
                          <a:ea typeface="Arial Unicode MS" pitchFamily="34" charset="-128"/>
                          <a:cs typeface="Arial Unicode MS" pitchFamily="34" charset="-128"/>
                        </a:rPr>
                        <a:t>Prof. Stephen Arkle</a:t>
                      </a:r>
                    </a:p>
                    <a:p>
                      <a:pPr marL="0" indent="0" algn="ctr">
                        <a:buNone/>
                      </a:pPr>
                      <a:r>
                        <a:rPr lang="en-US" sz="2400" b="1" dirty="0">
                          <a:latin typeface="Candara" pitchFamily="34" charset="0"/>
                          <a:ea typeface="Arial Unicode MS" pitchFamily="34" charset="-128"/>
                          <a:cs typeface="Arial Unicode MS" pitchFamily="34" charset="-128"/>
                        </a:rPr>
                        <a:t>Commissioner</a:t>
                      </a:r>
                    </a:p>
                    <a:p>
                      <a:pPr marL="0" indent="0" algn="ctr">
                        <a:buNone/>
                      </a:pPr>
                      <a:r>
                        <a:rPr lang="en-US" sz="2400" b="1" dirty="0">
                          <a:latin typeface="Candara" pitchFamily="34" charset="0"/>
                          <a:ea typeface="Arial Unicode MS" pitchFamily="34" charset="-128"/>
                          <a:cs typeface="Arial Unicode MS" pitchFamily="34" charset="-128"/>
                        </a:rPr>
                        <a:t>CAA</a:t>
                      </a:r>
                    </a:p>
                    <a:p>
                      <a:pPr marL="0" indent="0" algn="ctr">
                        <a:buNone/>
                      </a:pPr>
                      <a:endParaRPr lang="en-US" sz="1800" dirty="0">
                        <a:latin typeface="Candara" pitchFamily="34" charset="0"/>
                        <a:ea typeface="Arial Unicode MS" pitchFamily="34" charset="-128"/>
                        <a:cs typeface="Arial Unicode MS" pitchFamily="34" charset="-128"/>
                      </a:endParaRPr>
                    </a:p>
                    <a:p>
                      <a:pPr algn="ctr" rtl="0"/>
                      <a:endParaRPr lang="en-US" sz="1800" b="1" baseline="0" dirty="0">
                        <a:solidFill>
                          <a:srgbClr val="582A04"/>
                        </a:solidFill>
                      </a:endParaRPr>
                    </a:p>
                    <a:p>
                      <a:pPr algn="ctr" rtl="0"/>
                      <a:r>
                        <a:rPr lang="en-US" sz="1800" b="1" baseline="0" dirty="0">
                          <a:solidFill>
                            <a:srgbClr val="582A04"/>
                          </a:solidFill>
                        </a:rPr>
                        <a:t>13 June 2019</a:t>
                      </a:r>
                      <a:endParaRPr lang="en-US" sz="1800" b="1" baseline="0" dirty="0">
                        <a:solidFill>
                          <a:srgbClr val="996633"/>
                        </a:solidFill>
                      </a:endParaRPr>
                    </a:p>
                    <a:p>
                      <a:endParaRPr lang="en-US" dirty="0">
                        <a:solidFill>
                          <a:srgbClr val="996633"/>
                        </a:solidFill>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6" name="Slide Number Placeholder 15"/>
          <p:cNvSpPr>
            <a:spLocks noGrp="1"/>
          </p:cNvSpPr>
          <p:nvPr>
            <p:ph type="sldNum" sz="quarter" idx="12"/>
          </p:nvPr>
        </p:nvSpPr>
        <p:spPr/>
        <p:txBody>
          <a:bodyPr/>
          <a:lstStyle/>
          <a:p>
            <a:pPr>
              <a:defRPr/>
            </a:pPr>
            <a:fld id="{AE7697D6-3762-476C-9AAF-82416B482CE6}" type="slidenum">
              <a:rPr lang="en-US" smtClean="0"/>
              <a:pPr>
                <a:defRPr/>
              </a:pPr>
              <a:t>1</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431428"/>
            <a:ext cx="3276600" cy="810570"/>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304800"/>
            <a:ext cx="8229600" cy="1143000"/>
          </a:xfrm>
          <a:noFill/>
          <a:ln>
            <a:solidFill>
              <a:srgbClr val="996633"/>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lgn="ctr">
              <a:defRPr/>
            </a:pPr>
            <a:br>
              <a:rPr lang="en-US" sz="2400" b="1" dirty="0">
                <a:blipFill>
                  <a:blip r:embed="rId2"/>
                  <a:tile tx="0" ty="0" sx="100000" sy="100000" flip="none" algn="tl"/>
                </a:blipFill>
                <a:latin typeface="Mistral" pitchFamily="66" charset="0"/>
              </a:rPr>
            </a:br>
            <a:br>
              <a:rPr lang="en-US" sz="2400" b="1" dirty="0">
                <a:blipFill>
                  <a:blip r:embed="rId2"/>
                  <a:tile tx="0" ty="0" sx="100000" sy="100000" flip="none" algn="tl"/>
                </a:blipFill>
                <a:latin typeface="Mistral" pitchFamily="66" charset="0"/>
              </a:rPr>
            </a:br>
            <a:endParaRPr lang="en-US" sz="2400" b="1" dirty="0">
              <a:blipFill>
                <a:blip r:embed="rId2"/>
                <a:tile tx="0" ty="0" sx="100000" sy="100000" flip="none" algn="tl"/>
              </a:blipFill>
              <a:latin typeface="Mistral" pitchFamily="66" charset="0"/>
            </a:endParaRPr>
          </a:p>
        </p:txBody>
      </p:sp>
      <p:graphicFrame>
        <p:nvGraphicFramePr>
          <p:cNvPr id="8" name="Content Placeholder 7"/>
          <p:cNvGraphicFramePr>
            <a:graphicFrameLocks noGrp="1"/>
          </p:cNvGraphicFramePr>
          <p:nvPr>
            <p:ph idx="1"/>
          </p:nvPr>
        </p:nvGraphicFramePr>
        <p:xfrm>
          <a:off x="457200" y="1752600"/>
          <a:ext cx="8242164" cy="4648200"/>
        </p:xfrm>
        <a:graphic>
          <a:graphicData uri="http://schemas.openxmlformats.org/drawingml/2006/table">
            <a:tbl>
              <a:tblPr>
                <a:effectLst/>
              </a:tblPr>
              <a:tblGrid>
                <a:gridCol w="8242164">
                  <a:extLst>
                    <a:ext uri="{9D8B030D-6E8A-4147-A177-3AD203B41FA5}">
                      <a16:colId xmlns:a16="http://schemas.microsoft.com/office/drawing/2014/main" val="20000"/>
                    </a:ext>
                  </a:extLst>
                </a:gridCol>
              </a:tblGrid>
              <a:tr h="4648200">
                <a:tc>
                  <a:txBody>
                    <a:bodyPr/>
                    <a:lstStyle/>
                    <a:p>
                      <a:endParaRPr lang="en-US" dirty="0">
                        <a:solidFill>
                          <a:srgbClr val="996633"/>
                        </a:solidFill>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1" name="Rectangle 3"/>
          <p:cNvSpPr txBox="1">
            <a:spLocks noChangeArrowheads="1"/>
          </p:cNvSpPr>
          <p:nvPr/>
        </p:nvSpPr>
        <p:spPr>
          <a:xfrm>
            <a:off x="1295400" y="1981200"/>
            <a:ext cx="6934200" cy="4267200"/>
          </a:xfrm>
          <a:prstGeom prst="rect">
            <a:avLst/>
          </a:prstGeom>
        </p:spPr>
        <p:txBody>
          <a:bodyPr>
            <a:normAutofit/>
          </a:bodyPr>
          <a:lstStyle/>
          <a:p>
            <a:pPr marL="342900" indent="-342900" algn="just" rtl="0" fontAlgn="auto">
              <a:lnSpc>
                <a:spcPct val="80000"/>
              </a:lnSpc>
              <a:spcBef>
                <a:spcPct val="20000"/>
              </a:spcBef>
              <a:spcAft>
                <a:spcPts val="0"/>
              </a:spcAft>
              <a:defRPr/>
            </a:pPr>
            <a:endParaRPr lang="en-US" sz="2800" dirty="0">
              <a:latin typeface="+mn-lt"/>
              <a:cs typeface="+mn-cs"/>
            </a:endParaRPr>
          </a:p>
        </p:txBody>
      </p:sp>
      <p:sp>
        <p:nvSpPr>
          <p:cNvPr id="16" name="Slide Number Placeholder 15"/>
          <p:cNvSpPr>
            <a:spLocks noGrp="1"/>
          </p:cNvSpPr>
          <p:nvPr>
            <p:ph type="sldNum" sz="quarter" idx="12"/>
          </p:nvPr>
        </p:nvSpPr>
        <p:spPr/>
        <p:txBody>
          <a:bodyPr/>
          <a:lstStyle/>
          <a:p>
            <a:pPr>
              <a:defRPr/>
            </a:pPr>
            <a:fld id="{E7D376FA-A952-4985-8A93-61978A6A683E}" type="slidenum">
              <a:rPr lang="en-US" smtClean="0"/>
              <a:pPr>
                <a:defRPr/>
              </a:pPr>
              <a:t>10</a:t>
            </a:fld>
            <a:endParaRPr lang="en-US" dirty="0"/>
          </a:p>
        </p:txBody>
      </p:sp>
      <p:sp>
        <p:nvSpPr>
          <p:cNvPr id="23" name="Title 1"/>
          <p:cNvSpPr txBox="1">
            <a:spLocks/>
          </p:cNvSpPr>
          <p:nvPr/>
        </p:nvSpPr>
        <p:spPr bwMode="auto">
          <a:xfrm>
            <a:off x="1371600" y="548481"/>
            <a:ext cx="7315200" cy="82311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0" algn="l" eaLnBrk="0" hangingPunct="0"/>
            <a:r>
              <a:rPr lang="en-AU" sz="3200" b="1" dirty="0">
                <a:solidFill>
                  <a:srgbClr val="582A04"/>
                </a:solidFill>
                <a:latin typeface="+mn-lt"/>
                <a:ea typeface="+mj-ea"/>
                <a:cs typeface="Times New Roman" pitchFamily="18" charset="0"/>
              </a:rPr>
              <a:t>IIL</a:t>
            </a:r>
            <a:endParaRPr kumimoji="0" lang="en-AU" sz="3200" b="1" i="0" u="none" strike="noStrike" kern="1200" cap="none" spc="0" normalizeH="0" baseline="0" noProof="0" dirty="0">
              <a:ln>
                <a:noFill/>
              </a:ln>
              <a:solidFill>
                <a:srgbClr val="582A04"/>
              </a:solidFill>
              <a:effectLst/>
              <a:uLnTx/>
              <a:uFillTx/>
              <a:latin typeface="+mn-lt"/>
              <a:ea typeface="+mj-ea"/>
              <a:cs typeface="Times New Roman" pitchFamily="18" charset="0"/>
            </a:endParaRPr>
          </a:p>
        </p:txBody>
      </p:sp>
      <p:sp>
        <p:nvSpPr>
          <p:cNvPr id="17" name="Content Placeholder 2"/>
          <p:cNvSpPr txBox="1">
            <a:spLocks/>
          </p:cNvSpPr>
          <p:nvPr/>
        </p:nvSpPr>
        <p:spPr bwMode="auto">
          <a:xfrm>
            <a:off x="609600" y="1981200"/>
            <a:ext cx="79248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l" rtl="0" eaLnBrk="0" hangingPunct="0">
              <a:spcBef>
                <a:spcPct val="20000"/>
              </a:spcBef>
              <a:buClr>
                <a:srgbClr val="C00000"/>
              </a:buClr>
              <a:buFont typeface="Wingdings" panose="05000000000000000000" pitchFamily="2" charset="2"/>
              <a:buChar char="Ø"/>
              <a:defRPr/>
            </a:pPr>
            <a:r>
              <a:rPr lang="en-AU" noProof="0" dirty="0">
                <a:latin typeface="+mn-lt"/>
                <a:cs typeface="Arial" charset="0"/>
              </a:rPr>
              <a:t>Feasibility study and statement of financial resources</a:t>
            </a:r>
          </a:p>
          <a:p>
            <a:pPr marL="342900" lvl="0" indent="-342900" algn="l" rtl="0" eaLnBrk="0" hangingPunct="0">
              <a:spcBef>
                <a:spcPct val="20000"/>
              </a:spcBef>
              <a:buClr>
                <a:srgbClr val="C00000"/>
              </a:buClr>
              <a:buFont typeface="Wingdings" panose="05000000000000000000" pitchFamily="2" charset="2"/>
              <a:buChar char="Ø"/>
              <a:defRPr/>
            </a:pPr>
            <a:r>
              <a:rPr lang="en-AU" dirty="0">
                <a:latin typeface="+mn-lt"/>
                <a:cs typeface="Arial" charset="0"/>
              </a:rPr>
              <a:t>Financial analysis and financial guarantee</a:t>
            </a:r>
          </a:p>
          <a:p>
            <a:pPr marL="342900" lvl="0" indent="-342900" algn="l" rtl="0" eaLnBrk="0" hangingPunct="0">
              <a:spcBef>
                <a:spcPct val="20000"/>
              </a:spcBef>
              <a:buClr>
                <a:srgbClr val="C00000"/>
              </a:buClr>
              <a:buFont typeface="Wingdings" panose="05000000000000000000" pitchFamily="2" charset="2"/>
              <a:buChar char="Ø"/>
              <a:defRPr/>
            </a:pPr>
            <a:r>
              <a:rPr lang="en-AU" noProof="0" dirty="0">
                <a:latin typeface="+mn-lt"/>
                <a:cs typeface="Arial" charset="0"/>
              </a:rPr>
              <a:t>By-Laws</a:t>
            </a:r>
          </a:p>
          <a:p>
            <a:pPr marL="342900" lvl="0" indent="-342900" algn="l" rtl="0" eaLnBrk="0" hangingPunct="0">
              <a:spcBef>
                <a:spcPct val="20000"/>
              </a:spcBef>
              <a:buClr>
                <a:srgbClr val="C00000"/>
              </a:buClr>
              <a:buFont typeface="Wingdings" panose="05000000000000000000" pitchFamily="2" charset="2"/>
              <a:buChar char="Ø"/>
              <a:defRPr/>
            </a:pPr>
            <a:r>
              <a:rPr lang="en-AU" dirty="0">
                <a:latin typeface="+mn-lt"/>
                <a:cs typeface="Arial" charset="0"/>
              </a:rPr>
              <a:t>Site approval and architectural plan</a:t>
            </a:r>
          </a:p>
          <a:p>
            <a:pPr marL="342900" lvl="0" indent="-342900" algn="l" rtl="0" eaLnBrk="0" hangingPunct="0">
              <a:spcBef>
                <a:spcPct val="20000"/>
              </a:spcBef>
              <a:buClr>
                <a:srgbClr val="C00000"/>
              </a:buClr>
              <a:buFont typeface="Wingdings" panose="05000000000000000000" pitchFamily="2" charset="2"/>
              <a:buChar char="Ø"/>
              <a:defRPr/>
            </a:pPr>
            <a:r>
              <a:rPr lang="en-AU" noProof="0" dirty="0">
                <a:latin typeface="+mn-lt"/>
                <a:cs typeface="Arial" charset="0"/>
              </a:rPr>
              <a:t>Tined action </a:t>
            </a:r>
            <a:r>
              <a:rPr lang="en-AU" noProof="0" dirty="0" err="1">
                <a:latin typeface="+mn-lt"/>
                <a:cs typeface="Arial" charset="0"/>
              </a:rPr>
              <a:t>pla</a:t>
            </a:r>
            <a:r>
              <a:rPr lang="en-AU" dirty="0">
                <a:latin typeface="+mn-lt"/>
                <a:cs typeface="Arial" charset="0"/>
              </a:rPr>
              <a:t>n</a:t>
            </a:r>
          </a:p>
          <a:p>
            <a:pPr marL="342900" lvl="0" indent="-342900" algn="l" rtl="0" eaLnBrk="0" hangingPunct="0">
              <a:spcBef>
                <a:spcPct val="20000"/>
              </a:spcBef>
              <a:buClr>
                <a:srgbClr val="C00000"/>
              </a:buClr>
              <a:buFont typeface="Wingdings" panose="05000000000000000000" pitchFamily="2" charset="2"/>
              <a:buChar char="Ø"/>
              <a:defRPr/>
            </a:pPr>
            <a:r>
              <a:rPr lang="en-AU" noProof="0" dirty="0">
                <a:latin typeface="+mn-lt"/>
                <a:cs typeface="Arial" charset="0"/>
              </a:rPr>
              <a:t>Organization chart</a:t>
            </a:r>
          </a:p>
          <a:p>
            <a:pPr marL="342900" lvl="0" indent="-342900" algn="l" rtl="0" eaLnBrk="0" hangingPunct="0">
              <a:spcBef>
                <a:spcPct val="20000"/>
              </a:spcBef>
              <a:buClr>
                <a:srgbClr val="C00000"/>
              </a:buClr>
              <a:buFont typeface="Wingdings" panose="05000000000000000000" pitchFamily="2" charset="2"/>
              <a:buChar char="Ø"/>
              <a:defRPr/>
            </a:pPr>
            <a:r>
              <a:rPr lang="en-AU" dirty="0">
                <a:latin typeface="+mn-lt"/>
                <a:cs typeface="Arial" charset="0"/>
              </a:rPr>
              <a:t>Policies and procedures manual and </a:t>
            </a:r>
            <a:r>
              <a:rPr lang="en-AU" noProof="0" dirty="0">
                <a:latin typeface="+mn-lt"/>
                <a:cs typeface="Arial" charset="0"/>
              </a:rPr>
              <a:t>QA Manual</a:t>
            </a:r>
          </a:p>
          <a:p>
            <a:pPr marL="342900" lvl="0" indent="-342900" algn="l" rtl="0" eaLnBrk="0" hangingPunct="0">
              <a:spcBef>
                <a:spcPct val="20000"/>
              </a:spcBef>
              <a:buClr>
                <a:srgbClr val="C00000"/>
              </a:buClr>
              <a:buFont typeface="Wingdings" panose="05000000000000000000" pitchFamily="2" charset="2"/>
              <a:buChar char="Ø"/>
              <a:defRPr/>
            </a:pPr>
            <a:r>
              <a:rPr lang="en-AU" dirty="0">
                <a:latin typeface="+mn-lt"/>
                <a:cs typeface="Arial" charset="0"/>
              </a:rPr>
              <a:t>Faculty and staff manuals, </a:t>
            </a:r>
            <a:r>
              <a:rPr lang="en-AU" noProof="0" dirty="0">
                <a:latin typeface="+mn-lt"/>
                <a:cs typeface="Arial" charset="0"/>
              </a:rPr>
              <a:t>student handbook(s) and </a:t>
            </a:r>
            <a:r>
              <a:rPr lang="en-AU" noProof="0" dirty="0" err="1">
                <a:latin typeface="+mn-lt"/>
                <a:cs typeface="Arial" charset="0"/>
              </a:rPr>
              <a:t>Catalog</a:t>
            </a:r>
            <a:r>
              <a:rPr lang="en-AU" noProof="0" dirty="0">
                <a:latin typeface="+mn-lt"/>
                <a:cs typeface="Arial" charset="0"/>
              </a:rPr>
              <a:t>(s)</a:t>
            </a:r>
          </a:p>
          <a:p>
            <a:pPr marL="342900" lvl="0" indent="-342900" algn="l" rtl="0" eaLnBrk="0" hangingPunct="0">
              <a:spcBef>
                <a:spcPct val="20000"/>
              </a:spcBef>
              <a:buClr>
                <a:srgbClr val="C00000"/>
              </a:buClr>
              <a:buFont typeface="Wingdings" panose="05000000000000000000" pitchFamily="2" charset="2"/>
              <a:buChar char="Ø"/>
              <a:defRPr/>
            </a:pPr>
            <a:r>
              <a:rPr kumimoji="0" lang="en-AU" b="0" i="0" u="none" strike="noStrike" kern="1200" cap="none" spc="0" normalizeH="0" baseline="0" noProof="0" dirty="0">
                <a:ln>
                  <a:noFill/>
                </a:ln>
                <a:solidFill>
                  <a:schemeClr val="tx1"/>
                </a:solidFill>
                <a:effectLst/>
                <a:uLnTx/>
                <a:uFillTx/>
                <a:latin typeface="+mn-lt"/>
                <a:ea typeface="+mn-ea"/>
                <a:cs typeface="Arial" charset="0"/>
              </a:rPr>
              <a:t>Self-Study and any additional necessary documents	</a:t>
            </a:r>
            <a:r>
              <a:rPr kumimoji="0" lang="en-AU" b="1" i="0" u="none" strike="noStrike" kern="1200" cap="none" spc="0" normalizeH="0" baseline="0" noProof="0" dirty="0">
                <a:ln>
                  <a:noFill/>
                </a:ln>
                <a:solidFill>
                  <a:schemeClr val="tx1"/>
                </a:solidFill>
                <a:effectLst/>
                <a:uLnTx/>
                <a:uFillTx/>
                <a:latin typeface="+mn-lt"/>
                <a:ea typeface="+mn-ea"/>
                <a:cs typeface="Arial" charset="0"/>
              </a:rPr>
              <a:t> </a:t>
            </a:r>
            <a:r>
              <a:rPr kumimoji="0" lang="en-AU" b="0" i="0" u="none" strike="noStrike" kern="1200" cap="none" spc="0" normalizeH="0" baseline="0" noProof="0" dirty="0">
                <a:ln>
                  <a:noFill/>
                </a:ln>
                <a:solidFill>
                  <a:schemeClr val="tx1"/>
                </a:solidFill>
                <a:effectLst/>
                <a:uLnTx/>
                <a:uFillTx/>
                <a:latin typeface="+mn-lt"/>
                <a:ea typeface="+mn-ea"/>
                <a:cs typeface="Arial" charset="0"/>
              </a:rPr>
              <a:t>	</a:t>
            </a:r>
          </a:p>
        </p:txBody>
      </p:sp>
    </p:spTree>
    <p:extLst>
      <p:ext uri="{BB962C8B-B14F-4D97-AF65-F5344CB8AC3E}">
        <p14:creationId xmlns:p14="http://schemas.microsoft.com/office/powerpoint/2010/main" val="48487853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304800"/>
            <a:ext cx="8229600" cy="1143000"/>
          </a:xfrm>
          <a:noFill/>
          <a:ln>
            <a:solidFill>
              <a:srgbClr val="996633"/>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lgn="ctr">
              <a:defRPr/>
            </a:pPr>
            <a:br>
              <a:rPr lang="en-US" sz="2400" b="1" dirty="0">
                <a:blipFill>
                  <a:blip r:embed="rId2"/>
                  <a:tile tx="0" ty="0" sx="100000" sy="100000" flip="none" algn="tl"/>
                </a:blipFill>
                <a:latin typeface="Mistral" pitchFamily="66" charset="0"/>
              </a:rPr>
            </a:br>
            <a:br>
              <a:rPr lang="en-US" sz="2400" b="1" dirty="0">
                <a:blipFill>
                  <a:blip r:embed="rId2"/>
                  <a:tile tx="0" ty="0" sx="100000" sy="100000" flip="none" algn="tl"/>
                </a:blipFill>
                <a:latin typeface="Mistral" pitchFamily="66" charset="0"/>
              </a:rPr>
            </a:br>
            <a:endParaRPr lang="en-US" sz="2400" b="1" dirty="0">
              <a:blipFill>
                <a:blip r:embed="rId2"/>
                <a:tile tx="0" ty="0" sx="100000" sy="100000" flip="none" algn="tl"/>
              </a:blipFill>
              <a:latin typeface="Mistral" pitchFamily="66"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788123369"/>
              </p:ext>
            </p:extLst>
          </p:nvPr>
        </p:nvGraphicFramePr>
        <p:xfrm>
          <a:off x="457200" y="1752600"/>
          <a:ext cx="8229600" cy="4800600"/>
        </p:xfrm>
        <a:graphic>
          <a:graphicData uri="http://schemas.openxmlformats.org/drawingml/2006/table">
            <a:tbl>
              <a:tblPr>
                <a:effectLst/>
              </a:tblPr>
              <a:tblGrid>
                <a:gridCol w="8229600">
                  <a:extLst>
                    <a:ext uri="{9D8B030D-6E8A-4147-A177-3AD203B41FA5}">
                      <a16:colId xmlns:a16="http://schemas.microsoft.com/office/drawing/2014/main" val="20000"/>
                    </a:ext>
                  </a:extLst>
                </a:gridCol>
              </a:tblGrid>
              <a:tr h="4800600">
                <a:tc>
                  <a:txBody>
                    <a:bodyPr/>
                    <a:lstStyle/>
                    <a:p>
                      <a:endParaRPr lang="en-US" dirty="0">
                        <a:solidFill>
                          <a:srgbClr val="996633"/>
                        </a:solidFill>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1" name="Rectangle 3"/>
          <p:cNvSpPr txBox="1">
            <a:spLocks noChangeArrowheads="1"/>
          </p:cNvSpPr>
          <p:nvPr/>
        </p:nvSpPr>
        <p:spPr>
          <a:xfrm>
            <a:off x="1295400" y="1981200"/>
            <a:ext cx="6934200" cy="4267200"/>
          </a:xfrm>
          <a:prstGeom prst="rect">
            <a:avLst/>
          </a:prstGeom>
        </p:spPr>
        <p:txBody>
          <a:bodyPr>
            <a:normAutofit/>
          </a:bodyPr>
          <a:lstStyle/>
          <a:p>
            <a:pPr marL="342900" indent="-342900" algn="just" rtl="0" fontAlgn="auto">
              <a:lnSpc>
                <a:spcPct val="80000"/>
              </a:lnSpc>
              <a:spcBef>
                <a:spcPct val="20000"/>
              </a:spcBef>
              <a:spcAft>
                <a:spcPts val="0"/>
              </a:spcAft>
              <a:defRPr/>
            </a:pPr>
            <a:endParaRPr lang="en-US" sz="2800" dirty="0">
              <a:latin typeface="+mn-lt"/>
              <a:cs typeface="+mn-cs"/>
            </a:endParaRPr>
          </a:p>
        </p:txBody>
      </p:sp>
      <p:sp>
        <p:nvSpPr>
          <p:cNvPr id="16" name="Slide Number Placeholder 15"/>
          <p:cNvSpPr>
            <a:spLocks noGrp="1"/>
          </p:cNvSpPr>
          <p:nvPr>
            <p:ph type="sldNum" sz="quarter" idx="12"/>
          </p:nvPr>
        </p:nvSpPr>
        <p:spPr/>
        <p:txBody>
          <a:bodyPr/>
          <a:lstStyle/>
          <a:p>
            <a:pPr>
              <a:defRPr/>
            </a:pPr>
            <a:fld id="{E7D376FA-A952-4985-8A93-61978A6A683E}" type="slidenum">
              <a:rPr lang="en-US" smtClean="0"/>
              <a:pPr>
                <a:defRPr/>
              </a:pPr>
              <a:t>11</a:t>
            </a:fld>
            <a:endParaRPr lang="en-US" dirty="0"/>
          </a:p>
        </p:txBody>
      </p:sp>
      <p:sp>
        <p:nvSpPr>
          <p:cNvPr id="23" name="Title 1"/>
          <p:cNvSpPr txBox="1">
            <a:spLocks/>
          </p:cNvSpPr>
          <p:nvPr/>
        </p:nvSpPr>
        <p:spPr bwMode="auto">
          <a:xfrm>
            <a:off x="1371600" y="548481"/>
            <a:ext cx="7315200" cy="82311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0" algn="l" eaLnBrk="0" hangingPunct="0"/>
            <a:r>
              <a:rPr lang="en-AU" sz="3200" b="1" dirty="0">
                <a:solidFill>
                  <a:srgbClr val="582A04"/>
                </a:solidFill>
                <a:latin typeface="+mn-lt"/>
                <a:ea typeface="+mj-ea"/>
                <a:cs typeface="Times New Roman" pitchFamily="18" charset="0"/>
              </a:rPr>
              <a:t>RIL</a:t>
            </a:r>
            <a:endParaRPr kumimoji="0" lang="en-AU" sz="3200" b="1" i="0" u="none" strike="noStrike" kern="1200" cap="none" spc="0" normalizeH="0" baseline="0" noProof="0" dirty="0">
              <a:ln>
                <a:noFill/>
              </a:ln>
              <a:solidFill>
                <a:srgbClr val="582A04"/>
              </a:solidFill>
              <a:effectLst/>
              <a:uLnTx/>
              <a:uFillTx/>
              <a:latin typeface="+mn-lt"/>
              <a:ea typeface="+mj-ea"/>
              <a:cs typeface="Times New Roman" pitchFamily="18" charset="0"/>
            </a:endParaRPr>
          </a:p>
        </p:txBody>
      </p:sp>
      <p:sp>
        <p:nvSpPr>
          <p:cNvPr id="17" name="Content Placeholder 2"/>
          <p:cNvSpPr txBox="1">
            <a:spLocks/>
          </p:cNvSpPr>
          <p:nvPr/>
        </p:nvSpPr>
        <p:spPr bwMode="auto">
          <a:xfrm>
            <a:off x="609600" y="1981200"/>
            <a:ext cx="7924800" cy="4375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l" rtl="0" eaLnBrk="0" hangingPunct="0">
              <a:spcBef>
                <a:spcPct val="20000"/>
              </a:spcBef>
              <a:buClr>
                <a:srgbClr val="C00000"/>
              </a:buClr>
              <a:buFont typeface="Wingdings" panose="05000000000000000000" pitchFamily="2" charset="2"/>
              <a:buChar char="§"/>
              <a:defRPr/>
            </a:pPr>
            <a:r>
              <a:rPr lang="en-AU" noProof="0" dirty="0">
                <a:latin typeface="+mn-lt"/>
                <a:cs typeface="Arial" charset="0"/>
              </a:rPr>
              <a:t>Application must be in advance of expiry of IIL</a:t>
            </a:r>
          </a:p>
          <a:p>
            <a:pPr marL="342900" lvl="0" indent="-342900" algn="l" rtl="0" eaLnBrk="0" hangingPunct="0">
              <a:spcBef>
                <a:spcPct val="20000"/>
              </a:spcBef>
              <a:buClr>
                <a:srgbClr val="C00000"/>
              </a:buClr>
              <a:buFont typeface="Wingdings" panose="05000000000000000000" pitchFamily="2" charset="2"/>
              <a:buChar char="§"/>
              <a:defRPr/>
            </a:pPr>
            <a:r>
              <a:rPr lang="en-AU" dirty="0">
                <a:latin typeface="+mn-lt"/>
                <a:cs typeface="Arial" charset="0"/>
              </a:rPr>
              <a:t>Submit (3 soft, 1 hard copy) </a:t>
            </a:r>
            <a:r>
              <a:rPr lang="en-AU" u="sng" dirty="0">
                <a:latin typeface="+mn-lt"/>
                <a:cs typeface="Arial" charset="0"/>
              </a:rPr>
              <a:t>at least 6 months </a:t>
            </a:r>
            <a:r>
              <a:rPr lang="en-AU" dirty="0">
                <a:latin typeface="+mn-lt"/>
                <a:cs typeface="Arial" charset="0"/>
              </a:rPr>
              <a:t>in advance of IIL expiry</a:t>
            </a:r>
          </a:p>
          <a:p>
            <a:pPr marL="800100" lvl="1" indent="-342900" algn="l" rtl="0" eaLnBrk="0" hangingPunct="0">
              <a:spcBef>
                <a:spcPct val="20000"/>
              </a:spcBef>
              <a:buClr>
                <a:srgbClr val="C00000"/>
              </a:buClr>
              <a:buFont typeface="Wingdings" panose="05000000000000000000" pitchFamily="2" charset="2"/>
              <a:buChar char="Ø"/>
              <a:defRPr/>
            </a:pPr>
            <a:r>
              <a:rPr lang="en-AU" noProof="0" dirty="0">
                <a:latin typeface="+mn-lt"/>
                <a:cs typeface="Arial" charset="0"/>
              </a:rPr>
              <a:t>Application form</a:t>
            </a:r>
          </a:p>
          <a:p>
            <a:pPr marL="800100" lvl="1" indent="-342900" algn="l" rtl="0" eaLnBrk="0" hangingPunct="0">
              <a:spcBef>
                <a:spcPct val="20000"/>
              </a:spcBef>
              <a:buClr>
                <a:srgbClr val="C00000"/>
              </a:buClr>
              <a:buFont typeface="Wingdings" panose="05000000000000000000" pitchFamily="2" charset="2"/>
              <a:buChar char="Ø"/>
              <a:defRPr/>
            </a:pPr>
            <a:r>
              <a:rPr lang="en-AU" dirty="0">
                <a:latin typeface="+mn-lt"/>
                <a:cs typeface="Arial" charset="0"/>
              </a:rPr>
              <a:t>Application letter stating that accreditation of all the HEI’s programs has been </a:t>
            </a:r>
            <a:r>
              <a:rPr lang="en-AU" dirty="0" err="1">
                <a:latin typeface="+mn-lt"/>
                <a:cs typeface="Arial" charset="0"/>
              </a:rPr>
              <a:t>mainained</a:t>
            </a:r>
            <a:endParaRPr lang="en-AU" dirty="0">
              <a:latin typeface="+mn-lt"/>
              <a:cs typeface="Arial" charset="0"/>
            </a:endParaRPr>
          </a:p>
          <a:p>
            <a:pPr marL="800100" lvl="1" indent="-342900" algn="l" rtl="0" eaLnBrk="0" hangingPunct="0">
              <a:spcBef>
                <a:spcPct val="20000"/>
              </a:spcBef>
              <a:buClr>
                <a:srgbClr val="C00000"/>
              </a:buClr>
              <a:buFont typeface="Wingdings" panose="05000000000000000000" pitchFamily="2" charset="2"/>
              <a:buChar char="Ø"/>
              <a:defRPr/>
            </a:pPr>
            <a:r>
              <a:rPr lang="en-AU" noProof="0" dirty="0">
                <a:latin typeface="+mn-lt"/>
                <a:cs typeface="Arial" charset="0"/>
              </a:rPr>
              <a:t>Institutional vision, mission, goals and objectives</a:t>
            </a:r>
          </a:p>
          <a:p>
            <a:pPr marL="800100" lvl="1" indent="-342900" algn="l" rtl="0" eaLnBrk="0" hangingPunct="0">
              <a:spcBef>
                <a:spcPct val="20000"/>
              </a:spcBef>
              <a:buClr>
                <a:srgbClr val="C00000"/>
              </a:buClr>
              <a:buFont typeface="Wingdings" panose="05000000000000000000" pitchFamily="2" charset="2"/>
              <a:buChar char="Ø"/>
              <a:defRPr/>
            </a:pPr>
            <a:r>
              <a:rPr lang="en-AU" dirty="0">
                <a:latin typeface="+mn-lt"/>
                <a:cs typeface="Arial" charset="0"/>
              </a:rPr>
              <a:t>By-Laws</a:t>
            </a:r>
          </a:p>
          <a:p>
            <a:pPr marL="800100" lvl="1" indent="-342900" algn="l" rtl="0" eaLnBrk="0" hangingPunct="0">
              <a:spcBef>
                <a:spcPct val="20000"/>
              </a:spcBef>
              <a:buClr>
                <a:srgbClr val="C00000"/>
              </a:buClr>
              <a:buFont typeface="Wingdings" panose="05000000000000000000" pitchFamily="2" charset="2"/>
              <a:buChar char="Ø"/>
              <a:defRPr/>
            </a:pPr>
            <a:r>
              <a:rPr lang="en-AU" noProof="0" dirty="0" err="1">
                <a:latin typeface="+mn-lt"/>
                <a:cs typeface="Arial" charset="0"/>
              </a:rPr>
              <a:t>BoT</a:t>
            </a:r>
            <a:r>
              <a:rPr lang="en-AU" noProof="0" dirty="0">
                <a:latin typeface="+mn-lt"/>
                <a:cs typeface="Arial" charset="0"/>
              </a:rPr>
              <a:t> and standing committee minutes (last 2 years)</a:t>
            </a:r>
          </a:p>
          <a:p>
            <a:pPr marL="800100" lvl="1" indent="-342900" algn="l" rtl="0" eaLnBrk="0" hangingPunct="0">
              <a:spcBef>
                <a:spcPct val="20000"/>
              </a:spcBef>
              <a:buClr>
                <a:srgbClr val="C00000"/>
              </a:buClr>
              <a:buFont typeface="Wingdings" panose="05000000000000000000" pitchFamily="2" charset="2"/>
              <a:buChar char="Ø"/>
              <a:defRPr/>
            </a:pPr>
            <a:r>
              <a:rPr lang="en-AU" dirty="0">
                <a:latin typeface="+mn-lt"/>
                <a:cs typeface="Arial" charset="0"/>
              </a:rPr>
              <a:t>PPM, faculty and staff manuals, </a:t>
            </a:r>
            <a:r>
              <a:rPr lang="en-AU" dirty="0" err="1">
                <a:latin typeface="+mn-lt"/>
                <a:cs typeface="Arial" charset="0"/>
              </a:rPr>
              <a:t>catalog</a:t>
            </a:r>
            <a:r>
              <a:rPr lang="en-AU" dirty="0">
                <a:latin typeface="+mn-lt"/>
                <a:cs typeface="Arial" charset="0"/>
              </a:rPr>
              <a:t>, student handbooks</a:t>
            </a:r>
            <a:r>
              <a:rPr kumimoji="0" lang="en-AU" b="1" i="0" u="none" strike="noStrike" kern="1200" cap="none" spc="0" normalizeH="0" baseline="0" noProof="0" dirty="0">
                <a:ln>
                  <a:noFill/>
                </a:ln>
                <a:solidFill>
                  <a:schemeClr val="tx1"/>
                </a:solidFill>
                <a:effectLst/>
                <a:uLnTx/>
                <a:uFillTx/>
                <a:latin typeface="+mn-lt"/>
                <a:ea typeface="+mn-ea"/>
                <a:cs typeface="Arial" charset="0"/>
              </a:rPr>
              <a:t> </a:t>
            </a:r>
            <a:r>
              <a:rPr kumimoji="0" lang="en-AU" b="0" i="0" u="none" strike="noStrike" kern="1200" cap="none" spc="0" normalizeH="0" baseline="0" noProof="0" dirty="0">
                <a:ln>
                  <a:noFill/>
                </a:ln>
                <a:solidFill>
                  <a:schemeClr val="tx1"/>
                </a:solidFill>
                <a:effectLst/>
                <a:uLnTx/>
                <a:uFillTx/>
                <a:latin typeface="+mn-lt"/>
                <a:ea typeface="+mn-ea"/>
                <a:cs typeface="Arial" charset="0"/>
              </a:rPr>
              <a:t>	</a:t>
            </a:r>
          </a:p>
        </p:txBody>
      </p:sp>
    </p:spTree>
    <p:extLst>
      <p:ext uri="{BB962C8B-B14F-4D97-AF65-F5344CB8AC3E}">
        <p14:creationId xmlns:p14="http://schemas.microsoft.com/office/powerpoint/2010/main" val="19389045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304800"/>
            <a:ext cx="8229600" cy="1143000"/>
          </a:xfrm>
          <a:noFill/>
          <a:ln>
            <a:solidFill>
              <a:srgbClr val="996633"/>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lgn="ctr">
              <a:defRPr/>
            </a:pPr>
            <a:br>
              <a:rPr lang="en-US" sz="2400" b="1" dirty="0">
                <a:blipFill>
                  <a:blip r:embed="rId2"/>
                  <a:tile tx="0" ty="0" sx="100000" sy="100000" flip="none" algn="tl"/>
                </a:blipFill>
                <a:latin typeface="Mistral" pitchFamily="66" charset="0"/>
              </a:rPr>
            </a:br>
            <a:br>
              <a:rPr lang="en-US" sz="2400" b="1" dirty="0">
                <a:blipFill>
                  <a:blip r:embed="rId2"/>
                  <a:tile tx="0" ty="0" sx="100000" sy="100000" flip="none" algn="tl"/>
                </a:blipFill>
                <a:latin typeface="Mistral" pitchFamily="66" charset="0"/>
              </a:rPr>
            </a:br>
            <a:endParaRPr lang="en-US" sz="2400" b="1" dirty="0">
              <a:blipFill>
                <a:blip r:embed="rId2"/>
                <a:tile tx="0" ty="0" sx="100000" sy="100000" flip="none" algn="tl"/>
              </a:blipFill>
              <a:latin typeface="Mistral" pitchFamily="66" charset="0"/>
            </a:endParaRPr>
          </a:p>
        </p:txBody>
      </p:sp>
      <p:graphicFrame>
        <p:nvGraphicFramePr>
          <p:cNvPr id="8" name="Content Placeholder 7"/>
          <p:cNvGraphicFramePr>
            <a:graphicFrameLocks noGrp="1"/>
          </p:cNvGraphicFramePr>
          <p:nvPr>
            <p:ph idx="1"/>
          </p:nvPr>
        </p:nvGraphicFramePr>
        <p:xfrm>
          <a:off x="457200" y="1752600"/>
          <a:ext cx="8242164" cy="4648200"/>
        </p:xfrm>
        <a:graphic>
          <a:graphicData uri="http://schemas.openxmlformats.org/drawingml/2006/table">
            <a:tbl>
              <a:tblPr>
                <a:effectLst/>
              </a:tblPr>
              <a:tblGrid>
                <a:gridCol w="8242164">
                  <a:extLst>
                    <a:ext uri="{9D8B030D-6E8A-4147-A177-3AD203B41FA5}">
                      <a16:colId xmlns:a16="http://schemas.microsoft.com/office/drawing/2014/main" val="20000"/>
                    </a:ext>
                  </a:extLst>
                </a:gridCol>
              </a:tblGrid>
              <a:tr h="4648200">
                <a:tc>
                  <a:txBody>
                    <a:bodyPr/>
                    <a:lstStyle/>
                    <a:p>
                      <a:endParaRPr lang="en-US" dirty="0">
                        <a:solidFill>
                          <a:srgbClr val="996633"/>
                        </a:solidFill>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1" name="Rectangle 3"/>
          <p:cNvSpPr txBox="1">
            <a:spLocks noChangeArrowheads="1"/>
          </p:cNvSpPr>
          <p:nvPr/>
        </p:nvSpPr>
        <p:spPr>
          <a:xfrm>
            <a:off x="1295400" y="1981200"/>
            <a:ext cx="6934200" cy="4267200"/>
          </a:xfrm>
          <a:prstGeom prst="rect">
            <a:avLst/>
          </a:prstGeom>
        </p:spPr>
        <p:txBody>
          <a:bodyPr>
            <a:normAutofit/>
          </a:bodyPr>
          <a:lstStyle/>
          <a:p>
            <a:pPr marL="342900" indent="-342900" algn="just" rtl="0" fontAlgn="auto">
              <a:lnSpc>
                <a:spcPct val="80000"/>
              </a:lnSpc>
              <a:spcBef>
                <a:spcPct val="20000"/>
              </a:spcBef>
              <a:spcAft>
                <a:spcPts val="0"/>
              </a:spcAft>
              <a:defRPr/>
            </a:pPr>
            <a:endParaRPr lang="en-US" sz="2800" dirty="0">
              <a:latin typeface="+mn-lt"/>
              <a:cs typeface="+mn-cs"/>
            </a:endParaRPr>
          </a:p>
        </p:txBody>
      </p:sp>
      <p:sp>
        <p:nvSpPr>
          <p:cNvPr id="16" name="Slide Number Placeholder 15"/>
          <p:cNvSpPr>
            <a:spLocks noGrp="1"/>
          </p:cNvSpPr>
          <p:nvPr>
            <p:ph type="sldNum" sz="quarter" idx="12"/>
          </p:nvPr>
        </p:nvSpPr>
        <p:spPr/>
        <p:txBody>
          <a:bodyPr/>
          <a:lstStyle/>
          <a:p>
            <a:pPr>
              <a:defRPr/>
            </a:pPr>
            <a:fld id="{E7D376FA-A952-4985-8A93-61978A6A683E}" type="slidenum">
              <a:rPr lang="en-US" smtClean="0"/>
              <a:pPr>
                <a:defRPr/>
              </a:pPr>
              <a:t>12</a:t>
            </a:fld>
            <a:endParaRPr lang="en-US" dirty="0"/>
          </a:p>
        </p:txBody>
      </p:sp>
      <p:sp>
        <p:nvSpPr>
          <p:cNvPr id="23" name="Title 1"/>
          <p:cNvSpPr txBox="1">
            <a:spLocks/>
          </p:cNvSpPr>
          <p:nvPr/>
        </p:nvSpPr>
        <p:spPr bwMode="auto">
          <a:xfrm>
            <a:off x="1371600" y="548481"/>
            <a:ext cx="7315200" cy="82311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0" algn="l" eaLnBrk="0" hangingPunct="0"/>
            <a:r>
              <a:rPr lang="en-AU" sz="3200" b="1" dirty="0">
                <a:solidFill>
                  <a:srgbClr val="582A04"/>
                </a:solidFill>
                <a:latin typeface="+mn-lt"/>
                <a:ea typeface="+mj-ea"/>
                <a:cs typeface="Times New Roman" pitchFamily="18" charset="0"/>
              </a:rPr>
              <a:t>RIL</a:t>
            </a:r>
            <a:endParaRPr kumimoji="0" lang="en-AU" sz="3200" b="1" i="0" u="none" strike="noStrike" kern="1200" cap="none" spc="0" normalizeH="0" baseline="0" noProof="0" dirty="0">
              <a:ln>
                <a:noFill/>
              </a:ln>
              <a:solidFill>
                <a:srgbClr val="582A04"/>
              </a:solidFill>
              <a:effectLst/>
              <a:uLnTx/>
              <a:uFillTx/>
              <a:latin typeface="+mn-lt"/>
              <a:ea typeface="+mj-ea"/>
              <a:cs typeface="Times New Roman" pitchFamily="18" charset="0"/>
            </a:endParaRPr>
          </a:p>
        </p:txBody>
      </p:sp>
      <p:sp>
        <p:nvSpPr>
          <p:cNvPr id="17" name="Content Placeholder 2"/>
          <p:cNvSpPr txBox="1">
            <a:spLocks/>
          </p:cNvSpPr>
          <p:nvPr/>
        </p:nvSpPr>
        <p:spPr bwMode="auto">
          <a:xfrm>
            <a:off x="609600" y="1981200"/>
            <a:ext cx="79248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800100" lvl="1" indent="-342900" algn="l" rtl="0" eaLnBrk="0" hangingPunct="0">
              <a:spcBef>
                <a:spcPct val="20000"/>
              </a:spcBef>
              <a:buClr>
                <a:srgbClr val="C00000"/>
              </a:buClr>
              <a:buFont typeface="Wingdings" panose="05000000000000000000" pitchFamily="2" charset="2"/>
              <a:buChar char="Ø"/>
              <a:defRPr/>
            </a:pPr>
            <a:r>
              <a:rPr lang="en-AU" noProof="0" dirty="0">
                <a:latin typeface="+mn-lt"/>
                <a:cs typeface="Arial" charset="0"/>
              </a:rPr>
              <a:t>Financial reports (last 2 financial years), </a:t>
            </a:r>
            <a:r>
              <a:rPr lang="en-AU" noProof="0" dirty="0" err="1">
                <a:latin typeface="+mn-lt"/>
                <a:cs typeface="Arial" charset="0"/>
              </a:rPr>
              <a:t>aufditor’s</a:t>
            </a:r>
            <a:r>
              <a:rPr lang="en-AU" noProof="0" dirty="0">
                <a:latin typeface="+mn-lt"/>
                <a:cs typeface="Arial" charset="0"/>
              </a:rPr>
              <a:t> report and management letter, evidence of financial guarantees, in </a:t>
            </a:r>
            <a:r>
              <a:rPr lang="en-AU" noProof="0" dirty="0" err="1">
                <a:latin typeface="+mn-lt"/>
                <a:cs typeface="Arial" charset="0"/>
              </a:rPr>
              <a:t>stitutional</a:t>
            </a:r>
            <a:r>
              <a:rPr lang="en-AU" noProof="0" dirty="0">
                <a:latin typeface="+mn-lt"/>
                <a:cs typeface="Arial" charset="0"/>
              </a:rPr>
              <a:t> strategic and operational plans</a:t>
            </a:r>
          </a:p>
          <a:p>
            <a:pPr marL="800100" lvl="1" indent="-342900" algn="l" rtl="0" eaLnBrk="0" hangingPunct="0">
              <a:spcBef>
                <a:spcPct val="20000"/>
              </a:spcBef>
              <a:buClr>
                <a:srgbClr val="C00000"/>
              </a:buClr>
              <a:buFont typeface="Wingdings" panose="05000000000000000000" pitchFamily="2" charset="2"/>
              <a:buChar char="Ø"/>
              <a:defRPr/>
            </a:pPr>
            <a:r>
              <a:rPr lang="en-AU" dirty="0">
                <a:latin typeface="+mn-lt"/>
                <a:cs typeface="Arial" charset="0"/>
              </a:rPr>
              <a:t>Research strategy and plans</a:t>
            </a:r>
          </a:p>
          <a:p>
            <a:pPr marL="800100" lvl="1" indent="-342900" algn="l" rtl="0" eaLnBrk="0" hangingPunct="0">
              <a:spcBef>
                <a:spcPct val="20000"/>
              </a:spcBef>
              <a:buClr>
                <a:srgbClr val="C00000"/>
              </a:buClr>
              <a:buFont typeface="Wingdings" panose="05000000000000000000" pitchFamily="2" charset="2"/>
              <a:buChar char="Ø"/>
              <a:defRPr/>
            </a:pPr>
            <a:r>
              <a:rPr lang="en-AU" dirty="0">
                <a:latin typeface="+mn-lt"/>
                <a:cs typeface="Arial" charset="0"/>
              </a:rPr>
              <a:t>Facilities master plan and commentary, List of accredited programs, and pending and non-accredited</a:t>
            </a:r>
          </a:p>
          <a:p>
            <a:pPr marL="800100" lvl="1" indent="-342900" algn="l" rtl="0" eaLnBrk="0" hangingPunct="0">
              <a:spcBef>
                <a:spcPct val="20000"/>
              </a:spcBef>
              <a:buClr>
                <a:srgbClr val="C00000"/>
              </a:buClr>
              <a:buFont typeface="Wingdings" panose="05000000000000000000" pitchFamily="2" charset="2"/>
              <a:buChar char="Ø"/>
              <a:defRPr/>
            </a:pPr>
            <a:r>
              <a:rPr lang="en-AU" noProof="0" dirty="0">
                <a:latin typeface="+mn-lt"/>
                <a:cs typeface="Arial" charset="0"/>
              </a:rPr>
              <a:t>List of other accreditations/certifications</a:t>
            </a:r>
          </a:p>
          <a:p>
            <a:pPr marL="800100" lvl="1" indent="-342900" algn="l" rtl="0" eaLnBrk="0" hangingPunct="0">
              <a:spcBef>
                <a:spcPct val="20000"/>
              </a:spcBef>
              <a:buClr>
                <a:srgbClr val="C00000"/>
              </a:buClr>
              <a:buFont typeface="Wingdings" panose="05000000000000000000" pitchFamily="2" charset="2"/>
              <a:buChar char="Ø"/>
              <a:defRPr/>
            </a:pPr>
            <a:r>
              <a:rPr lang="en-AU" dirty="0">
                <a:latin typeface="+mn-lt"/>
                <a:cs typeface="Arial" charset="0"/>
              </a:rPr>
              <a:t>The Self-Study and other necessary supporting documents</a:t>
            </a:r>
            <a:r>
              <a:rPr kumimoji="0" lang="en-AU" b="0" i="0" u="none" strike="noStrike" kern="1200" cap="none" spc="0" normalizeH="0" baseline="0" noProof="0" dirty="0">
                <a:ln>
                  <a:noFill/>
                </a:ln>
                <a:solidFill>
                  <a:schemeClr val="tx1"/>
                </a:solidFill>
                <a:effectLst/>
                <a:uLnTx/>
                <a:uFillTx/>
                <a:latin typeface="+mn-lt"/>
                <a:ea typeface="+mn-ea"/>
                <a:cs typeface="Arial" charset="0"/>
              </a:rPr>
              <a:t>	</a:t>
            </a:r>
          </a:p>
        </p:txBody>
      </p:sp>
    </p:spTree>
    <p:extLst>
      <p:ext uri="{BB962C8B-B14F-4D97-AF65-F5344CB8AC3E}">
        <p14:creationId xmlns:p14="http://schemas.microsoft.com/office/powerpoint/2010/main" val="175101539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304800"/>
            <a:ext cx="8229600" cy="1143000"/>
          </a:xfrm>
          <a:noFill/>
          <a:ln>
            <a:solidFill>
              <a:srgbClr val="996633"/>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lgn="ctr">
              <a:defRPr/>
            </a:pPr>
            <a:br>
              <a:rPr lang="en-US" sz="2400" b="1" dirty="0">
                <a:blipFill>
                  <a:blip r:embed="rId2"/>
                  <a:tile tx="0" ty="0" sx="100000" sy="100000" flip="none" algn="tl"/>
                </a:blipFill>
                <a:latin typeface="Mistral" pitchFamily="66" charset="0"/>
              </a:rPr>
            </a:br>
            <a:br>
              <a:rPr lang="en-US" sz="2400" b="1" dirty="0">
                <a:blipFill>
                  <a:blip r:embed="rId2"/>
                  <a:tile tx="0" ty="0" sx="100000" sy="100000" flip="none" algn="tl"/>
                </a:blipFill>
                <a:latin typeface="Mistral" pitchFamily="66" charset="0"/>
              </a:rPr>
            </a:br>
            <a:endParaRPr lang="en-US" sz="2400" b="1" dirty="0">
              <a:blipFill>
                <a:blip r:embed="rId2"/>
                <a:tile tx="0" ty="0" sx="100000" sy="100000" flip="none" algn="tl"/>
              </a:blipFill>
              <a:latin typeface="Mistral" pitchFamily="66" charset="0"/>
            </a:endParaRPr>
          </a:p>
        </p:txBody>
      </p:sp>
      <p:graphicFrame>
        <p:nvGraphicFramePr>
          <p:cNvPr id="8" name="Content Placeholder 7"/>
          <p:cNvGraphicFramePr>
            <a:graphicFrameLocks noGrp="1"/>
          </p:cNvGraphicFramePr>
          <p:nvPr>
            <p:ph idx="1"/>
          </p:nvPr>
        </p:nvGraphicFramePr>
        <p:xfrm>
          <a:off x="457200" y="1752600"/>
          <a:ext cx="8229600" cy="4800600"/>
        </p:xfrm>
        <a:graphic>
          <a:graphicData uri="http://schemas.openxmlformats.org/drawingml/2006/table">
            <a:tbl>
              <a:tblPr>
                <a:effectLst/>
              </a:tblPr>
              <a:tblGrid>
                <a:gridCol w="8229600">
                  <a:extLst>
                    <a:ext uri="{9D8B030D-6E8A-4147-A177-3AD203B41FA5}">
                      <a16:colId xmlns:a16="http://schemas.microsoft.com/office/drawing/2014/main" val="20000"/>
                    </a:ext>
                  </a:extLst>
                </a:gridCol>
              </a:tblGrid>
              <a:tr h="4800600">
                <a:tc>
                  <a:txBody>
                    <a:bodyPr/>
                    <a:lstStyle/>
                    <a:p>
                      <a:endParaRPr lang="en-US" dirty="0">
                        <a:solidFill>
                          <a:srgbClr val="996633"/>
                        </a:solidFill>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1" name="Rectangle 3"/>
          <p:cNvSpPr txBox="1">
            <a:spLocks noChangeArrowheads="1"/>
          </p:cNvSpPr>
          <p:nvPr/>
        </p:nvSpPr>
        <p:spPr>
          <a:xfrm>
            <a:off x="1295400" y="1981200"/>
            <a:ext cx="6934200" cy="4267200"/>
          </a:xfrm>
          <a:prstGeom prst="rect">
            <a:avLst/>
          </a:prstGeom>
        </p:spPr>
        <p:txBody>
          <a:bodyPr>
            <a:normAutofit/>
          </a:bodyPr>
          <a:lstStyle/>
          <a:p>
            <a:pPr marL="342900" indent="-342900" algn="just" rtl="0" fontAlgn="auto">
              <a:lnSpc>
                <a:spcPct val="80000"/>
              </a:lnSpc>
              <a:spcBef>
                <a:spcPct val="20000"/>
              </a:spcBef>
              <a:spcAft>
                <a:spcPts val="0"/>
              </a:spcAft>
              <a:defRPr/>
            </a:pPr>
            <a:endParaRPr lang="en-US" sz="2800" dirty="0">
              <a:latin typeface="+mn-lt"/>
              <a:cs typeface="+mn-cs"/>
            </a:endParaRPr>
          </a:p>
        </p:txBody>
      </p:sp>
      <p:sp>
        <p:nvSpPr>
          <p:cNvPr id="16" name="Slide Number Placeholder 15"/>
          <p:cNvSpPr>
            <a:spLocks noGrp="1"/>
          </p:cNvSpPr>
          <p:nvPr>
            <p:ph type="sldNum" sz="quarter" idx="12"/>
          </p:nvPr>
        </p:nvSpPr>
        <p:spPr/>
        <p:txBody>
          <a:bodyPr/>
          <a:lstStyle/>
          <a:p>
            <a:pPr>
              <a:defRPr/>
            </a:pPr>
            <a:fld id="{E7D376FA-A952-4985-8A93-61978A6A683E}" type="slidenum">
              <a:rPr lang="en-US" smtClean="0"/>
              <a:pPr>
                <a:defRPr/>
              </a:pPr>
              <a:t>13</a:t>
            </a:fld>
            <a:endParaRPr lang="en-US" dirty="0"/>
          </a:p>
        </p:txBody>
      </p:sp>
      <p:sp>
        <p:nvSpPr>
          <p:cNvPr id="23" name="Title 1"/>
          <p:cNvSpPr txBox="1">
            <a:spLocks/>
          </p:cNvSpPr>
          <p:nvPr/>
        </p:nvSpPr>
        <p:spPr bwMode="auto">
          <a:xfrm>
            <a:off x="1371600" y="548481"/>
            <a:ext cx="7315200" cy="82311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0" algn="l" eaLnBrk="0" hangingPunct="0"/>
            <a:r>
              <a:rPr lang="en-AU" sz="3200" b="1" dirty="0">
                <a:solidFill>
                  <a:srgbClr val="582A04"/>
                </a:solidFill>
                <a:latin typeface="+mn-lt"/>
                <a:ea typeface="+mj-ea"/>
                <a:cs typeface="Times New Roman" pitchFamily="18" charset="0"/>
              </a:rPr>
              <a:t>Self-Study</a:t>
            </a:r>
            <a:endParaRPr kumimoji="0" lang="en-AU" sz="3200" b="1" i="0" u="none" strike="noStrike" kern="1200" cap="none" spc="0" normalizeH="0" baseline="0" noProof="0" dirty="0">
              <a:ln>
                <a:noFill/>
              </a:ln>
              <a:solidFill>
                <a:srgbClr val="582A04"/>
              </a:solidFill>
              <a:effectLst/>
              <a:uLnTx/>
              <a:uFillTx/>
              <a:latin typeface="+mn-lt"/>
              <a:ea typeface="+mj-ea"/>
              <a:cs typeface="Times New Roman" pitchFamily="18" charset="0"/>
            </a:endParaRPr>
          </a:p>
        </p:txBody>
      </p:sp>
      <p:sp>
        <p:nvSpPr>
          <p:cNvPr id="17" name="Content Placeholder 2"/>
          <p:cNvSpPr txBox="1">
            <a:spLocks/>
          </p:cNvSpPr>
          <p:nvPr/>
        </p:nvSpPr>
        <p:spPr bwMode="auto">
          <a:xfrm>
            <a:off x="685800" y="1981200"/>
            <a:ext cx="7924800" cy="4375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1" algn="l" rtl="0" eaLnBrk="0" hangingPunct="0">
              <a:spcBef>
                <a:spcPct val="20000"/>
              </a:spcBef>
              <a:buClr>
                <a:srgbClr val="C00000"/>
              </a:buClr>
              <a:defRPr/>
            </a:pPr>
            <a:endParaRPr lang="en-AU" noProof="0" dirty="0">
              <a:latin typeface="+mn-lt"/>
              <a:cs typeface="Arial" charset="0"/>
            </a:endParaRPr>
          </a:p>
          <a:p>
            <a:pPr lvl="1" algn="l" rtl="0" eaLnBrk="0" hangingPunct="0">
              <a:spcBef>
                <a:spcPct val="20000"/>
              </a:spcBef>
              <a:buClr>
                <a:srgbClr val="C00000"/>
              </a:buClr>
              <a:defRPr/>
            </a:pPr>
            <a:endParaRPr lang="en-AU" dirty="0">
              <a:latin typeface="+mn-lt"/>
              <a:cs typeface="Arial" charset="0"/>
            </a:endParaRPr>
          </a:p>
          <a:p>
            <a:pPr lvl="1" algn="l" rtl="0" eaLnBrk="0" hangingPunct="0">
              <a:spcBef>
                <a:spcPct val="20000"/>
              </a:spcBef>
              <a:buClr>
                <a:srgbClr val="C00000"/>
              </a:buClr>
              <a:defRPr/>
            </a:pPr>
            <a:endParaRPr lang="en-AU" noProof="0" dirty="0">
              <a:latin typeface="+mn-lt"/>
              <a:cs typeface="Arial" charset="0"/>
            </a:endParaRPr>
          </a:p>
          <a:p>
            <a:pPr lvl="0" algn="l" rtl="0" eaLnBrk="0" hangingPunct="0">
              <a:spcBef>
                <a:spcPct val="20000"/>
              </a:spcBef>
              <a:buClr>
                <a:srgbClr val="C00000"/>
              </a:buClr>
              <a:defRPr/>
            </a:pPr>
            <a:r>
              <a:rPr lang="en-AU" b="1" dirty="0">
                <a:latin typeface="+mn-lt"/>
                <a:cs typeface="Arial" charset="0"/>
              </a:rPr>
              <a:t>“</a:t>
            </a:r>
            <a:r>
              <a:rPr lang="en-AU" b="1" i="1" dirty="0">
                <a:solidFill>
                  <a:srgbClr val="C00000"/>
                </a:solidFill>
                <a:latin typeface="+mn-lt"/>
                <a:cs typeface="Arial" charset="0"/>
              </a:rPr>
              <a:t>critically reflective, clear, detailed evidence</a:t>
            </a:r>
            <a:r>
              <a:rPr kumimoji="0" lang="en-AU" b="1" i="1" u="none" strike="noStrike" kern="1200" cap="none" spc="0" normalizeH="0" baseline="0" noProof="0" dirty="0">
                <a:ln>
                  <a:noFill/>
                </a:ln>
                <a:solidFill>
                  <a:srgbClr val="C00000"/>
                </a:solidFill>
                <a:effectLst/>
                <a:uLnTx/>
                <a:uFillTx/>
                <a:latin typeface="+mn-lt"/>
                <a:ea typeface="+mn-ea"/>
                <a:cs typeface="Arial" charset="0"/>
              </a:rPr>
              <a:t> and appropriate documentation that the institution is accomplishing its mission and offering educational programs of high quality, consistent with current international practice</a:t>
            </a:r>
            <a:r>
              <a:rPr kumimoji="0" lang="en-AU" b="1" i="0" u="none" strike="noStrike" kern="1200" cap="none" spc="0" normalizeH="0" baseline="0" noProof="0" dirty="0">
                <a:ln>
                  <a:noFill/>
                </a:ln>
                <a:solidFill>
                  <a:schemeClr val="tx1"/>
                </a:solidFill>
                <a:effectLst/>
                <a:uLnTx/>
                <a:uFillTx/>
                <a:latin typeface="+mn-lt"/>
                <a:ea typeface="+mn-ea"/>
                <a:cs typeface="Arial" charset="0"/>
              </a:rPr>
              <a:t>”</a:t>
            </a:r>
            <a:r>
              <a:rPr kumimoji="0" lang="en-AU" b="0" i="0" u="none" strike="noStrike" kern="1200" cap="none" spc="0" normalizeH="0" baseline="0" noProof="0" dirty="0">
                <a:ln>
                  <a:noFill/>
                </a:ln>
                <a:solidFill>
                  <a:schemeClr val="tx1"/>
                </a:solidFill>
                <a:effectLst/>
                <a:uLnTx/>
                <a:uFillTx/>
                <a:latin typeface="+mn-lt"/>
                <a:ea typeface="+mn-ea"/>
                <a:cs typeface="Arial" charset="0"/>
              </a:rPr>
              <a:t>	</a:t>
            </a:r>
          </a:p>
        </p:txBody>
      </p:sp>
    </p:spTree>
    <p:extLst>
      <p:ext uri="{BB962C8B-B14F-4D97-AF65-F5344CB8AC3E}">
        <p14:creationId xmlns:p14="http://schemas.microsoft.com/office/powerpoint/2010/main" val="211334866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304800"/>
            <a:ext cx="8229600" cy="1143000"/>
          </a:xfrm>
          <a:noFill/>
          <a:ln>
            <a:solidFill>
              <a:srgbClr val="996633"/>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lgn="ctr">
              <a:defRPr/>
            </a:pPr>
            <a:br>
              <a:rPr lang="en-US" sz="2400" b="1" dirty="0">
                <a:blipFill>
                  <a:blip r:embed="rId2"/>
                  <a:tile tx="0" ty="0" sx="100000" sy="100000" flip="none" algn="tl"/>
                </a:blipFill>
                <a:latin typeface="Mistral" pitchFamily="66" charset="0"/>
              </a:rPr>
            </a:br>
            <a:br>
              <a:rPr lang="en-US" sz="2400" b="1" dirty="0">
                <a:blipFill>
                  <a:blip r:embed="rId2"/>
                  <a:tile tx="0" ty="0" sx="100000" sy="100000" flip="none" algn="tl"/>
                </a:blipFill>
                <a:latin typeface="Mistral" pitchFamily="66" charset="0"/>
              </a:rPr>
            </a:br>
            <a:endParaRPr lang="en-US" sz="2400" b="1" dirty="0">
              <a:blipFill>
                <a:blip r:embed="rId2"/>
                <a:tile tx="0" ty="0" sx="100000" sy="100000" flip="none" algn="tl"/>
              </a:blipFill>
              <a:latin typeface="Mistral" pitchFamily="66" charset="0"/>
            </a:endParaRPr>
          </a:p>
        </p:txBody>
      </p:sp>
      <p:graphicFrame>
        <p:nvGraphicFramePr>
          <p:cNvPr id="8" name="Content Placeholder 7"/>
          <p:cNvGraphicFramePr>
            <a:graphicFrameLocks noGrp="1"/>
          </p:cNvGraphicFramePr>
          <p:nvPr>
            <p:ph idx="1"/>
          </p:nvPr>
        </p:nvGraphicFramePr>
        <p:xfrm>
          <a:off x="457200" y="1752600"/>
          <a:ext cx="8242164" cy="4648200"/>
        </p:xfrm>
        <a:graphic>
          <a:graphicData uri="http://schemas.openxmlformats.org/drawingml/2006/table">
            <a:tbl>
              <a:tblPr>
                <a:effectLst/>
              </a:tblPr>
              <a:tblGrid>
                <a:gridCol w="8242164">
                  <a:extLst>
                    <a:ext uri="{9D8B030D-6E8A-4147-A177-3AD203B41FA5}">
                      <a16:colId xmlns:a16="http://schemas.microsoft.com/office/drawing/2014/main" val="20000"/>
                    </a:ext>
                  </a:extLst>
                </a:gridCol>
              </a:tblGrid>
              <a:tr h="4648200">
                <a:tc>
                  <a:txBody>
                    <a:bodyPr/>
                    <a:lstStyle/>
                    <a:p>
                      <a:endParaRPr lang="en-US" dirty="0">
                        <a:solidFill>
                          <a:srgbClr val="996633"/>
                        </a:solidFill>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1" name="Rectangle 3"/>
          <p:cNvSpPr txBox="1">
            <a:spLocks noChangeArrowheads="1"/>
          </p:cNvSpPr>
          <p:nvPr/>
        </p:nvSpPr>
        <p:spPr>
          <a:xfrm>
            <a:off x="1295400" y="1981200"/>
            <a:ext cx="6934200" cy="4267200"/>
          </a:xfrm>
          <a:prstGeom prst="rect">
            <a:avLst/>
          </a:prstGeom>
        </p:spPr>
        <p:txBody>
          <a:bodyPr>
            <a:normAutofit/>
          </a:bodyPr>
          <a:lstStyle/>
          <a:p>
            <a:pPr marL="342900" indent="-342900" algn="just" rtl="0" fontAlgn="auto">
              <a:lnSpc>
                <a:spcPct val="80000"/>
              </a:lnSpc>
              <a:spcBef>
                <a:spcPct val="20000"/>
              </a:spcBef>
              <a:spcAft>
                <a:spcPts val="0"/>
              </a:spcAft>
              <a:defRPr/>
            </a:pPr>
            <a:endParaRPr lang="en-US" sz="2800" dirty="0">
              <a:latin typeface="+mn-lt"/>
              <a:cs typeface="+mn-cs"/>
            </a:endParaRPr>
          </a:p>
        </p:txBody>
      </p:sp>
      <p:sp>
        <p:nvSpPr>
          <p:cNvPr id="16" name="Slide Number Placeholder 15"/>
          <p:cNvSpPr>
            <a:spLocks noGrp="1"/>
          </p:cNvSpPr>
          <p:nvPr>
            <p:ph type="sldNum" sz="quarter" idx="12"/>
          </p:nvPr>
        </p:nvSpPr>
        <p:spPr/>
        <p:txBody>
          <a:bodyPr/>
          <a:lstStyle/>
          <a:p>
            <a:pPr>
              <a:defRPr/>
            </a:pPr>
            <a:fld id="{E7D376FA-A952-4985-8A93-61978A6A683E}" type="slidenum">
              <a:rPr lang="en-US" smtClean="0"/>
              <a:pPr>
                <a:defRPr/>
              </a:pPr>
              <a:t>14</a:t>
            </a:fld>
            <a:endParaRPr lang="en-US" dirty="0"/>
          </a:p>
        </p:txBody>
      </p:sp>
      <p:sp>
        <p:nvSpPr>
          <p:cNvPr id="23" name="Title 1"/>
          <p:cNvSpPr txBox="1">
            <a:spLocks/>
          </p:cNvSpPr>
          <p:nvPr/>
        </p:nvSpPr>
        <p:spPr bwMode="auto">
          <a:xfrm>
            <a:off x="1371600" y="548481"/>
            <a:ext cx="7315200" cy="82311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0" algn="l" eaLnBrk="0" hangingPunct="0"/>
            <a:r>
              <a:rPr lang="en-AU" sz="3200" b="1" dirty="0">
                <a:solidFill>
                  <a:srgbClr val="582A04"/>
                </a:solidFill>
                <a:latin typeface="+mn-lt"/>
                <a:ea typeface="+mj-ea"/>
                <a:cs typeface="Times New Roman" pitchFamily="18" charset="0"/>
              </a:rPr>
              <a:t>IPA</a:t>
            </a:r>
            <a:endParaRPr kumimoji="0" lang="en-AU" sz="3200" b="1" i="0" u="none" strike="noStrike" kern="1200" cap="none" spc="0" normalizeH="0" baseline="0" noProof="0" dirty="0">
              <a:ln>
                <a:noFill/>
              </a:ln>
              <a:solidFill>
                <a:srgbClr val="582A04"/>
              </a:solidFill>
              <a:effectLst/>
              <a:uLnTx/>
              <a:uFillTx/>
              <a:latin typeface="+mn-lt"/>
              <a:ea typeface="+mj-ea"/>
              <a:cs typeface="Times New Roman" pitchFamily="18" charset="0"/>
            </a:endParaRPr>
          </a:p>
        </p:txBody>
      </p:sp>
      <p:sp>
        <p:nvSpPr>
          <p:cNvPr id="17" name="Content Placeholder 2"/>
          <p:cNvSpPr txBox="1">
            <a:spLocks/>
          </p:cNvSpPr>
          <p:nvPr/>
        </p:nvSpPr>
        <p:spPr bwMode="auto">
          <a:xfrm>
            <a:off x="609600" y="1981200"/>
            <a:ext cx="79248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3550" lvl="0" indent="-463550" algn="l" rtl="0" eaLnBrk="0" hangingPunct="0">
              <a:spcBef>
                <a:spcPts val="0"/>
              </a:spcBef>
              <a:buClr>
                <a:srgbClr val="C00000"/>
              </a:buClr>
              <a:buFont typeface="Wingdings" pitchFamily="2" charset="2"/>
              <a:buChar char="§"/>
              <a:defRPr/>
            </a:pPr>
            <a:r>
              <a:rPr lang="en-GB" dirty="0">
                <a:latin typeface="+mn-lt"/>
                <a:cs typeface="Arial" charset="0"/>
              </a:rPr>
              <a:t>Quality Assurance</a:t>
            </a:r>
          </a:p>
          <a:p>
            <a:pPr marL="463550" indent="-463550" algn="l" rtl="0" eaLnBrk="0" hangingPunct="0">
              <a:spcBef>
                <a:spcPts val="0"/>
              </a:spcBef>
              <a:buClr>
                <a:srgbClr val="C00000"/>
              </a:buClr>
              <a:buFont typeface="Wingdings" pitchFamily="2" charset="2"/>
              <a:buChar char="§"/>
              <a:defRPr/>
            </a:pPr>
            <a:r>
              <a:rPr lang="en-GB" dirty="0">
                <a:latin typeface="+mn-lt"/>
                <a:cs typeface="Arial" charset="0"/>
              </a:rPr>
              <a:t>Educational Programs</a:t>
            </a:r>
          </a:p>
          <a:p>
            <a:pPr marL="463550" lvl="0" indent="-463550" algn="l" rtl="0" eaLnBrk="0" hangingPunct="0">
              <a:spcBef>
                <a:spcPts val="0"/>
              </a:spcBef>
              <a:buClr>
                <a:srgbClr val="C00000"/>
              </a:buClr>
              <a:buFont typeface="Wingdings" pitchFamily="2" charset="2"/>
              <a:buChar char="§"/>
              <a:defRPr/>
            </a:pPr>
            <a:r>
              <a:rPr lang="en-GB" dirty="0">
                <a:latin typeface="+mn-lt"/>
                <a:cs typeface="Arial" charset="0"/>
              </a:rPr>
              <a:t>Research and Scholarly Activities</a:t>
            </a:r>
          </a:p>
          <a:p>
            <a:pPr marL="463550" lvl="0" indent="-463550" algn="l" rtl="0" eaLnBrk="0" hangingPunct="0">
              <a:spcBef>
                <a:spcPts val="0"/>
              </a:spcBef>
              <a:buClr>
                <a:srgbClr val="C00000"/>
              </a:buClr>
              <a:buFont typeface="Wingdings" pitchFamily="2" charset="2"/>
              <a:buChar char="§"/>
              <a:defRPr/>
            </a:pPr>
            <a:r>
              <a:rPr lang="en-GB" dirty="0">
                <a:latin typeface="+mn-lt"/>
                <a:cs typeface="Arial" charset="0"/>
              </a:rPr>
              <a:t>Faculty and Professional Staff  </a:t>
            </a:r>
          </a:p>
          <a:p>
            <a:pPr marL="463550" lvl="0" indent="-463550" algn="l" rtl="0" eaLnBrk="0" hangingPunct="0">
              <a:spcBef>
                <a:spcPts val="0"/>
              </a:spcBef>
              <a:buClr>
                <a:srgbClr val="C00000"/>
              </a:buClr>
              <a:buFont typeface="Wingdings" pitchFamily="2" charset="2"/>
              <a:buChar char="§"/>
              <a:defRPr/>
            </a:pPr>
            <a:r>
              <a:rPr lang="en-GB" dirty="0">
                <a:latin typeface="+mn-lt"/>
                <a:cs typeface="Arial" charset="0"/>
              </a:rPr>
              <a:t>Students</a:t>
            </a:r>
          </a:p>
          <a:p>
            <a:pPr marL="463550" indent="-463550" algn="l" rtl="0" eaLnBrk="0" hangingPunct="0">
              <a:spcBef>
                <a:spcPct val="20000"/>
              </a:spcBef>
              <a:buClr>
                <a:srgbClr val="C00000"/>
              </a:buClr>
              <a:buFont typeface="Wingdings" pitchFamily="2" charset="2"/>
              <a:buChar char="§"/>
              <a:defRPr/>
            </a:pPr>
            <a:r>
              <a:rPr lang="en-GB" dirty="0">
                <a:latin typeface="+mn-lt"/>
                <a:cs typeface="Arial" charset="0"/>
              </a:rPr>
              <a:t>Learning Resource Center, Facilities, and Infrastructure</a:t>
            </a:r>
          </a:p>
          <a:p>
            <a:pPr marL="463550" indent="-463550" algn="l" rtl="0" eaLnBrk="0" hangingPunct="0">
              <a:spcBef>
                <a:spcPts val="0"/>
              </a:spcBef>
              <a:buClr>
                <a:srgbClr val="C00000"/>
              </a:buClr>
              <a:buFont typeface="Wingdings" pitchFamily="2" charset="2"/>
              <a:buChar char="§"/>
              <a:defRPr/>
            </a:pPr>
            <a:r>
              <a:rPr lang="en-GB" strike="sngStrike" dirty="0">
                <a:latin typeface="+mn-lt"/>
                <a:cs typeface="Arial" charset="0"/>
              </a:rPr>
              <a:t>Governance and Management</a:t>
            </a:r>
          </a:p>
          <a:p>
            <a:pPr marL="463550" lvl="0" indent="-463550" algn="l" rtl="0" eaLnBrk="0" hangingPunct="0">
              <a:spcBef>
                <a:spcPts val="0"/>
              </a:spcBef>
              <a:buClr>
                <a:srgbClr val="C00000"/>
              </a:buClr>
              <a:buFont typeface="Wingdings" pitchFamily="2" charset="2"/>
              <a:buChar char="§"/>
              <a:defRPr/>
            </a:pPr>
            <a:r>
              <a:rPr lang="en-GB" strike="sngStrike" dirty="0">
                <a:latin typeface="+mn-lt"/>
                <a:cs typeface="Arial" charset="0"/>
              </a:rPr>
              <a:t>Health, Safety and Environment</a:t>
            </a:r>
          </a:p>
          <a:p>
            <a:pPr marL="463550" lvl="0" indent="-463550" algn="l" rtl="0" eaLnBrk="0" hangingPunct="0">
              <a:spcBef>
                <a:spcPts val="0"/>
              </a:spcBef>
              <a:buClr>
                <a:srgbClr val="C00000"/>
              </a:buClr>
              <a:buFont typeface="Wingdings" pitchFamily="2" charset="2"/>
              <a:buChar char="§"/>
              <a:defRPr/>
            </a:pPr>
            <a:r>
              <a:rPr lang="en-GB" strike="sngStrike" dirty="0">
                <a:latin typeface="+mn-lt"/>
                <a:cs typeface="Arial" charset="0"/>
              </a:rPr>
              <a:t>Fiscal Resources, Financial Management and Budgeting</a:t>
            </a:r>
          </a:p>
          <a:p>
            <a:pPr marL="463550" lvl="0" indent="-463550" algn="l" rtl="0" eaLnBrk="0" hangingPunct="0">
              <a:spcBef>
                <a:spcPts val="0"/>
              </a:spcBef>
              <a:buClr>
                <a:srgbClr val="C00000"/>
              </a:buClr>
              <a:buFont typeface="Wingdings" pitchFamily="2" charset="2"/>
              <a:buChar char="§"/>
              <a:defRPr/>
            </a:pPr>
            <a:r>
              <a:rPr lang="en-GB" strike="sngStrike" dirty="0">
                <a:latin typeface="+mn-lt"/>
                <a:cs typeface="Arial" charset="0"/>
              </a:rPr>
              <a:t>Legal Compliance and Public Disclosure</a:t>
            </a:r>
          </a:p>
          <a:p>
            <a:pPr marL="463550" lvl="0" indent="-463550" algn="l" rtl="0" eaLnBrk="0" hangingPunct="0">
              <a:spcBef>
                <a:spcPts val="0"/>
              </a:spcBef>
              <a:buClr>
                <a:srgbClr val="C00000"/>
              </a:buClr>
              <a:buFont typeface="Wingdings" pitchFamily="2" charset="2"/>
              <a:buChar char="§"/>
              <a:defRPr/>
            </a:pPr>
            <a:r>
              <a:rPr lang="en-GB" strike="sngStrike" dirty="0">
                <a:latin typeface="+mn-lt"/>
                <a:cs typeface="Arial" charset="0"/>
              </a:rPr>
              <a:t>Community Engagement</a:t>
            </a:r>
          </a:p>
          <a:p>
            <a:pPr marL="463550" lvl="0" indent="-463550" algn="l" rtl="0" eaLnBrk="0" hangingPunct="0">
              <a:spcBef>
                <a:spcPct val="20000"/>
              </a:spcBef>
              <a:buClr>
                <a:srgbClr val="C00000"/>
              </a:buClr>
              <a:buFont typeface="Wingdings" pitchFamily="2" charset="2"/>
              <a:buChar char="§"/>
              <a:defRPr/>
            </a:pPr>
            <a:r>
              <a:rPr kumimoji="0" lang="en-AU" b="0" i="0" u="none" strike="noStrike" kern="1200" cap="none" spc="0" normalizeH="0" baseline="0" noProof="0" dirty="0">
                <a:ln>
                  <a:noFill/>
                </a:ln>
                <a:solidFill>
                  <a:schemeClr val="tx1"/>
                </a:solidFill>
                <a:effectLst/>
                <a:uLnTx/>
                <a:uFillTx/>
                <a:latin typeface="+mn-lt"/>
                <a:ea typeface="+mn-ea"/>
                <a:cs typeface="Arial" charset="0"/>
              </a:rPr>
              <a:t>	</a:t>
            </a:r>
            <a:r>
              <a:rPr kumimoji="0" lang="en-AU" b="1" i="0" u="none" strike="noStrike" kern="1200" cap="none" spc="0" normalizeH="0" baseline="0" noProof="0" dirty="0">
                <a:ln>
                  <a:noFill/>
                </a:ln>
                <a:solidFill>
                  <a:schemeClr val="tx1"/>
                </a:solidFill>
                <a:effectLst/>
                <a:uLnTx/>
                <a:uFillTx/>
                <a:latin typeface="+mn-lt"/>
                <a:ea typeface="+mn-ea"/>
                <a:cs typeface="Arial" charset="0"/>
              </a:rPr>
              <a:t> </a:t>
            </a:r>
            <a:r>
              <a:rPr kumimoji="0" lang="en-AU" b="0" i="0" u="none" strike="noStrike" kern="1200" cap="none" spc="0" normalizeH="0" baseline="0" noProof="0" dirty="0">
                <a:ln>
                  <a:noFill/>
                </a:ln>
                <a:solidFill>
                  <a:schemeClr val="tx1"/>
                </a:solidFill>
                <a:effectLst/>
                <a:uLnTx/>
                <a:uFillTx/>
                <a:latin typeface="+mn-lt"/>
                <a:ea typeface="+mn-ea"/>
                <a:cs typeface="Arial" charset="0"/>
              </a:rPr>
              <a:t>	</a:t>
            </a:r>
          </a:p>
        </p:txBody>
      </p:sp>
    </p:spTree>
    <p:extLst>
      <p:ext uri="{BB962C8B-B14F-4D97-AF65-F5344CB8AC3E}">
        <p14:creationId xmlns:p14="http://schemas.microsoft.com/office/powerpoint/2010/main" val="398060101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304800"/>
            <a:ext cx="8229600" cy="1143000"/>
          </a:xfrm>
          <a:noFill/>
          <a:ln>
            <a:solidFill>
              <a:srgbClr val="996633"/>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lgn="ctr">
              <a:defRPr/>
            </a:pPr>
            <a:br>
              <a:rPr lang="en-US" sz="2400" b="1" dirty="0">
                <a:blipFill>
                  <a:blip r:embed="rId2"/>
                  <a:tile tx="0" ty="0" sx="100000" sy="100000" flip="none" algn="tl"/>
                </a:blipFill>
                <a:latin typeface="Mistral" pitchFamily="66" charset="0"/>
              </a:rPr>
            </a:br>
            <a:br>
              <a:rPr lang="en-US" sz="2400" b="1" dirty="0">
                <a:blipFill>
                  <a:blip r:embed="rId2"/>
                  <a:tile tx="0" ty="0" sx="100000" sy="100000" flip="none" algn="tl"/>
                </a:blipFill>
                <a:latin typeface="Mistral" pitchFamily="66" charset="0"/>
              </a:rPr>
            </a:br>
            <a:endParaRPr lang="en-US" sz="2400" b="1" dirty="0">
              <a:blipFill>
                <a:blip r:embed="rId2"/>
                <a:tile tx="0" ty="0" sx="100000" sy="100000" flip="none" algn="tl"/>
              </a:blipFill>
              <a:latin typeface="Mistral" pitchFamily="66" charset="0"/>
            </a:endParaRPr>
          </a:p>
        </p:txBody>
      </p:sp>
      <p:graphicFrame>
        <p:nvGraphicFramePr>
          <p:cNvPr id="8" name="Content Placeholder 7"/>
          <p:cNvGraphicFramePr>
            <a:graphicFrameLocks noGrp="1"/>
          </p:cNvGraphicFramePr>
          <p:nvPr>
            <p:ph idx="1"/>
          </p:nvPr>
        </p:nvGraphicFramePr>
        <p:xfrm>
          <a:off x="457200" y="1752600"/>
          <a:ext cx="8229600" cy="4800600"/>
        </p:xfrm>
        <a:graphic>
          <a:graphicData uri="http://schemas.openxmlformats.org/drawingml/2006/table">
            <a:tbl>
              <a:tblPr>
                <a:effectLst/>
              </a:tblPr>
              <a:tblGrid>
                <a:gridCol w="8229600">
                  <a:extLst>
                    <a:ext uri="{9D8B030D-6E8A-4147-A177-3AD203B41FA5}">
                      <a16:colId xmlns:a16="http://schemas.microsoft.com/office/drawing/2014/main" val="20000"/>
                    </a:ext>
                  </a:extLst>
                </a:gridCol>
              </a:tblGrid>
              <a:tr h="4800600">
                <a:tc>
                  <a:txBody>
                    <a:bodyPr/>
                    <a:lstStyle/>
                    <a:p>
                      <a:endParaRPr lang="en-US" dirty="0">
                        <a:solidFill>
                          <a:srgbClr val="996633"/>
                        </a:solidFill>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1" name="Rectangle 3"/>
          <p:cNvSpPr txBox="1">
            <a:spLocks noChangeArrowheads="1"/>
          </p:cNvSpPr>
          <p:nvPr/>
        </p:nvSpPr>
        <p:spPr>
          <a:xfrm>
            <a:off x="1295400" y="1981200"/>
            <a:ext cx="6934200" cy="4267200"/>
          </a:xfrm>
          <a:prstGeom prst="rect">
            <a:avLst/>
          </a:prstGeom>
        </p:spPr>
        <p:txBody>
          <a:bodyPr>
            <a:normAutofit/>
          </a:bodyPr>
          <a:lstStyle/>
          <a:p>
            <a:pPr marL="342900" indent="-342900" algn="just" rtl="0" fontAlgn="auto">
              <a:lnSpc>
                <a:spcPct val="80000"/>
              </a:lnSpc>
              <a:spcBef>
                <a:spcPct val="20000"/>
              </a:spcBef>
              <a:spcAft>
                <a:spcPts val="0"/>
              </a:spcAft>
              <a:defRPr/>
            </a:pPr>
            <a:endParaRPr lang="en-US" sz="2800" dirty="0">
              <a:latin typeface="+mn-lt"/>
              <a:cs typeface="+mn-cs"/>
            </a:endParaRPr>
          </a:p>
        </p:txBody>
      </p:sp>
      <p:sp>
        <p:nvSpPr>
          <p:cNvPr id="16" name="Slide Number Placeholder 15"/>
          <p:cNvSpPr>
            <a:spLocks noGrp="1"/>
          </p:cNvSpPr>
          <p:nvPr>
            <p:ph type="sldNum" sz="quarter" idx="12"/>
          </p:nvPr>
        </p:nvSpPr>
        <p:spPr/>
        <p:txBody>
          <a:bodyPr/>
          <a:lstStyle/>
          <a:p>
            <a:pPr>
              <a:defRPr/>
            </a:pPr>
            <a:fld id="{E7D376FA-A952-4985-8A93-61978A6A683E}" type="slidenum">
              <a:rPr lang="en-US" smtClean="0"/>
              <a:pPr>
                <a:defRPr/>
              </a:pPr>
              <a:t>15</a:t>
            </a:fld>
            <a:endParaRPr lang="en-US" dirty="0"/>
          </a:p>
        </p:txBody>
      </p:sp>
      <p:sp>
        <p:nvSpPr>
          <p:cNvPr id="23" name="Title 1"/>
          <p:cNvSpPr txBox="1">
            <a:spLocks/>
          </p:cNvSpPr>
          <p:nvPr/>
        </p:nvSpPr>
        <p:spPr bwMode="auto">
          <a:xfrm>
            <a:off x="1371600" y="548481"/>
            <a:ext cx="7315200" cy="82311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0" algn="l" eaLnBrk="0" hangingPunct="0"/>
            <a:r>
              <a:rPr lang="en-AU" sz="3200" b="1" dirty="0">
                <a:solidFill>
                  <a:srgbClr val="582A04"/>
                </a:solidFill>
                <a:latin typeface="+mn-lt"/>
                <a:ea typeface="+mj-ea"/>
                <a:cs typeface="Times New Roman" pitchFamily="18" charset="0"/>
              </a:rPr>
              <a:t>IPA</a:t>
            </a:r>
            <a:endParaRPr kumimoji="0" lang="en-AU" sz="3200" b="1" i="0" u="none" strike="noStrike" kern="1200" cap="none" spc="0" normalizeH="0" baseline="0" noProof="0" dirty="0">
              <a:ln>
                <a:noFill/>
              </a:ln>
              <a:solidFill>
                <a:srgbClr val="582A04"/>
              </a:solidFill>
              <a:effectLst/>
              <a:uLnTx/>
              <a:uFillTx/>
              <a:latin typeface="+mn-lt"/>
              <a:ea typeface="+mj-ea"/>
              <a:cs typeface="Times New Roman" pitchFamily="18" charset="0"/>
            </a:endParaRPr>
          </a:p>
        </p:txBody>
      </p:sp>
      <p:sp>
        <p:nvSpPr>
          <p:cNvPr id="17" name="Content Placeholder 2"/>
          <p:cNvSpPr txBox="1">
            <a:spLocks/>
          </p:cNvSpPr>
          <p:nvPr/>
        </p:nvSpPr>
        <p:spPr bwMode="auto">
          <a:xfrm>
            <a:off x="609600" y="1981200"/>
            <a:ext cx="7924800" cy="4375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l" rtl="0" eaLnBrk="0" hangingPunct="0">
              <a:spcBef>
                <a:spcPct val="20000"/>
              </a:spcBef>
              <a:buClr>
                <a:srgbClr val="C00000"/>
              </a:buClr>
              <a:buFont typeface="Wingdings" panose="05000000000000000000" pitchFamily="2" charset="2"/>
              <a:buChar char="§"/>
              <a:defRPr/>
            </a:pPr>
            <a:r>
              <a:rPr lang="en-AU" noProof="0" dirty="0">
                <a:latin typeface="+mn-lt"/>
                <a:cs typeface="Arial" charset="0"/>
              </a:rPr>
              <a:t>Cannot normally be submitted until IIL is confirmed</a:t>
            </a:r>
          </a:p>
          <a:p>
            <a:pPr marL="342900" lvl="0" indent="-342900" algn="l" rtl="0" eaLnBrk="0" hangingPunct="0">
              <a:spcBef>
                <a:spcPct val="20000"/>
              </a:spcBef>
              <a:buClr>
                <a:srgbClr val="C00000"/>
              </a:buClr>
              <a:buFont typeface="Wingdings" panose="05000000000000000000" pitchFamily="2" charset="2"/>
              <a:buChar char="§"/>
              <a:defRPr/>
            </a:pPr>
            <a:r>
              <a:rPr lang="en-AU" dirty="0">
                <a:latin typeface="+mn-lt"/>
                <a:cs typeface="Arial" charset="0"/>
              </a:rPr>
              <a:t>Submit (3 soft, 1 hard copy)</a:t>
            </a:r>
          </a:p>
          <a:p>
            <a:pPr marL="800100" lvl="1" indent="-342900" algn="l" rtl="0" eaLnBrk="0" hangingPunct="0">
              <a:spcBef>
                <a:spcPct val="20000"/>
              </a:spcBef>
              <a:buClr>
                <a:srgbClr val="C00000"/>
              </a:buClr>
              <a:buFont typeface="Wingdings" panose="05000000000000000000" pitchFamily="2" charset="2"/>
              <a:buChar char="Ø"/>
              <a:defRPr/>
            </a:pPr>
            <a:r>
              <a:rPr lang="en-AU" noProof="0" dirty="0">
                <a:latin typeface="+mn-lt"/>
                <a:cs typeface="Arial" charset="0"/>
              </a:rPr>
              <a:t>Application form</a:t>
            </a:r>
          </a:p>
          <a:p>
            <a:pPr marL="800100" lvl="1" indent="-342900" algn="l" rtl="0" eaLnBrk="0" hangingPunct="0">
              <a:spcBef>
                <a:spcPct val="20000"/>
              </a:spcBef>
              <a:buClr>
                <a:srgbClr val="C00000"/>
              </a:buClr>
              <a:buFont typeface="Wingdings" panose="05000000000000000000" pitchFamily="2" charset="2"/>
              <a:buChar char="Ø"/>
              <a:defRPr/>
            </a:pPr>
            <a:r>
              <a:rPr lang="en-AU" dirty="0">
                <a:latin typeface="+mn-lt"/>
                <a:cs typeface="Arial" charset="0"/>
              </a:rPr>
              <a:t>CEO letter stating that the program(s) </a:t>
            </a:r>
            <a:r>
              <a:rPr lang="en-GB" dirty="0">
                <a:latin typeface="+mn-lt"/>
                <a:cs typeface="Arial" charset="0"/>
              </a:rPr>
              <a:t>has </a:t>
            </a:r>
            <a:r>
              <a:rPr lang="en-GB" dirty="0" err="1">
                <a:latin typeface="+mn-lt"/>
                <a:cs typeface="Arial" charset="0"/>
              </a:rPr>
              <a:t>BoT</a:t>
            </a:r>
            <a:r>
              <a:rPr lang="en-GB" dirty="0">
                <a:latin typeface="+mn-lt"/>
                <a:cs typeface="Arial" charset="0"/>
              </a:rPr>
              <a:t> approval, is consistent with the institution’s mission and goals and will receive the necessary budget</a:t>
            </a:r>
            <a:endParaRPr lang="en-AU" dirty="0">
              <a:latin typeface="+mn-lt"/>
              <a:cs typeface="Arial" charset="0"/>
            </a:endParaRPr>
          </a:p>
          <a:p>
            <a:pPr marL="800100" lvl="1" indent="-342900" algn="l" rtl="0" eaLnBrk="0" hangingPunct="0">
              <a:spcBef>
                <a:spcPct val="20000"/>
              </a:spcBef>
              <a:buClr>
                <a:srgbClr val="C00000"/>
              </a:buClr>
              <a:buFont typeface="Wingdings" panose="05000000000000000000" pitchFamily="2" charset="2"/>
              <a:buChar char="Ø"/>
              <a:defRPr/>
            </a:pPr>
            <a:r>
              <a:rPr lang="en-GB" dirty="0">
                <a:latin typeface="+mn-lt"/>
                <a:cs typeface="Arial" charset="0"/>
              </a:rPr>
              <a:t>account of how the institution is meeting each of the applicable Standards with reference to supporting documentation</a:t>
            </a:r>
          </a:p>
        </p:txBody>
      </p:sp>
    </p:spTree>
    <p:extLst>
      <p:ext uri="{BB962C8B-B14F-4D97-AF65-F5344CB8AC3E}">
        <p14:creationId xmlns:p14="http://schemas.microsoft.com/office/powerpoint/2010/main" val="319904106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304800"/>
            <a:ext cx="8229600" cy="1143000"/>
          </a:xfrm>
          <a:noFill/>
          <a:ln>
            <a:solidFill>
              <a:srgbClr val="996633"/>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lgn="ctr">
              <a:defRPr/>
            </a:pPr>
            <a:br>
              <a:rPr lang="en-US" sz="2400" b="1" dirty="0">
                <a:blipFill>
                  <a:blip r:embed="rId2"/>
                  <a:tile tx="0" ty="0" sx="100000" sy="100000" flip="none" algn="tl"/>
                </a:blipFill>
                <a:latin typeface="Mistral" pitchFamily="66" charset="0"/>
              </a:rPr>
            </a:br>
            <a:br>
              <a:rPr lang="en-US" sz="2400" b="1" dirty="0">
                <a:blipFill>
                  <a:blip r:embed="rId2"/>
                  <a:tile tx="0" ty="0" sx="100000" sy="100000" flip="none" algn="tl"/>
                </a:blipFill>
                <a:latin typeface="Mistral" pitchFamily="66" charset="0"/>
              </a:rPr>
            </a:br>
            <a:endParaRPr lang="en-US" sz="2400" b="1" dirty="0">
              <a:blipFill>
                <a:blip r:embed="rId2"/>
                <a:tile tx="0" ty="0" sx="100000" sy="100000" flip="none" algn="tl"/>
              </a:blipFill>
              <a:latin typeface="Mistral" pitchFamily="66" charset="0"/>
            </a:endParaRPr>
          </a:p>
        </p:txBody>
      </p:sp>
      <p:graphicFrame>
        <p:nvGraphicFramePr>
          <p:cNvPr id="8" name="Content Placeholder 7"/>
          <p:cNvGraphicFramePr>
            <a:graphicFrameLocks noGrp="1"/>
          </p:cNvGraphicFramePr>
          <p:nvPr>
            <p:ph idx="1"/>
          </p:nvPr>
        </p:nvGraphicFramePr>
        <p:xfrm>
          <a:off x="457200" y="1752600"/>
          <a:ext cx="8229600" cy="4800600"/>
        </p:xfrm>
        <a:graphic>
          <a:graphicData uri="http://schemas.openxmlformats.org/drawingml/2006/table">
            <a:tbl>
              <a:tblPr>
                <a:effectLst/>
              </a:tblPr>
              <a:tblGrid>
                <a:gridCol w="8229600">
                  <a:extLst>
                    <a:ext uri="{9D8B030D-6E8A-4147-A177-3AD203B41FA5}">
                      <a16:colId xmlns:a16="http://schemas.microsoft.com/office/drawing/2014/main" val="20000"/>
                    </a:ext>
                  </a:extLst>
                </a:gridCol>
              </a:tblGrid>
              <a:tr h="4800600">
                <a:tc>
                  <a:txBody>
                    <a:bodyPr/>
                    <a:lstStyle/>
                    <a:p>
                      <a:endParaRPr lang="en-US" dirty="0">
                        <a:solidFill>
                          <a:srgbClr val="996633"/>
                        </a:solidFill>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1" name="Rectangle 3"/>
          <p:cNvSpPr txBox="1">
            <a:spLocks noChangeArrowheads="1"/>
          </p:cNvSpPr>
          <p:nvPr/>
        </p:nvSpPr>
        <p:spPr>
          <a:xfrm>
            <a:off x="1295400" y="1981200"/>
            <a:ext cx="6934200" cy="4267200"/>
          </a:xfrm>
          <a:prstGeom prst="rect">
            <a:avLst/>
          </a:prstGeom>
        </p:spPr>
        <p:txBody>
          <a:bodyPr>
            <a:normAutofit/>
          </a:bodyPr>
          <a:lstStyle/>
          <a:p>
            <a:pPr marL="342900" indent="-342900" algn="just" rtl="0" fontAlgn="auto">
              <a:lnSpc>
                <a:spcPct val="80000"/>
              </a:lnSpc>
              <a:spcBef>
                <a:spcPct val="20000"/>
              </a:spcBef>
              <a:spcAft>
                <a:spcPts val="0"/>
              </a:spcAft>
              <a:defRPr/>
            </a:pPr>
            <a:endParaRPr lang="en-US" sz="2800" dirty="0">
              <a:latin typeface="+mn-lt"/>
              <a:cs typeface="+mn-cs"/>
            </a:endParaRPr>
          </a:p>
        </p:txBody>
      </p:sp>
      <p:sp>
        <p:nvSpPr>
          <p:cNvPr id="16" name="Slide Number Placeholder 15"/>
          <p:cNvSpPr>
            <a:spLocks noGrp="1"/>
          </p:cNvSpPr>
          <p:nvPr>
            <p:ph type="sldNum" sz="quarter" idx="12"/>
          </p:nvPr>
        </p:nvSpPr>
        <p:spPr/>
        <p:txBody>
          <a:bodyPr/>
          <a:lstStyle/>
          <a:p>
            <a:pPr>
              <a:defRPr/>
            </a:pPr>
            <a:fld id="{E7D376FA-A952-4985-8A93-61978A6A683E}" type="slidenum">
              <a:rPr lang="en-US" smtClean="0"/>
              <a:pPr>
                <a:defRPr/>
              </a:pPr>
              <a:t>16</a:t>
            </a:fld>
            <a:endParaRPr lang="en-US" dirty="0"/>
          </a:p>
        </p:txBody>
      </p:sp>
      <p:sp>
        <p:nvSpPr>
          <p:cNvPr id="23" name="Title 1"/>
          <p:cNvSpPr txBox="1">
            <a:spLocks/>
          </p:cNvSpPr>
          <p:nvPr/>
        </p:nvSpPr>
        <p:spPr bwMode="auto">
          <a:xfrm>
            <a:off x="1371600" y="548481"/>
            <a:ext cx="7315200" cy="82311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0" algn="l" eaLnBrk="0" hangingPunct="0"/>
            <a:r>
              <a:rPr lang="en-AU" sz="3200" b="1" dirty="0">
                <a:solidFill>
                  <a:srgbClr val="582A04"/>
                </a:solidFill>
                <a:latin typeface="+mn-lt"/>
                <a:ea typeface="+mj-ea"/>
                <a:cs typeface="Times New Roman" pitchFamily="18" charset="0"/>
              </a:rPr>
              <a:t>IPA</a:t>
            </a:r>
            <a:endParaRPr kumimoji="0" lang="en-AU" sz="3200" b="1" i="0" u="none" strike="noStrike" kern="1200" cap="none" spc="0" normalizeH="0" baseline="0" noProof="0" dirty="0">
              <a:ln>
                <a:noFill/>
              </a:ln>
              <a:solidFill>
                <a:srgbClr val="582A04"/>
              </a:solidFill>
              <a:effectLst/>
              <a:uLnTx/>
              <a:uFillTx/>
              <a:latin typeface="+mn-lt"/>
              <a:ea typeface="+mj-ea"/>
              <a:cs typeface="Times New Roman" pitchFamily="18" charset="0"/>
            </a:endParaRPr>
          </a:p>
        </p:txBody>
      </p:sp>
      <p:sp>
        <p:nvSpPr>
          <p:cNvPr id="17" name="Content Placeholder 2"/>
          <p:cNvSpPr txBox="1">
            <a:spLocks/>
          </p:cNvSpPr>
          <p:nvPr/>
        </p:nvSpPr>
        <p:spPr bwMode="auto">
          <a:xfrm>
            <a:off x="609600" y="1981200"/>
            <a:ext cx="7924800" cy="4375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800100" lvl="1" indent="-342900" algn="l" rtl="0" eaLnBrk="0" hangingPunct="0">
              <a:spcBef>
                <a:spcPct val="20000"/>
              </a:spcBef>
              <a:buClr>
                <a:srgbClr val="C00000"/>
              </a:buClr>
              <a:buFont typeface="Wingdings" panose="05000000000000000000" pitchFamily="2" charset="2"/>
              <a:buChar char="Ø"/>
              <a:defRPr/>
            </a:pPr>
            <a:r>
              <a:rPr lang="en-GB" dirty="0">
                <a:latin typeface="+mn-lt"/>
                <a:cs typeface="Arial" charset="0"/>
              </a:rPr>
              <a:t>Organization Chart</a:t>
            </a:r>
          </a:p>
          <a:p>
            <a:pPr marL="800100" lvl="1" indent="-342900" algn="l" rtl="0" eaLnBrk="0" hangingPunct="0">
              <a:spcBef>
                <a:spcPct val="20000"/>
              </a:spcBef>
              <a:buClr>
                <a:srgbClr val="C00000"/>
              </a:buClr>
              <a:buFont typeface="Wingdings" panose="05000000000000000000" pitchFamily="2" charset="2"/>
              <a:buChar char="Ø"/>
              <a:defRPr/>
            </a:pPr>
            <a:r>
              <a:rPr lang="en-GB" dirty="0">
                <a:latin typeface="+mn-lt"/>
                <a:cs typeface="Arial" charset="0"/>
              </a:rPr>
              <a:t>PPM, </a:t>
            </a:r>
            <a:r>
              <a:rPr lang="en-GB" dirty="0" err="1">
                <a:latin typeface="+mn-lt"/>
                <a:cs typeface="Arial" charset="0"/>
              </a:rPr>
              <a:t>catalog</a:t>
            </a:r>
            <a:r>
              <a:rPr lang="en-GB" dirty="0">
                <a:latin typeface="+mn-lt"/>
                <a:cs typeface="Arial" charset="0"/>
              </a:rPr>
              <a:t>, faculty and staff manuals, student handbooks</a:t>
            </a:r>
          </a:p>
          <a:p>
            <a:pPr marL="800100" lvl="1" indent="-342900" algn="l" rtl="0" eaLnBrk="0" hangingPunct="0">
              <a:spcBef>
                <a:spcPct val="20000"/>
              </a:spcBef>
              <a:buClr>
                <a:srgbClr val="C00000"/>
              </a:buClr>
              <a:buFont typeface="Wingdings" panose="05000000000000000000" pitchFamily="2" charset="2"/>
              <a:buChar char="Ø"/>
              <a:defRPr/>
            </a:pPr>
            <a:r>
              <a:rPr lang="en-GB" dirty="0">
                <a:latin typeface="+mn-lt"/>
                <a:cs typeface="Arial" charset="0"/>
              </a:rPr>
              <a:t>Program specification</a:t>
            </a:r>
          </a:p>
          <a:p>
            <a:pPr marL="800100" lvl="1" indent="-342900" algn="l" rtl="0" eaLnBrk="0" hangingPunct="0">
              <a:spcBef>
                <a:spcPct val="20000"/>
              </a:spcBef>
              <a:buClr>
                <a:srgbClr val="C00000"/>
              </a:buClr>
              <a:buFont typeface="Wingdings" panose="05000000000000000000" pitchFamily="2" charset="2"/>
              <a:buChar char="Ø"/>
              <a:defRPr/>
            </a:pPr>
            <a:r>
              <a:rPr lang="en-GB" dirty="0">
                <a:latin typeface="+mn-lt"/>
                <a:cs typeface="Arial" charset="0"/>
              </a:rPr>
              <a:t>Course syllabi </a:t>
            </a:r>
          </a:p>
          <a:p>
            <a:pPr marL="800100" lvl="1" indent="-342900" algn="l" rtl="0" eaLnBrk="0" hangingPunct="0">
              <a:spcBef>
                <a:spcPct val="20000"/>
              </a:spcBef>
              <a:buClr>
                <a:srgbClr val="C00000"/>
              </a:buClr>
              <a:buFont typeface="Wingdings" panose="05000000000000000000" pitchFamily="2" charset="2"/>
              <a:buChar char="Ø"/>
              <a:defRPr/>
            </a:pPr>
            <a:r>
              <a:rPr lang="en-GB" dirty="0">
                <a:latin typeface="+mn-lt"/>
                <a:cs typeface="Arial" charset="0"/>
              </a:rPr>
              <a:t>List of other relevant accreditations</a:t>
            </a:r>
          </a:p>
          <a:p>
            <a:pPr marL="800100" lvl="1" indent="-342900" algn="l" rtl="0" eaLnBrk="0" hangingPunct="0">
              <a:spcBef>
                <a:spcPct val="20000"/>
              </a:spcBef>
              <a:buClr>
                <a:srgbClr val="C00000"/>
              </a:buClr>
              <a:buFont typeface="Wingdings" panose="05000000000000000000" pitchFamily="2" charset="2"/>
              <a:buChar char="Ø"/>
              <a:defRPr/>
            </a:pPr>
            <a:r>
              <a:rPr lang="en-GB" dirty="0">
                <a:latin typeface="+mn-lt"/>
                <a:cs typeface="Arial" charset="0"/>
              </a:rPr>
              <a:t>The Self-Study and other attachments e.g. faculty information, hiring plans, facility development plan budgets, market research, etc. which serve as supporting documentation for the Application.</a:t>
            </a:r>
          </a:p>
        </p:txBody>
      </p:sp>
    </p:spTree>
    <p:extLst>
      <p:ext uri="{BB962C8B-B14F-4D97-AF65-F5344CB8AC3E}">
        <p14:creationId xmlns:p14="http://schemas.microsoft.com/office/powerpoint/2010/main" val="136880243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304800"/>
            <a:ext cx="8229600" cy="1143000"/>
          </a:xfrm>
          <a:noFill/>
          <a:ln>
            <a:solidFill>
              <a:srgbClr val="996633"/>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lgn="ctr">
              <a:defRPr/>
            </a:pPr>
            <a:br>
              <a:rPr lang="en-US" sz="2400" b="1" dirty="0">
                <a:blipFill>
                  <a:blip r:embed="rId2"/>
                  <a:tile tx="0" ty="0" sx="100000" sy="100000" flip="none" algn="tl"/>
                </a:blipFill>
                <a:latin typeface="Mistral" pitchFamily="66" charset="0"/>
              </a:rPr>
            </a:br>
            <a:br>
              <a:rPr lang="en-US" sz="2400" b="1" dirty="0">
                <a:blipFill>
                  <a:blip r:embed="rId2"/>
                  <a:tile tx="0" ty="0" sx="100000" sy="100000" flip="none" algn="tl"/>
                </a:blipFill>
                <a:latin typeface="Mistral" pitchFamily="66" charset="0"/>
              </a:rPr>
            </a:br>
            <a:endParaRPr lang="en-US" sz="2400" b="1" dirty="0">
              <a:blipFill>
                <a:blip r:embed="rId2"/>
                <a:tile tx="0" ty="0" sx="100000" sy="100000" flip="none" algn="tl"/>
              </a:blipFill>
              <a:latin typeface="Mistral" pitchFamily="66" charset="0"/>
            </a:endParaRPr>
          </a:p>
        </p:txBody>
      </p:sp>
      <p:graphicFrame>
        <p:nvGraphicFramePr>
          <p:cNvPr id="8" name="Content Placeholder 7"/>
          <p:cNvGraphicFramePr>
            <a:graphicFrameLocks noGrp="1"/>
          </p:cNvGraphicFramePr>
          <p:nvPr>
            <p:ph idx="1"/>
          </p:nvPr>
        </p:nvGraphicFramePr>
        <p:xfrm>
          <a:off x="457200" y="1752600"/>
          <a:ext cx="8229600" cy="4800600"/>
        </p:xfrm>
        <a:graphic>
          <a:graphicData uri="http://schemas.openxmlformats.org/drawingml/2006/table">
            <a:tbl>
              <a:tblPr>
                <a:effectLst/>
              </a:tblPr>
              <a:tblGrid>
                <a:gridCol w="8229600">
                  <a:extLst>
                    <a:ext uri="{9D8B030D-6E8A-4147-A177-3AD203B41FA5}">
                      <a16:colId xmlns:a16="http://schemas.microsoft.com/office/drawing/2014/main" val="20000"/>
                    </a:ext>
                  </a:extLst>
                </a:gridCol>
              </a:tblGrid>
              <a:tr h="4800600">
                <a:tc>
                  <a:txBody>
                    <a:bodyPr/>
                    <a:lstStyle/>
                    <a:p>
                      <a:endParaRPr lang="en-US" dirty="0">
                        <a:solidFill>
                          <a:srgbClr val="996633"/>
                        </a:solidFill>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1" name="Rectangle 3"/>
          <p:cNvSpPr txBox="1">
            <a:spLocks noChangeArrowheads="1"/>
          </p:cNvSpPr>
          <p:nvPr/>
        </p:nvSpPr>
        <p:spPr>
          <a:xfrm>
            <a:off x="1295400" y="1981200"/>
            <a:ext cx="6934200" cy="4267200"/>
          </a:xfrm>
          <a:prstGeom prst="rect">
            <a:avLst/>
          </a:prstGeom>
        </p:spPr>
        <p:txBody>
          <a:bodyPr>
            <a:normAutofit/>
          </a:bodyPr>
          <a:lstStyle/>
          <a:p>
            <a:pPr marL="342900" indent="-342900" algn="just" rtl="0" fontAlgn="auto">
              <a:lnSpc>
                <a:spcPct val="80000"/>
              </a:lnSpc>
              <a:spcBef>
                <a:spcPct val="20000"/>
              </a:spcBef>
              <a:spcAft>
                <a:spcPts val="0"/>
              </a:spcAft>
              <a:defRPr/>
            </a:pPr>
            <a:endParaRPr lang="en-US" sz="2800" dirty="0">
              <a:latin typeface="+mn-lt"/>
              <a:cs typeface="+mn-cs"/>
            </a:endParaRPr>
          </a:p>
        </p:txBody>
      </p:sp>
      <p:sp>
        <p:nvSpPr>
          <p:cNvPr id="16" name="Slide Number Placeholder 15"/>
          <p:cNvSpPr>
            <a:spLocks noGrp="1"/>
          </p:cNvSpPr>
          <p:nvPr>
            <p:ph type="sldNum" sz="quarter" idx="12"/>
          </p:nvPr>
        </p:nvSpPr>
        <p:spPr/>
        <p:txBody>
          <a:bodyPr/>
          <a:lstStyle/>
          <a:p>
            <a:pPr>
              <a:defRPr/>
            </a:pPr>
            <a:fld id="{E7D376FA-A952-4985-8A93-61978A6A683E}" type="slidenum">
              <a:rPr lang="en-US" smtClean="0"/>
              <a:pPr>
                <a:defRPr/>
              </a:pPr>
              <a:t>17</a:t>
            </a:fld>
            <a:endParaRPr lang="en-US" dirty="0"/>
          </a:p>
        </p:txBody>
      </p:sp>
      <p:sp>
        <p:nvSpPr>
          <p:cNvPr id="23" name="Title 1"/>
          <p:cNvSpPr txBox="1">
            <a:spLocks/>
          </p:cNvSpPr>
          <p:nvPr/>
        </p:nvSpPr>
        <p:spPr bwMode="auto">
          <a:xfrm>
            <a:off x="1371600" y="548481"/>
            <a:ext cx="7315200" cy="82311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0" algn="l" eaLnBrk="0" hangingPunct="0"/>
            <a:r>
              <a:rPr lang="en-AU" sz="3200" b="1" dirty="0">
                <a:solidFill>
                  <a:srgbClr val="582A04"/>
                </a:solidFill>
                <a:latin typeface="+mn-lt"/>
                <a:ea typeface="+mj-ea"/>
                <a:cs typeface="Times New Roman" pitchFamily="18" charset="0"/>
              </a:rPr>
              <a:t>IPA</a:t>
            </a:r>
            <a:endParaRPr kumimoji="0" lang="en-AU" sz="3200" b="1" i="0" u="none" strike="noStrike" kern="1200" cap="none" spc="0" normalizeH="0" baseline="0" noProof="0" dirty="0">
              <a:ln>
                <a:noFill/>
              </a:ln>
              <a:solidFill>
                <a:srgbClr val="582A04"/>
              </a:solidFill>
              <a:effectLst/>
              <a:uLnTx/>
              <a:uFillTx/>
              <a:latin typeface="+mn-lt"/>
              <a:ea typeface="+mj-ea"/>
              <a:cs typeface="Times New Roman" pitchFamily="18" charset="0"/>
            </a:endParaRPr>
          </a:p>
        </p:txBody>
      </p:sp>
      <p:sp>
        <p:nvSpPr>
          <p:cNvPr id="17" name="Content Placeholder 2"/>
          <p:cNvSpPr txBox="1">
            <a:spLocks/>
          </p:cNvSpPr>
          <p:nvPr/>
        </p:nvSpPr>
        <p:spPr bwMode="auto">
          <a:xfrm>
            <a:off x="609600" y="1981200"/>
            <a:ext cx="7924800" cy="4375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1" algn="l" rtl="0" eaLnBrk="0" hangingPunct="0">
              <a:spcBef>
                <a:spcPct val="20000"/>
              </a:spcBef>
              <a:buClr>
                <a:srgbClr val="C00000"/>
              </a:buClr>
              <a:defRPr/>
            </a:pPr>
            <a:r>
              <a:rPr lang="en-GB" dirty="0">
                <a:latin typeface="+mn-lt"/>
                <a:cs typeface="Arial" charset="0"/>
              </a:rPr>
              <a:t>The Commission normally reviews completed and accepted Applications submitted by November 1 during the following spring semester.</a:t>
            </a:r>
          </a:p>
          <a:p>
            <a:pPr lvl="1" algn="l" rtl="0" eaLnBrk="0" hangingPunct="0">
              <a:spcBef>
                <a:spcPct val="20000"/>
              </a:spcBef>
              <a:buClr>
                <a:srgbClr val="C00000"/>
              </a:buClr>
              <a:defRPr/>
            </a:pPr>
            <a:endParaRPr lang="en-GB" dirty="0">
              <a:latin typeface="+mn-lt"/>
              <a:cs typeface="Arial" charset="0"/>
            </a:endParaRPr>
          </a:p>
          <a:p>
            <a:pPr lvl="1" algn="l" rtl="0" eaLnBrk="0" hangingPunct="0">
              <a:spcBef>
                <a:spcPct val="20000"/>
              </a:spcBef>
              <a:buClr>
                <a:srgbClr val="C00000"/>
              </a:buClr>
              <a:defRPr/>
            </a:pPr>
            <a:r>
              <a:rPr lang="en-GB" dirty="0">
                <a:latin typeface="+mn-lt"/>
                <a:cs typeface="Arial" charset="0"/>
              </a:rPr>
              <a:t>The Commission normally reviews completed and accepted Applications submitted by May 1 during the following fall semester</a:t>
            </a:r>
          </a:p>
        </p:txBody>
      </p:sp>
    </p:spTree>
    <p:extLst>
      <p:ext uri="{BB962C8B-B14F-4D97-AF65-F5344CB8AC3E}">
        <p14:creationId xmlns:p14="http://schemas.microsoft.com/office/powerpoint/2010/main" val="123762414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304800"/>
            <a:ext cx="8229600" cy="1143000"/>
          </a:xfrm>
          <a:noFill/>
          <a:ln>
            <a:solidFill>
              <a:srgbClr val="996633"/>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lgn="ctr">
              <a:defRPr/>
            </a:pPr>
            <a:br>
              <a:rPr lang="en-US" sz="2400" b="1" dirty="0">
                <a:blipFill>
                  <a:blip r:embed="rId3"/>
                  <a:tile tx="0" ty="0" sx="100000" sy="100000" flip="none" algn="tl"/>
                </a:blipFill>
                <a:latin typeface="Mistral" pitchFamily="66" charset="0"/>
              </a:rPr>
            </a:br>
            <a:br>
              <a:rPr lang="en-US" sz="2400" b="1" dirty="0">
                <a:blipFill>
                  <a:blip r:embed="rId3"/>
                  <a:tile tx="0" ty="0" sx="100000" sy="100000" flip="none" algn="tl"/>
                </a:blipFill>
                <a:latin typeface="Mistral" pitchFamily="66" charset="0"/>
              </a:rPr>
            </a:br>
            <a:endParaRPr lang="en-US" sz="2400" b="1" dirty="0">
              <a:blipFill>
                <a:blip r:embed="rId3"/>
                <a:tile tx="0" ty="0" sx="100000" sy="100000" flip="none" algn="tl"/>
              </a:blipFill>
              <a:latin typeface="Mistral" pitchFamily="66" charset="0"/>
            </a:endParaRPr>
          </a:p>
        </p:txBody>
      </p:sp>
      <p:graphicFrame>
        <p:nvGraphicFramePr>
          <p:cNvPr id="8" name="Content Placeholder 7"/>
          <p:cNvGraphicFramePr>
            <a:graphicFrameLocks noGrp="1"/>
          </p:cNvGraphicFramePr>
          <p:nvPr>
            <p:ph idx="1"/>
          </p:nvPr>
        </p:nvGraphicFramePr>
        <p:xfrm>
          <a:off x="457200" y="1752600"/>
          <a:ext cx="8229600" cy="4800600"/>
        </p:xfrm>
        <a:graphic>
          <a:graphicData uri="http://schemas.openxmlformats.org/drawingml/2006/table">
            <a:tbl>
              <a:tblPr>
                <a:effectLst/>
              </a:tblPr>
              <a:tblGrid>
                <a:gridCol w="8229600">
                  <a:extLst>
                    <a:ext uri="{9D8B030D-6E8A-4147-A177-3AD203B41FA5}">
                      <a16:colId xmlns:a16="http://schemas.microsoft.com/office/drawing/2014/main" val="20000"/>
                    </a:ext>
                  </a:extLst>
                </a:gridCol>
              </a:tblGrid>
              <a:tr h="4800600">
                <a:tc>
                  <a:txBody>
                    <a:bodyPr/>
                    <a:lstStyle/>
                    <a:p>
                      <a:endParaRPr lang="en-US" dirty="0">
                        <a:solidFill>
                          <a:srgbClr val="996633"/>
                        </a:solidFill>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1" name="Rectangle 3"/>
          <p:cNvSpPr txBox="1">
            <a:spLocks noChangeArrowheads="1"/>
          </p:cNvSpPr>
          <p:nvPr/>
        </p:nvSpPr>
        <p:spPr>
          <a:xfrm>
            <a:off x="1295400" y="1981200"/>
            <a:ext cx="6934200" cy="4267200"/>
          </a:xfrm>
          <a:prstGeom prst="rect">
            <a:avLst/>
          </a:prstGeom>
        </p:spPr>
        <p:txBody>
          <a:bodyPr>
            <a:normAutofit/>
          </a:bodyPr>
          <a:lstStyle/>
          <a:p>
            <a:pPr marL="342900" indent="-342900" algn="just" rtl="0" fontAlgn="auto">
              <a:lnSpc>
                <a:spcPct val="80000"/>
              </a:lnSpc>
              <a:spcBef>
                <a:spcPct val="20000"/>
              </a:spcBef>
              <a:spcAft>
                <a:spcPts val="0"/>
              </a:spcAft>
              <a:defRPr/>
            </a:pPr>
            <a:endParaRPr lang="en-US" sz="2800" dirty="0">
              <a:latin typeface="+mn-lt"/>
              <a:cs typeface="+mn-cs"/>
            </a:endParaRPr>
          </a:p>
        </p:txBody>
      </p:sp>
      <p:sp>
        <p:nvSpPr>
          <p:cNvPr id="16" name="Slide Number Placeholder 15"/>
          <p:cNvSpPr>
            <a:spLocks noGrp="1"/>
          </p:cNvSpPr>
          <p:nvPr>
            <p:ph type="sldNum" sz="quarter" idx="12"/>
          </p:nvPr>
        </p:nvSpPr>
        <p:spPr/>
        <p:txBody>
          <a:bodyPr/>
          <a:lstStyle/>
          <a:p>
            <a:pPr>
              <a:defRPr/>
            </a:pPr>
            <a:fld id="{E7D376FA-A952-4985-8A93-61978A6A683E}" type="slidenum">
              <a:rPr lang="en-US" smtClean="0"/>
              <a:pPr>
                <a:defRPr/>
              </a:pPr>
              <a:t>18</a:t>
            </a:fld>
            <a:endParaRPr lang="en-US" dirty="0"/>
          </a:p>
        </p:txBody>
      </p:sp>
      <p:sp>
        <p:nvSpPr>
          <p:cNvPr id="23" name="Title 1"/>
          <p:cNvSpPr txBox="1">
            <a:spLocks/>
          </p:cNvSpPr>
          <p:nvPr/>
        </p:nvSpPr>
        <p:spPr bwMode="auto">
          <a:xfrm>
            <a:off x="1371600" y="548481"/>
            <a:ext cx="7315200" cy="82311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0" algn="l" eaLnBrk="0" hangingPunct="0"/>
            <a:r>
              <a:rPr lang="en-AU" sz="3200" b="1" dirty="0">
                <a:solidFill>
                  <a:srgbClr val="582A04"/>
                </a:solidFill>
                <a:latin typeface="+mn-lt"/>
                <a:ea typeface="+mj-ea"/>
                <a:cs typeface="Times New Roman" pitchFamily="18" charset="0"/>
              </a:rPr>
              <a:t>RPA</a:t>
            </a:r>
            <a:endParaRPr kumimoji="0" lang="en-AU" sz="3200" b="1" i="0" u="none" strike="noStrike" kern="1200" cap="none" spc="0" normalizeH="0" baseline="0" noProof="0" dirty="0">
              <a:ln>
                <a:noFill/>
              </a:ln>
              <a:solidFill>
                <a:srgbClr val="582A04"/>
              </a:solidFill>
              <a:effectLst/>
              <a:uLnTx/>
              <a:uFillTx/>
              <a:latin typeface="+mn-lt"/>
              <a:ea typeface="+mj-ea"/>
              <a:cs typeface="Times New Roman" pitchFamily="18" charset="0"/>
            </a:endParaRPr>
          </a:p>
        </p:txBody>
      </p:sp>
      <p:sp>
        <p:nvSpPr>
          <p:cNvPr id="17" name="Content Placeholder 2"/>
          <p:cNvSpPr txBox="1">
            <a:spLocks/>
          </p:cNvSpPr>
          <p:nvPr/>
        </p:nvSpPr>
        <p:spPr bwMode="auto">
          <a:xfrm>
            <a:off x="609600" y="1981200"/>
            <a:ext cx="7924800" cy="4375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l" rtl="0" eaLnBrk="0" hangingPunct="0">
              <a:spcBef>
                <a:spcPct val="20000"/>
              </a:spcBef>
              <a:buClr>
                <a:srgbClr val="C00000"/>
              </a:buClr>
              <a:buFont typeface="Wingdings" panose="05000000000000000000" pitchFamily="2" charset="2"/>
              <a:buChar char="§"/>
              <a:defRPr/>
            </a:pPr>
            <a:r>
              <a:rPr lang="en-AU" noProof="0" dirty="0">
                <a:latin typeface="+mn-lt"/>
                <a:cs typeface="Arial" charset="0"/>
              </a:rPr>
              <a:t>Must be submitted in advance of expiry of IPA</a:t>
            </a:r>
          </a:p>
          <a:p>
            <a:pPr marL="342900" lvl="0" indent="-342900" algn="l" rtl="0" eaLnBrk="0" hangingPunct="0">
              <a:spcBef>
                <a:spcPct val="20000"/>
              </a:spcBef>
              <a:buClr>
                <a:srgbClr val="C00000"/>
              </a:buClr>
              <a:buFont typeface="Wingdings" panose="05000000000000000000" pitchFamily="2" charset="2"/>
              <a:buChar char="§"/>
              <a:defRPr/>
            </a:pPr>
            <a:r>
              <a:rPr lang="en-AU" dirty="0">
                <a:latin typeface="+mn-lt"/>
                <a:cs typeface="Arial" charset="0"/>
              </a:rPr>
              <a:t>Submit (3 soft, 1 hard copy)</a:t>
            </a:r>
          </a:p>
          <a:p>
            <a:pPr marL="800100" lvl="1" indent="-342900" algn="l" rtl="0" eaLnBrk="0" hangingPunct="0">
              <a:spcBef>
                <a:spcPct val="20000"/>
              </a:spcBef>
              <a:buClr>
                <a:srgbClr val="C00000"/>
              </a:buClr>
              <a:buFont typeface="Wingdings" panose="05000000000000000000" pitchFamily="2" charset="2"/>
              <a:buChar char="Ø"/>
              <a:defRPr/>
            </a:pPr>
            <a:r>
              <a:rPr lang="en-AU" noProof="0" dirty="0">
                <a:latin typeface="+mn-lt"/>
                <a:cs typeface="Arial" charset="0"/>
              </a:rPr>
              <a:t>Application form</a:t>
            </a:r>
          </a:p>
          <a:p>
            <a:pPr marL="800100" lvl="1" indent="-342900" algn="l" rtl="0" eaLnBrk="0" hangingPunct="0">
              <a:spcBef>
                <a:spcPct val="20000"/>
              </a:spcBef>
              <a:buClr>
                <a:srgbClr val="C00000"/>
              </a:buClr>
              <a:buFont typeface="Wingdings" panose="05000000000000000000" pitchFamily="2" charset="2"/>
              <a:buChar char="Ø"/>
              <a:defRPr/>
            </a:pPr>
            <a:r>
              <a:rPr lang="en-AU" dirty="0">
                <a:latin typeface="+mn-lt"/>
                <a:cs typeface="Arial" charset="0"/>
              </a:rPr>
              <a:t>CEO letter </a:t>
            </a:r>
            <a:r>
              <a:rPr lang="en-US" dirty="0">
                <a:latin typeface="+mn-lt"/>
                <a:cs typeface="Arial" charset="0"/>
              </a:rPr>
              <a:t>confirming ongoing support for the program(s)</a:t>
            </a:r>
            <a:endParaRPr lang="en-AU" dirty="0">
              <a:latin typeface="+mn-lt"/>
              <a:cs typeface="Arial" charset="0"/>
            </a:endParaRPr>
          </a:p>
          <a:p>
            <a:pPr marL="800100" lvl="1" indent="-342900" algn="l" rtl="0" eaLnBrk="0" hangingPunct="0">
              <a:spcBef>
                <a:spcPct val="20000"/>
              </a:spcBef>
              <a:buClr>
                <a:srgbClr val="C00000"/>
              </a:buClr>
              <a:buFont typeface="Wingdings" panose="05000000000000000000" pitchFamily="2" charset="2"/>
              <a:buChar char="Ø"/>
              <a:defRPr/>
            </a:pPr>
            <a:r>
              <a:rPr lang="en-GB" dirty="0">
                <a:latin typeface="+mn-lt"/>
                <a:cs typeface="Arial" charset="0"/>
              </a:rPr>
              <a:t>the titles (including any changes) for the institution, the program, and any concentrations, in both English and Arabic</a:t>
            </a:r>
          </a:p>
          <a:p>
            <a:pPr marL="800100" lvl="1" indent="-342900" algn="l" rtl="0" eaLnBrk="0" hangingPunct="0">
              <a:spcBef>
                <a:spcPct val="20000"/>
              </a:spcBef>
              <a:buClr>
                <a:srgbClr val="C00000"/>
              </a:buClr>
              <a:buFont typeface="Wingdings" panose="05000000000000000000" pitchFamily="2" charset="2"/>
              <a:buChar char="Ø"/>
              <a:defRPr/>
            </a:pPr>
            <a:endParaRPr lang="en-GB" dirty="0">
              <a:latin typeface="+mn-lt"/>
              <a:cs typeface="Arial" charset="0"/>
            </a:endParaRPr>
          </a:p>
        </p:txBody>
      </p:sp>
    </p:spTree>
    <p:extLst>
      <p:ext uri="{BB962C8B-B14F-4D97-AF65-F5344CB8AC3E}">
        <p14:creationId xmlns:p14="http://schemas.microsoft.com/office/powerpoint/2010/main" val="137374549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304800"/>
            <a:ext cx="8229600" cy="1143000"/>
          </a:xfrm>
          <a:noFill/>
          <a:ln>
            <a:solidFill>
              <a:srgbClr val="996633"/>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lgn="ctr">
              <a:defRPr/>
            </a:pPr>
            <a:br>
              <a:rPr lang="en-US" sz="2400" b="1" dirty="0">
                <a:blipFill>
                  <a:blip r:embed="rId2"/>
                  <a:tile tx="0" ty="0" sx="100000" sy="100000" flip="none" algn="tl"/>
                </a:blipFill>
                <a:latin typeface="Mistral" pitchFamily="66" charset="0"/>
              </a:rPr>
            </a:br>
            <a:br>
              <a:rPr lang="en-US" sz="2400" b="1" dirty="0">
                <a:blipFill>
                  <a:blip r:embed="rId2"/>
                  <a:tile tx="0" ty="0" sx="100000" sy="100000" flip="none" algn="tl"/>
                </a:blipFill>
                <a:latin typeface="Mistral" pitchFamily="66" charset="0"/>
              </a:rPr>
            </a:br>
            <a:endParaRPr lang="en-US" sz="2400" b="1" dirty="0">
              <a:blipFill>
                <a:blip r:embed="rId2"/>
                <a:tile tx="0" ty="0" sx="100000" sy="100000" flip="none" algn="tl"/>
              </a:blipFill>
              <a:latin typeface="Mistral" pitchFamily="66" charset="0"/>
            </a:endParaRPr>
          </a:p>
        </p:txBody>
      </p:sp>
      <p:graphicFrame>
        <p:nvGraphicFramePr>
          <p:cNvPr id="8" name="Content Placeholder 7"/>
          <p:cNvGraphicFramePr>
            <a:graphicFrameLocks noGrp="1"/>
          </p:cNvGraphicFramePr>
          <p:nvPr>
            <p:ph idx="1"/>
          </p:nvPr>
        </p:nvGraphicFramePr>
        <p:xfrm>
          <a:off x="457200" y="1752600"/>
          <a:ext cx="8229600" cy="4800600"/>
        </p:xfrm>
        <a:graphic>
          <a:graphicData uri="http://schemas.openxmlformats.org/drawingml/2006/table">
            <a:tbl>
              <a:tblPr>
                <a:effectLst/>
              </a:tblPr>
              <a:tblGrid>
                <a:gridCol w="8229600">
                  <a:extLst>
                    <a:ext uri="{9D8B030D-6E8A-4147-A177-3AD203B41FA5}">
                      <a16:colId xmlns:a16="http://schemas.microsoft.com/office/drawing/2014/main" val="20000"/>
                    </a:ext>
                  </a:extLst>
                </a:gridCol>
              </a:tblGrid>
              <a:tr h="4800600">
                <a:tc>
                  <a:txBody>
                    <a:bodyPr/>
                    <a:lstStyle/>
                    <a:p>
                      <a:endParaRPr lang="en-US" dirty="0">
                        <a:solidFill>
                          <a:srgbClr val="996633"/>
                        </a:solidFill>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1" name="Rectangle 3"/>
          <p:cNvSpPr txBox="1">
            <a:spLocks noChangeArrowheads="1"/>
          </p:cNvSpPr>
          <p:nvPr/>
        </p:nvSpPr>
        <p:spPr>
          <a:xfrm>
            <a:off x="1295400" y="1981200"/>
            <a:ext cx="6934200" cy="4267200"/>
          </a:xfrm>
          <a:prstGeom prst="rect">
            <a:avLst/>
          </a:prstGeom>
        </p:spPr>
        <p:txBody>
          <a:bodyPr>
            <a:normAutofit/>
          </a:bodyPr>
          <a:lstStyle/>
          <a:p>
            <a:pPr marL="342900" indent="-342900" algn="just" rtl="0" fontAlgn="auto">
              <a:lnSpc>
                <a:spcPct val="80000"/>
              </a:lnSpc>
              <a:spcBef>
                <a:spcPct val="20000"/>
              </a:spcBef>
              <a:spcAft>
                <a:spcPts val="0"/>
              </a:spcAft>
              <a:defRPr/>
            </a:pPr>
            <a:endParaRPr lang="en-US" sz="2800" dirty="0">
              <a:latin typeface="+mn-lt"/>
              <a:cs typeface="+mn-cs"/>
            </a:endParaRPr>
          </a:p>
        </p:txBody>
      </p:sp>
      <p:sp>
        <p:nvSpPr>
          <p:cNvPr id="16" name="Slide Number Placeholder 15"/>
          <p:cNvSpPr>
            <a:spLocks noGrp="1"/>
          </p:cNvSpPr>
          <p:nvPr>
            <p:ph type="sldNum" sz="quarter" idx="12"/>
          </p:nvPr>
        </p:nvSpPr>
        <p:spPr/>
        <p:txBody>
          <a:bodyPr/>
          <a:lstStyle/>
          <a:p>
            <a:pPr>
              <a:defRPr/>
            </a:pPr>
            <a:fld id="{E7D376FA-A952-4985-8A93-61978A6A683E}" type="slidenum">
              <a:rPr lang="en-US" smtClean="0"/>
              <a:pPr>
                <a:defRPr/>
              </a:pPr>
              <a:t>19</a:t>
            </a:fld>
            <a:endParaRPr lang="en-US" dirty="0"/>
          </a:p>
        </p:txBody>
      </p:sp>
      <p:sp>
        <p:nvSpPr>
          <p:cNvPr id="23" name="Title 1"/>
          <p:cNvSpPr txBox="1">
            <a:spLocks/>
          </p:cNvSpPr>
          <p:nvPr/>
        </p:nvSpPr>
        <p:spPr bwMode="auto">
          <a:xfrm>
            <a:off x="1371600" y="548481"/>
            <a:ext cx="7315200" cy="82311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0" algn="l" eaLnBrk="0" hangingPunct="0"/>
            <a:r>
              <a:rPr lang="en-AU" sz="3200" b="1" dirty="0">
                <a:solidFill>
                  <a:srgbClr val="582A04"/>
                </a:solidFill>
                <a:latin typeface="+mn-lt"/>
                <a:ea typeface="+mj-ea"/>
                <a:cs typeface="Times New Roman" pitchFamily="18" charset="0"/>
              </a:rPr>
              <a:t>RPA</a:t>
            </a:r>
            <a:endParaRPr kumimoji="0" lang="en-AU" sz="3200" b="1" i="0" u="none" strike="noStrike" kern="1200" cap="none" spc="0" normalizeH="0" baseline="0" noProof="0" dirty="0">
              <a:ln>
                <a:noFill/>
              </a:ln>
              <a:solidFill>
                <a:srgbClr val="582A04"/>
              </a:solidFill>
              <a:effectLst/>
              <a:uLnTx/>
              <a:uFillTx/>
              <a:latin typeface="+mn-lt"/>
              <a:ea typeface="+mj-ea"/>
              <a:cs typeface="Times New Roman" pitchFamily="18" charset="0"/>
            </a:endParaRPr>
          </a:p>
        </p:txBody>
      </p:sp>
      <p:sp>
        <p:nvSpPr>
          <p:cNvPr id="17" name="Content Placeholder 2"/>
          <p:cNvSpPr txBox="1">
            <a:spLocks/>
          </p:cNvSpPr>
          <p:nvPr/>
        </p:nvSpPr>
        <p:spPr bwMode="auto">
          <a:xfrm>
            <a:off x="609600" y="1981200"/>
            <a:ext cx="7924800" cy="4375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800100" lvl="1" indent="-342900" algn="l" rtl="0" eaLnBrk="0" hangingPunct="0">
              <a:spcBef>
                <a:spcPct val="20000"/>
              </a:spcBef>
              <a:buClr>
                <a:srgbClr val="C00000"/>
              </a:buClr>
              <a:buFont typeface="Wingdings" panose="05000000000000000000" pitchFamily="2" charset="2"/>
              <a:buChar char="Ø"/>
              <a:defRPr/>
            </a:pPr>
            <a:r>
              <a:rPr lang="en-GB" dirty="0">
                <a:cs typeface="Arial" charset="0"/>
              </a:rPr>
              <a:t>Organization Chart</a:t>
            </a:r>
          </a:p>
          <a:p>
            <a:pPr marL="800100" lvl="1" indent="-342900" algn="l" rtl="0" eaLnBrk="0" hangingPunct="0">
              <a:spcBef>
                <a:spcPct val="20000"/>
              </a:spcBef>
              <a:buClr>
                <a:srgbClr val="C00000"/>
              </a:buClr>
              <a:buFont typeface="Wingdings" panose="05000000000000000000" pitchFamily="2" charset="2"/>
              <a:buChar char="Ø"/>
              <a:defRPr/>
            </a:pPr>
            <a:r>
              <a:rPr lang="en-GB" dirty="0">
                <a:cs typeface="Arial" charset="0"/>
              </a:rPr>
              <a:t>PPM, </a:t>
            </a:r>
            <a:r>
              <a:rPr lang="en-GB" dirty="0" err="1">
                <a:cs typeface="Arial" charset="0"/>
              </a:rPr>
              <a:t>catalog</a:t>
            </a:r>
            <a:r>
              <a:rPr lang="en-GB" dirty="0">
                <a:cs typeface="Arial" charset="0"/>
              </a:rPr>
              <a:t>, faculty and staff manuals, student handbooks</a:t>
            </a:r>
          </a:p>
          <a:p>
            <a:pPr marL="800100" lvl="1" indent="-342900" algn="l" rtl="0" eaLnBrk="0" hangingPunct="0">
              <a:spcBef>
                <a:spcPct val="20000"/>
              </a:spcBef>
              <a:buClr>
                <a:srgbClr val="C00000"/>
              </a:buClr>
              <a:buFont typeface="Wingdings" panose="05000000000000000000" pitchFamily="2" charset="2"/>
              <a:buChar char="Ø"/>
              <a:defRPr/>
            </a:pPr>
            <a:r>
              <a:rPr lang="en-GB" dirty="0">
                <a:cs typeface="Arial" charset="0"/>
              </a:rPr>
              <a:t>Program specification</a:t>
            </a:r>
          </a:p>
          <a:p>
            <a:pPr marL="800100" lvl="1" indent="-342900" algn="l" rtl="0" eaLnBrk="0" hangingPunct="0">
              <a:spcBef>
                <a:spcPct val="20000"/>
              </a:spcBef>
              <a:buClr>
                <a:srgbClr val="C00000"/>
              </a:buClr>
              <a:buFont typeface="Wingdings" panose="05000000000000000000" pitchFamily="2" charset="2"/>
              <a:buChar char="Ø"/>
              <a:defRPr/>
            </a:pPr>
            <a:r>
              <a:rPr lang="en-GB" dirty="0">
                <a:cs typeface="Arial" charset="0"/>
              </a:rPr>
              <a:t>Course syllabi </a:t>
            </a:r>
          </a:p>
          <a:p>
            <a:pPr marL="800100" lvl="1" indent="-342900" algn="l" rtl="0" eaLnBrk="0" hangingPunct="0">
              <a:spcBef>
                <a:spcPct val="20000"/>
              </a:spcBef>
              <a:buClr>
                <a:srgbClr val="C00000"/>
              </a:buClr>
              <a:buFont typeface="Wingdings" panose="05000000000000000000" pitchFamily="2" charset="2"/>
              <a:buChar char="Ø"/>
              <a:defRPr/>
            </a:pPr>
            <a:r>
              <a:rPr lang="en-GB" dirty="0">
                <a:cs typeface="Arial" charset="0"/>
              </a:rPr>
              <a:t>List of other relevant accreditations</a:t>
            </a:r>
          </a:p>
          <a:p>
            <a:pPr marL="800100" lvl="1" indent="-342900" algn="l" rtl="0" eaLnBrk="0" hangingPunct="0">
              <a:spcBef>
                <a:spcPct val="20000"/>
              </a:spcBef>
              <a:buClr>
                <a:srgbClr val="C00000"/>
              </a:buClr>
              <a:buFont typeface="Wingdings" panose="05000000000000000000" pitchFamily="2" charset="2"/>
              <a:buChar char="Ø"/>
              <a:defRPr/>
            </a:pPr>
            <a:r>
              <a:rPr lang="en-GB" dirty="0">
                <a:cs typeface="Arial" charset="0"/>
              </a:rPr>
              <a:t>The Self-Study and other attachments e.g. faculty information, hiring plans, facility development plan budgets, etc. which serve as supporting documentation for the Application.</a:t>
            </a:r>
          </a:p>
        </p:txBody>
      </p:sp>
    </p:spTree>
    <p:extLst>
      <p:ext uri="{BB962C8B-B14F-4D97-AF65-F5344CB8AC3E}">
        <p14:creationId xmlns:p14="http://schemas.microsoft.com/office/powerpoint/2010/main" val="404459218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304800"/>
            <a:ext cx="8229600" cy="1143000"/>
          </a:xfrm>
          <a:noFill/>
          <a:ln>
            <a:solidFill>
              <a:srgbClr val="996633"/>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lgn="ctr">
              <a:defRPr/>
            </a:pPr>
            <a:br>
              <a:rPr lang="en-US" sz="2400" b="1" dirty="0">
                <a:blipFill>
                  <a:blip r:embed="rId2"/>
                  <a:tile tx="0" ty="0" sx="100000" sy="100000" flip="none" algn="tl"/>
                </a:blipFill>
                <a:latin typeface="Mistral" pitchFamily="66" charset="0"/>
              </a:rPr>
            </a:br>
            <a:br>
              <a:rPr lang="en-US" sz="2400" b="1" dirty="0">
                <a:blipFill>
                  <a:blip r:embed="rId2"/>
                  <a:tile tx="0" ty="0" sx="100000" sy="100000" flip="none" algn="tl"/>
                </a:blipFill>
                <a:latin typeface="Mistral" pitchFamily="66" charset="0"/>
              </a:rPr>
            </a:br>
            <a:endParaRPr lang="en-US" sz="2400" b="1" dirty="0">
              <a:blipFill>
                <a:blip r:embed="rId2"/>
                <a:tile tx="0" ty="0" sx="100000" sy="100000" flip="none" algn="tl"/>
              </a:blipFill>
              <a:latin typeface="Mistral" pitchFamily="66" charset="0"/>
            </a:endParaRPr>
          </a:p>
        </p:txBody>
      </p:sp>
      <p:graphicFrame>
        <p:nvGraphicFramePr>
          <p:cNvPr id="8" name="Content Placeholder 7"/>
          <p:cNvGraphicFramePr>
            <a:graphicFrameLocks noGrp="1"/>
          </p:cNvGraphicFramePr>
          <p:nvPr>
            <p:ph idx="1"/>
          </p:nvPr>
        </p:nvGraphicFramePr>
        <p:xfrm>
          <a:off x="457200" y="1752600"/>
          <a:ext cx="8242164" cy="4648200"/>
        </p:xfrm>
        <a:graphic>
          <a:graphicData uri="http://schemas.openxmlformats.org/drawingml/2006/table">
            <a:tbl>
              <a:tblPr>
                <a:effectLst/>
              </a:tblPr>
              <a:tblGrid>
                <a:gridCol w="8242164">
                  <a:extLst>
                    <a:ext uri="{9D8B030D-6E8A-4147-A177-3AD203B41FA5}">
                      <a16:colId xmlns:a16="http://schemas.microsoft.com/office/drawing/2014/main" val="20000"/>
                    </a:ext>
                  </a:extLst>
                </a:gridCol>
              </a:tblGrid>
              <a:tr h="4648200">
                <a:tc>
                  <a:txBody>
                    <a:bodyPr/>
                    <a:lstStyle/>
                    <a:p>
                      <a:endParaRPr lang="en-US" dirty="0">
                        <a:solidFill>
                          <a:srgbClr val="996633"/>
                        </a:solidFill>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1" name="Rectangle 3"/>
          <p:cNvSpPr txBox="1">
            <a:spLocks noChangeArrowheads="1"/>
          </p:cNvSpPr>
          <p:nvPr/>
        </p:nvSpPr>
        <p:spPr>
          <a:xfrm>
            <a:off x="1295400" y="1981200"/>
            <a:ext cx="6934200" cy="4267200"/>
          </a:xfrm>
          <a:prstGeom prst="rect">
            <a:avLst/>
          </a:prstGeom>
        </p:spPr>
        <p:txBody>
          <a:bodyPr>
            <a:normAutofit/>
          </a:bodyPr>
          <a:lstStyle/>
          <a:p>
            <a:pPr marL="342900" indent="-342900" algn="just" rtl="0" fontAlgn="auto">
              <a:lnSpc>
                <a:spcPct val="80000"/>
              </a:lnSpc>
              <a:spcBef>
                <a:spcPct val="20000"/>
              </a:spcBef>
              <a:spcAft>
                <a:spcPts val="0"/>
              </a:spcAft>
              <a:defRPr/>
            </a:pPr>
            <a:endParaRPr lang="en-US" sz="2800" dirty="0">
              <a:latin typeface="+mn-lt"/>
              <a:cs typeface="+mn-cs"/>
            </a:endParaRPr>
          </a:p>
        </p:txBody>
      </p:sp>
      <p:sp>
        <p:nvSpPr>
          <p:cNvPr id="16" name="Slide Number Placeholder 15"/>
          <p:cNvSpPr>
            <a:spLocks noGrp="1"/>
          </p:cNvSpPr>
          <p:nvPr>
            <p:ph type="sldNum" sz="quarter" idx="12"/>
          </p:nvPr>
        </p:nvSpPr>
        <p:spPr/>
        <p:txBody>
          <a:bodyPr/>
          <a:lstStyle/>
          <a:p>
            <a:pPr>
              <a:defRPr/>
            </a:pPr>
            <a:fld id="{E7D376FA-A952-4985-8A93-61978A6A683E}" type="slidenum">
              <a:rPr lang="en-US" smtClean="0"/>
              <a:pPr>
                <a:defRPr/>
              </a:pPr>
              <a:t>2</a:t>
            </a:fld>
            <a:endParaRPr lang="en-US"/>
          </a:p>
        </p:txBody>
      </p:sp>
      <p:sp>
        <p:nvSpPr>
          <p:cNvPr id="23" name="Title 1"/>
          <p:cNvSpPr txBox="1">
            <a:spLocks/>
          </p:cNvSpPr>
          <p:nvPr/>
        </p:nvSpPr>
        <p:spPr bwMode="auto">
          <a:xfrm>
            <a:off x="1723292" y="548481"/>
            <a:ext cx="6781800" cy="82311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0" algn="l" eaLnBrk="0" hangingPunct="0"/>
            <a:r>
              <a:rPr lang="en-AU" sz="3200" b="1" dirty="0">
                <a:solidFill>
                  <a:srgbClr val="582A04"/>
                </a:solidFill>
                <a:latin typeface="+mn-lt"/>
                <a:cs typeface="Times New Roman" pitchFamily="18" charset="0"/>
              </a:rPr>
              <a:t>When?</a:t>
            </a:r>
            <a:endParaRPr kumimoji="0" lang="en-AU" sz="3200" b="1" i="0" u="none" strike="noStrike" kern="1200" cap="none" spc="0" normalizeH="0" baseline="0" noProof="0" dirty="0">
              <a:ln>
                <a:noFill/>
              </a:ln>
              <a:solidFill>
                <a:srgbClr val="582A04"/>
              </a:solidFill>
              <a:effectLst/>
              <a:uLnTx/>
              <a:uFillTx/>
              <a:latin typeface="+mn-lt"/>
              <a:ea typeface="+mj-ea"/>
              <a:cs typeface="Times New Roman" pitchFamily="18" charset="0"/>
            </a:endParaRPr>
          </a:p>
        </p:txBody>
      </p:sp>
      <p:sp>
        <p:nvSpPr>
          <p:cNvPr id="17" name="Content Placeholder 2"/>
          <p:cNvSpPr txBox="1">
            <a:spLocks/>
          </p:cNvSpPr>
          <p:nvPr/>
        </p:nvSpPr>
        <p:spPr bwMode="auto">
          <a:xfrm>
            <a:off x="609600" y="1981200"/>
            <a:ext cx="79248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3550" marR="0" lvl="0" indent="-463550" algn="l" defTabSz="914400" rtl="0" eaLnBrk="0" fontAlgn="base" latinLnBrk="0" hangingPunct="0">
              <a:lnSpc>
                <a:spcPct val="100000"/>
              </a:lnSpc>
              <a:spcBef>
                <a:spcPct val="20000"/>
              </a:spcBef>
              <a:spcAft>
                <a:spcPct val="0"/>
              </a:spcAft>
              <a:buClr>
                <a:srgbClr val="C00000"/>
              </a:buClr>
              <a:buSzTx/>
              <a:buFont typeface="Wingdings" pitchFamily="2" charset="2"/>
              <a:buChar char="§"/>
              <a:tabLst/>
              <a:defRPr/>
            </a:pPr>
            <a:r>
              <a:rPr lang="en-AU" dirty="0">
                <a:latin typeface="+mn-lt"/>
                <a:cs typeface="Arial" charset="0"/>
              </a:rPr>
              <a:t>2019 Standards will apply to all applications </a:t>
            </a:r>
            <a:r>
              <a:rPr lang="en-AU" u="sng" dirty="0">
                <a:latin typeface="+mn-lt"/>
                <a:cs typeface="Arial" charset="0"/>
              </a:rPr>
              <a:t>received</a:t>
            </a:r>
            <a:r>
              <a:rPr lang="en-AU" dirty="0">
                <a:latin typeface="+mn-lt"/>
                <a:cs typeface="Arial" charset="0"/>
              </a:rPr>
              <a:t> by CAA after 31 October 2019. </a:t>
            </a:r>
          </a:p>
          <a:p>
            <a:pPr marL="463550" marR="0" lvl="0" indent="-463550" algn="l" defTabSz="914400" rtl="0" eaLnBrk="0" fontAlgn="base" latinLnBrk="0" hangingPunct="0">
              <a:lnSpc>
                <a:spcPct val="100000"/>
              </a:lnSpc>
              <a:spcBef>
                <a:spcPct val="20000"/>
              </a:spcBef>
              <a:spcAft>
                <a:spcPct val="0"/>
              </a:spcAft>
              <a:buClr>
                <a:srgbClr val="C00000"/>
              </a:buClr>
              <a:buSzTx/>
              <a:buFont typeface="Wingdings" pitchFamily="2" charset="2"/>
              <a:buChar char="§"/>
              <a:tabLst/>
              <a:defRPr/>
            </a:pPr>
            <a:r>
              <a:rPr lang="en-AU" dirty="0">
                <a:latin typeface="+mn-lt"/>
                <a:cs typeface="Arial" charset="0"/>
              </a:rPr>
              <a:t>Old Standards will apply to those received before 1 November 2019.</a:t>
            </a:r>
          </a:p>
          <a:p>
            <a:pPr marL="463550" marR="0" lvl="0" indent="-463550" algn="l" defTabSz="914400" rtl="0" eaLnBrk="0" fontAlgn="base" latinLnBrk="0" hangingPunct="0">
              <a:lnSpc>
                <a:spcPct val="100000"/>
              </a:lnSpc>
              <a:spcBef>
                <a:spcPct val="20000"/>
              </a:spcBef>
              <a:spcAft>
                <a:spcPct val="0"/>
              </a:spcAft>
              <a:buClr>
                <a:srgbClr val="C00000"/>
              </a:buClr>
              <a:buSzTx/>
              <a:buFont typeface="Wingdings" pitchFamily="2" charset="2"/>
              <a:buChar char="§"/>
              <a:tabLst/>
              <a:defRPr/>
            </a:pPr>
            <a:r>
              <a:rPr lang="en-AU" dirty="0">
                <a:latin typeface="+mn-lt"/>
                <a:cs typeface="Arial" charset="0"/>
              </a:rPr>
              <a:t>Current licensures will normally run their full span.</a:t>
            </a:r>
          </a:p>
          <a:p>
            <a:pPr marL="463550" marR="0" lvl="0" indent="-463550" algn="l" defTabSz="914400" rtl="0" eaLnBrk="0" fontAlgn="base" latinLnBrk="0" hangingPunct="0">
              <a:lnSpc>
                <a:spcPct val="100000"/>
              </a:lnSpc>
              <a:spcBef>
                <a:spcPct val="20000"/>
              </a:spcBef>
              <a:spcAft>
                <a:spcPct val="0"/>
              </a:spcAft>
              <a:buClr>
                <a:srgbClr val="C00000"/>
              </a:buClr>
              <a:buSzTx/>
              <a:buFont typeface="Wingdings" pitchFamily="2" charset="2"/>
              <a:buChar char="§"/>
              <a:tabLst/>
              <a:defRPr/>
            </a:pPr>
            <a:r>
              <a:rPr lang="en-AU" dirty="0">
                <a:latin typeface="+mn-lt"/>
                <a:cs typeface="Arial" charset="0"/>
              </a:rPr>
              <a:t>Current accreditations will normally run their full span.</a:t>
            </a:r>
          </a:p>
          <a:p>
            <a:pPr marL="463550" marR="0" lvl="0" indent="-463550" algn="l" defTabSz="914400" rtl="0" eaLnBrk="0" fontAlgn="base" latinLnBrk="0" hangingPunct="0">
              <a:lnSpc>
                <a:spcPct val="100000"/>
              </a:lnSpc>
              <a:spcBef>
                <a:spcPct val="20000"/>
              </a:spcBef>
              <a:spcAft>
                <a:spcPct val="0"/>
              </a:spcAft>
              <a:buClr>
                <a:srgbClr val="C00000"/>
              </a:buClr>
              <a:buSzTx/>
              <a:buFont typeface="Wingdings" pitchFamily="2" charset="2"/>
              <a:buChar char="§"/>
              <a:tabLst/>
              <a:defRPr/>
            </a:pPr>
            <a:endParaRPr lang="en-AU" dirty="0">
              <a:latin typeface="+mn-lt"/>
              <a:cs typeface="Arial" charset="0"/>
            </a:endParaRPr>
          </a:p>
          <a:p>
            <a:pPr marL="463550" marR="0" lvl="0" indent="-463550" algn="l" defTabSz="914400" rtl="0" eaLnBrk="0" fontAlgn="base" latinLnBrk="0" hangingPunct="0">
              <a:lnSpc>
                <a:spcPct val="100000"/>
              </a:lnSpc>
              <a:spcBef>
                <a:spcPct val="20000"/>
              </a:spcBef>
              <a:spcAft>
                <a:spcPct val="0"/>
              </a:spcAft>
              <a:buClr>
                <a:srgbClr val="C00000"/>
              </a:buClr>
              <a:buSzTx/>
              <a:buFont typeface="Wingdings" pitchFamily="2" charset="2"/>
              <a:buChar char="§"/>
              <a:tabLst/>
              <a:defRPr/>
            </a:pPr>
            <a:endParaRPr lang="en-AU" dirty="0">
              <a:latin typeface="+mn-lt"/>
              <a:cs typeface="Arial" charset="0"/>
            </a:endParaRPr>
          </a:p>
          <a:p>
            <a:pPr marL="463550" marR="0" lvl="0" indent="-463550" algn="l" defTabSz="914400" rtl="0" eaLnBrk="0" fontAlgn="base" latinLnBrk="0" hangingPunct="0">
              <a:lnSpc>
                <a:spcPct val="100000"/>
              </a:lnSpc>
              <a:spcBef>
                <a:spcPct val="20000"/>
              </a:spcBef>
              <a:spcAft>
                <a:spcPct val="0"/>
              </a:spcAft>
              <a:buClr>
                <a:srgbClr val="C00000"/>
              </a:buClr>
              <a:buSzTx/>
              <a:buFont typeface="Wingdings" pitchFamily="2" charset="2"/>
              <a:buChar char="§"/>
              <a:tabLst/>
              <a:defRPr/>
            </a:pPr>
            <a:endParaRPr lang="en-AU" dirty="0">
              <a:latin typeface="+mn-lt"/>
              <a:cs typeface="Arial" charset="0"/>
            </a:endParaRPr>
          </a:p>
          <a:p>
            <a:pPr marR="0" lvl="0" algn="l" defTabSz="914400" rtl="0" eaLnBrk="0" fontAlgn="base" latinLnBrk="0" hangingPunct="0">
              <a:lnSpc>
                <a:spcPct val="100000"/>
              </a:lnSpc>
              <a:spcBef>
                <a:spcPct val="20000"/>
              </a:spcBef>
              <a:spcAft>
                <a:spcPct val="0"/>
              </a:spcAft>
              <a:buClr>
                <a:srgbClr val="C00000"/>
              </a:buClr>
              <a:buSzTx/>
              <a:tabLst/>
              <a:defRPr/>
            </a:pPr>
            <a:endParaRPr kumimoji="0" lang="en-AU" b="0" u="none" strike="noStrike" kern="1200" cap="none" spc="0" normalizeH="0" baseline="0" noProof="0" dirty="0">
              <a:ln>
                <a:noFill/>
              </a:ln>
              <a:solidFill>
                <a:schemeClr val="tx1"/>
              </a:solidFill>
              <a:effectLst/>
              <a:uLnTx/>
              <a:uFillTx/>
              <a:latin typeface="+mn-lt"/>
              <a:ea typeface="+mn-ea"/>
              <a:cs typeface="Arial" charset="0"/>
            </a:endParaRPr>
          </a:p>
          <a:p>
            <a:pPr marL="457200" marR="0" lvl="1" indent="0" algn="l" defTabSz="914400" rtl="1" eaLnBrk="0" fontAlgn="base" latinLnBrk="0" hangingPunct="0">
              <a:lnSpc>
                <a:spcPct val="100000"/>
              </a:lnSpc>
              <a:spcBef>
                <a:spcPts val="1800"/>
              </a:spcBef>
              <a:spcAft>
                <a:spcPct val="0"/>
              </a:spcAft>
              <a:buClr>
                <a:srgbClr val="C00000"/>
              </a:buClr>
              <a:buSzTx/>
              <a:buFont typeface="Arial" charset="0"/>
              <a:buNone/>
              <a:tabLst/>
              <a:defRPr/>
            </a:pPr>
            <a:r>
              <a:rPr kumimoji="0" lang="en-AU" b="0" i="0" u="none" strike="noStrike" kern="1200" cap="none" spc="0" normalizeH="0" baseline="0" noProof="0" dirty="0">
                <a:ln>
                  <a:noFill/>
                </a:ln>
                <a:solidFill>
                  <a:schemeClr val="tx1"/>
                </a:solidFill>
                <a:effectLst/>
                <a:uLnTx/>
                <a:uFillTx/>
                <a:latin typeface="+mn-lt"/>
                <a:ea typeface="+mn-ea"/>
                <a:cs typeface="Arial" charset="0"/>
              </a:rPr>
              <a:t>	</a:t>
            </a:r>
            <a:r>
              <a:rPr kumimoji="0" lang="en-AU" b="1" i="0" u="none" strike="noStrike" kern="1200" cap="none" spc="0" normalizeH="0" baseline="0" noProof="0" dirty="0">
                <a:ln>
                  <a:noFill/>
                </a:ln>
                <a:solidFill>
                  <a:schemeClr val="tx1"/>
                </a:solidFill>
                <a:effectLst/>
                <a:uLnTx/>
                <a:uFillTx/>
                <a:latin typeface="+mn-lt"/>
                <a:ea typeface="+mn-ea"/>
                <a:cs typeface="Arial" charset="0"/>
              </a:rPr>
              <a:t> </a:t>
            </a:r>
            <a:r>
              <a:rPr kumimoji="0" lang="en-AU" b="0" i="0" u="none" strike="noStrike" kern="1200" cap="none" spc="0" normalizeH="0" baseline="0" noProof="0" dirty="0">
                <a:ln>
                  <a:noFill/>
                </a:ln>
                <a:solidFill>
                  <a:schemeClr val="tx1"/>
                </a:solidFill>
                <a:effectLst/>
                <a:uLnTx/>
                <a:uFillTx/>
                <a:latin typeface="+mn-lt"/>
                <a:ea typeface="+mn-ea"/>
                <a:cs typeface="Arial" charset="0"/>
              </a:rPr>
              <a:t>	</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304800"/>
            <a:ext cx="8229600" cy="1143000"/>
          </a:xfrm>
          <a:noFill/>
          <a:ln>
            <a:solidFill>
              <a:srgbClr val="996633"/>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lgn="ctr">
              <a:defRPr/>
            </a:pPr>
            <a:br>
              <a:rPr lang="en-US" sz="2400" b="1" dirty="0">
                <a:blipFill>
                  <a:blip r:embed="rId2"/>
                  <a:tile tx="0" ty="0" sx="100000" sy="100000" flip="none" algn="tl"/>
                </a:blipFill>
                <a:latin typeface="Mistral" pitchFamily="66" charset="0"/>
              </a:rPr>
            </a:br>
            <a:br>
              <a:rPr lang="en-US" sz="2400" b="1" dirty="0">
                <a:blipFill>
                  <a:blip r:embed="rId2"/>
                  <a:tile tx="0" ty="0" sx="100000" sy="100000" flip="none" algn="tl"/>
                </a:blipFill>
                <a:latin typeface="Mistral" pitchFamily="66" charset="0"/>
              </a:rPr>
            </a:br>
            <a:endParaRPr lang="en-US" sz="2400" b="1" dirty="0">
              <a:blipFill>
                <a:blip r:embed="rId2"/>
                <a:tile tx="0" ty="0" sx="100000" sy="100000" flip="none" algn="tl"/>
              </a:blipFill>
              <a:latin typeface="Mistral" pitchFamily="66" charset="0"/>
            </a:endParaRPr>
          </a:p>
        </p:txBody>
      </p:sp>
      <p:graphicFrame>
        <p:nvGraphicFramePr>
          <p:cNvPr id="8" name="Content Placeholder 7"/>
          <p:cNvGraphicFramePr>
            <a:graphicFrameLocks noGrp="1"/>
          </p:cNvGraphicFramePr>
          <p:nvPr>
            <p:ph idx="1"/>
          </p:nvPr>
        </p:nvGraphicFramePr>
        <p:xfrm>
          <a:off x="457200" y="1752600"/>
          <a:ext cx="8229600" cy="4800600"/>
        </p:xfrm>
        <a:graphic>
          <a:graphicData uri="http://schemas.openxmlformats.org/drawingml/2006/table">
            <a:tbl>
              <a:tblPr>
                <a:effectLst/>
              </a:tblPr>
              <a:tblGrid>
                <a:gridCol w="8229600">
                  <a:extLst>
                    <a:ext uri="{9D8B030D-6E8A-4147-A177-3AD203B41FA5}">
                      <a16:colId xmlns:a16="http://schemas.microsoft.com/office/drawing/2014/main" val="20000"/>
                    </a:ext>
                  </a:extLst>
                </a:gridCol>
              </a:tblGrid>
              <a:tr h="4800600">
                <a:tc>
                  <a:txBody>
                    <a:bodyPr/>
                    <a:lstStyle/>
                    <a:p>
                      <a:endParaRPr lang="en-US" dirty="0">
                        <a:solidFill>
                          <a:srgbClr val="996633"/>
                        </a:solidFill>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1" name="Rectangle 3"/>
          <p:cNvSpPr txBox="1">
            <a:spLocks noChangeArrowheads="1"/>
          </p:cNvSpPr>
          <p:nvPr/>
        </p:nvSpPr>
        <p:spPr>
          <a:xfrm>
            <a:off x="1295400" y="1981200"/>
            <a:ext cx="6934200" cy="4267200"/>
          </a:xfrm>
          <a:prstGeom prst="rect">
            <a:avLst/>
          </a:prstGeom>
        </p:spPr>
        <p:txBody>
          <a:bodyPr>
            <a:normAutofit/>
          </a:bodyPr>
          <a:lstStyle/>
          <a:p>
            <a:pPr marL="342900" indent="-342900" algn="just" rtl="0" fontAlgn="auto">
              <a:lnSpc>
                <a:spcPct val="80000"/>
              </a:lnSpc>
              <a:spcBef>
                <a:spcPct val="20000"/>
              </a:spcBef>
              <a:spcAft>
                <a:spcPts val="0"/>
              </a:spcAft>
              <a:defRPr/>
            </a:pPr>
            <a:endParaRPr lang="en-US" sz="2800" dirty="0">
              <a:latin typeface="+mn-lt"/>
              <a:cs typeface="+mn-cs"/>
            </a:endParaRPr>
          </a:p>
        </p:txBody>
      </p:sp>
      <p:sp>
        <p:nvSpPr>
          <p:cNvPr id="16" name="Slide Number Placeholder 15"/>
          <p:cNvSpPr>
            <a:spLocks noGrp="1"/>
          </p:cNvSpPr>
          <p:nvPr>
            <p:ph type="sldNum" sz="quarter" idx="12"/>
          </p:nvPr>
        </p:nvSpPr>
        <p:spPr/>
        <p:txBody>
          <a:bodyPr/>
          <a:lstStyle/>
          <a:p>
            <a:pPr>
              <a:defRPr/>
            </a:pPr>
            <a:fld id="{E7D376FA-A952-4985-8A93-61978A6A683E}" type="slidenum">
              <a:rPr lang="en-US" smtClean="0"/>
              <a:pPr>
                <a:defRPr/>
              </a:pPr>
              <a:t>20</a:t>
            </a:fld>
            <a:endParaRPr lang="en-US" dirty="0"/>
          </a:p>
        </p:txBody>
      </p:sp>
      <p:sp>
        <p:nvSpPr>
          <p:cNvPr id="23" name="Title 1"/>
          <p:cNvSpPr txBox="1">
            <a:spLocks/>
          </p:cNvSpPr>
          <p:nvPr/>
        </p:nvSpPr>
        <p:spPr bwMode="auto">
          <a:xfrm>
            <a:off x="1371600" y="548481"/>
            <a:ext cx="7315200" cy="82311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0" algn="l" eaLnBrk="0" hangingPunct="0"/>
            <a:r>
              <a:rPr lang="en-AU" sz="3200" b="1" dirty="0">
                <a:solidFill>
                  <a:srgbClr val="582A04"/>
                </a:solidFill>
                <a:latin typeface="+mn-lt"/>
                <a:ea typeface="+mj-ea"/>
                <a:cs typeface="Times New Roman" pitchFamily="18" charset="0"/>
              </a:rPr>
              <a:t>Self-Study</a:t>
            </a:r>
            <a:endParaRPr kumimoji="0" lang="en-AU" sz="3200" b="1" i="0" u="none" strike="noStrike" kern="1200" cap="none" spc="0" normalizeH="0" baseline="0" noProof="0" dirty="0">
              <a:ln>
                <a:noFill/>
              </a:ln>
              <a:solidFill>
                <a:srgbClr val="582A04"/>
              </a:solidFill>
              <a:effectLst/>
              <a:uLnTx/>
              <a:uFillTx/>
              <a:latin typeface="+mn-lt"/>
              <a:ea typeface="+mj-ea"/>
              <a:cs typeface="Times New Roman" pitchFamily="18" charset="0"/>
            </a:endParaRPr>
          </a:p>
        </p:txBody>
      </p:sp>
      <p:sp>
        <p:nvSpPr>
          <p:cNvPr id="17" name="Content Placeholder 2"/>
          <p:cNvSpPr txBox="1">
            <a:spLocks/>
          </p:cNvSpPr>
          <p:nvPr/>
        </p:nvSpPr>
        <p:spPr bwMode="auto">
          <a:xfrm>
            <a:off x="685800" y="1981200"/>
            <a:ext cx="7924800" cy="4375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1" algn="l" rtl="0" eaLnBrk="0" hangingPunct="0">
              <a:spcBef>
                <a:spcPct val="20000"/>
              </a:spcBef>
              <a:buClr>
                <a:srgbClr val="C00000"/>
              </a:buClr>
              <a:defRPr/>
            </a:pPr>
            <a:endParaRPr lang="en-AU" noProof="0" dirty="0">
              <a:latin typeface="+mn-lt"/>
              <a:cs typeface="Arial" charset="0"/>
            </a:endParaRPr>
          </a:p>
          <a:p>
            <a:pPr lvl="1" algn="l" rtl="0" eaLnBrk="0" hangingPunct="0">
              <a:spcBef>
                <a:spcPct val="20000"/>
              </a:spcBef>
              <a:buClr>
                <a:srgbClr val="C00000"/>
              </a:buClr>
              <a:defRPr/>
            </a:pPr>
            <a:endParaRPr lang="en-AU" dirty="0">
              <a:latin typeface="+mn-lt"/>
              <a:cs typeface="Arial" charset="0"/>
            </a:endParaRPr>
          </a:p>
          <a:p>
            <a:pPr lvl="1" algn="l" rtl="0" eaLnBrk="0" hangingPunct="0">
              <a:spcBef>
                <a:spcPct val="20000"/>
              </a:spcBef>
              <a:buClr>
                <a:srgbClr val="C00000"/>
              </a:buClr>
              <a:defRPr/>
            </a:pPr>
            <a:endParaRPr lang="en-AU" noProof="0" dirty="0">
              <a:latin typeface="+mn-lt"/>
              <a:cs typeface="Arial" charset="0"/>
            </a:endParaRPr>
          </a:p>
          <a:p>
            <a:pPr lvl="0" algn="l" rtl="0" eaLnBrk="0" hangingPunct="0">
              <a:spcBef>
                <a:spcPct val="20000"/>
              </a:spcBef>
              <a:buClr>
                <a:srgbClr val="C00000"/>
              </a:buClr>
              <a:defRPr/>
            </a:pPr>
            <a:r>
              <a:rPr lang="en-AU" b="1" dirty="0">
                <a:latin typeface="+mn-lt"/>
                <a:cs typeface="Arial" charset="0"/>
              </a:rPr>
              <a:t>“</a:t>
            </a:r>
            <a:r>
              <a:rPr lang="en-GB" b="1" i="1" dirty="0">
                <a:solidFill>
                  <a:srgbClr val="C00000"/>
                </a:solidFill>
                <a:latin typeface="+mn-lt"/>
                <a:cs typeface="Arial" charset="0"/>
              </a:rPr>
              <a:t>The Self-Study is a self-critical, evidence-based and analytical document which clearly shows the ways in which the institution is addressing the Standards, identifies strengths and weaknesses of the academic programs, and outlines plans for addressing the weaknesses</a:t>
            </a:r>
            <a:r>
              <a:rPr kumimoji="0" lang="en-AU" b="1" i="0" u="none" strike="noStrike" kern="1200" cap="none" spc="0" normalizeH="0" baseline="0" noProof="0" dirty="0">
                <a:ln>
                  <a:noFill/>
                </a:ln>
                <a:solidFill>
                  <a:schemeClr val="tx1"/>
                </a:solidFill>
                <a:effectLst/>
                <a:uLnTx/>
                <a:uFillTx/>
                <a:latin typeface="+mn-lt"/>
                <a:ea typeface="+mn-ea"/>
                <a:cs typeface="Arial" charset="0"/>
              </a:rPr>
              <a:t>”</a:t>
            </a:r>
            <a:r>
              <a:rPr kumimoji="0" lang="en-AU" b="0" i="0" u="none" strike="noStrike" kern="1200" cap="none" spc="0" normalizeH="0" baseline="0" noProof="0" dirty="0">
                <a:ln>
                  <a:noFill/>
                </a:ln>
                <a:solidFill>
                  <a:schemeClr val="tx1"/>
                </a:solidFill>
                <a:effectLst/>
                <a:uLnTx/>
                <a:uFillTx/>
                <a:latin typeface="+mn-lt"/>
                <a:ea typeface="+mn-ea"/>
                <a:cs typeface="Arial" charset="0"/>
              </a:rPr>
              <a:t>	</a:t>
            </a:r>
          </a:p>
        </p:txBody>
      </p:sp>
    </p:spTree>
    <p:extLst>
      <p:ext uri="{BB962C8B-B14F-4D97-AF65-F5344CB8AC3E}">
        <p14:creationId xmlns:p14="http://schemas.microsoft.com/office/powerpoint/2010/main" val="170302546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304800"/>
            <a:ext cx="8229600" cy="1143000"/>
          </a:xfrm>
          <a:noFill/>
          <a:ln>
            <a:solidFill>
              <a:srgbClr val="996633"/>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lgn="ctr">
              <a:defRPr/>
            </a:pPr>
            <a:br>
              <a:rPr lang="en-US" sz="2400" b="1" dirty="0">
                <a:blipFill>
                  <a:blip r:embed="rId2"/>
                  <a:tile tx="0" ty="0" sx="100000" sy="100000" flip="none" algn="tl"/>
                </a:blipFill>
                <a:latin typeface="Mistral" pitchFamily="66" charset="0"/>
              </a:rPr>
            </a:br>
            <a:br>
              <a:rPr lang="en-US" sz="2400" b="1" dirty="0">
                <a:blipFill>
                  <a:blip r:embed="rId2"/>
                  <a:tile tx="0" ty="0" sx="100000" sy="100000" flip="none" algn="tl"/>
                </a:blipFill>
                <a:latin typeface="Mistral" pitchFamily="66" charset="0"/>
              </a:rPr>
            </a:br>
            <a:endParaRPr lang="en-US" sz="2400" b="1" dirty="0">
              <a:blipFill>
                <a:blip r:embed="rId2"/>
                <a:tile tx="0" ty="0" sx="100000" sy="100000" flip="none" algn="tl"/>
              </a:blipFill>
              <a:latin typeface="Mistral" pitchFamily="66" charset="0"/>
            </a:endParaRPr>
          </a:p>
        </p:txBody>
      </p:sp>
      <p:graphicFrame>
        <p:nvGraphicFramePr>
          <p:cNvPr id="8" name="Content Placeholder 7"/>
          <p:cNvGraphicFramePr>
            <a:graphicFrameLocks noGrp="1"/>
          </p:cNvGraphicFramePr>
          <p:nvPr>
            <p:ph idx="1"/>
          </p:nvPr>
        </p:nvGraphicFramePr>
        <p:xfrm>
          <a:off x="457200" y="1752600"/>
          <a:ext cx="8229600" cy="4800600"/>
        </p:xfrm>
        <a:graphic>
          <a:graphicData uri="http://schemas.openxmlformats.org/drawingml/2006/table">
            <a:tbl>
              <a:tblPr>
                <a:effectLst/>
              </a:tblPr>
              <a:tblGrid>
                <a:gridCol w="8229600">
                  <a:extLst>
                    <a:ext uri="{9D8B030D-6E8A-4147-A177-3AD203B41FA5}">
                      <a16:colId xmlns:a16="http://schemas.microsoft.com/office/drawing/2014/main" val="20000"/>
                    </a:ext>
                  </a:extLst>
                </a:gridCol>
              </a:tblGrid>
              <a:tr h="4800600">
                <a:tc>
                  <a:txBody>
                    <a:bodyPr/>
                    <a:lstStyle/>
                    <a:p>
                      <a:endParaRPr lang="en-US" dirty="0">
                        <a:solidFill>
                          <a:srgbClr val="996633"/>
                        </a:solidFill>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1" name="Rectangle 3"/>
          <p:cNvSpPr txBox="1">
            <a:spLocks noChangeArrowheads="1"/>
          </p:cNvSpPr>
          <p:nvPr/>
        </p:nvSpPr>
        <p:spPr>
          <a:xfrm>
            <a:off x="1295400" y="1981200"/>
            <a:ext cx="6934200" cy="4267200"/>
          </a:xfrm>
          <a:prstGeom prst="rect">
            <a:avLst/>
          </a:prstGeom>
        </p:spPr>
        <p:txBody>
          <a:bodyPr>
            <a:normAutofit/>
          </a:bodyPr>
          <a:lstStyle/>
          <a:p>
            <a:pPr marL="342900" indent="-342900" algn="just" rtl="0" fontAlgn="auto">
              <a:lnSpc>
                <a:spcPct val="80000"/>
              </a:lnSpc>
              <a:spcBef>
                <a:spcPct val="20000"/>
              </a:spcBef>
              <a:spcAft>
                <a:spcPts val="0"/>
              </a:spcAft>
              <a:defRPr/>
            </a:pPr>
            <a:endParaRPr lang="en-US" sz="2800" dirty="0">
              <a:latin typeface="+mn-lt"/>
              <a:cs typeface="+mn-cs"/>
            </a:endParaRPr>
          </a:p>
        </p:txBody>
      </p:sp>
      <p:sp>
        <p:nvSpPr>
          <p:cNvPr id="16" name="Slide Number Placeholder 15"/>
          <p:cNvSpPr>
            <a:spLocks noGrp="1"/>
          </p:cNvSpPr>
          <p:nvPr>
            <p:ph type="sldNum" sz="quarter" idx="12"/>
          </p:nvPr>
        </p:nvSpPr>
        <p:spPr/>
        <p:txBody>
          <a:bodyPr/>
          <a:lstStyle/>
          <a:p>
            <a:pPr>
              <a:defRPr/>
            </a:pPr>
            <a:fld id="{E7D376FA-A952-4985-8A93-61978A6A683E}" type="slidenum">
              <a:rPr lang="en-US" smtClean="0"/>
              <a:pPr>
                <a:defRPr/>
              </a:pPr>
              <a:t>21</a:t>
            </a:fld>
            <a:endParaRPr lang="en-US" dirty="0"/>
          </a:p>
        </p:txBody>
      </p:sp>
      <p:sp>
        <p:nvSpPr>
          <p:cNvPr id="23" name="Title 1"/>
          <p:cNvSpPr txBox="1">
            <a:spLocks/>
          </p:cNvSpPr>
          <p:nvPr/>
        </p:nvSpPr>
        <p:spPr bwMode="auto">
          <a:xfrm>
            <a:off x="1371600" y="548481"/>
            <a:ext cx="7315200" cy="82311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0" algn="l" eaLnBrk="0" hangingPunct="0"/>
            <a:r>
              <a:rPr lang="en-AU" sz="3200" b="1" dirty="0">
                <a:solidFill>
                  <a:srgbClr val="582A04"/>
                </a:solidFill>
                <a:latin typeface="+mn-lt"/>
                <a:ea typeface="+mj-ea"/>
                <a:cs typeface="Times New Roman" pitchFamily="18" charset="0"/>
              </a:rPr>
              <a:t>Self-Study</a:t>
            </a:r>
            <a:endParaRPr kumimoji="0" lang="en-AU" sz="3200" b="1" i="0" u="none" strike="noStrike" kern="1200" cap="none" spc="0" normalizeH="0" baseline="0" noProof="0" dirty="0">
              <a:ln>
                <a:noFill/>
              </a:ln>
              <a:solidFill>
                <a:srgbClr val="582A04"/>
              </a:solidFill>
              <a:effectLst/>
              <a:uLnTx/>
              <a:uFillTx/>
              <a:latin typeface="+mn-lt"/>
              <a:ea typeface="+mj-ea"/>
              <a:cs typeface="Times New Roman" pitchFamily="18" charset="0"/>
            </a:endParaRPr>
          </a:p>
        </p:txBody>
      </p:sp>
      <p:sp>
        <p:nvSpPr>
          <p:cNvPr id="17" name="Content Placeholder 2"/>
          <p:cNvSpPr txBox="1">
            <a:spLocks/>
          </p:cNvSpPr>
          <p:nvPr/>
        </p:nvSpPr>
        <p:spPr bwMode="auto">
          <a:xfrm>
            <a:off x="609600" y="1981200"/>
            <a:ext cx="7924800" cy="4375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1" algn="l" rtl="0" eaLnBrk="0" hangingPunct="0">
              <a:spcBef>
                <a:spcPct val="20000"/>
              </a:spcBef>
              <a:buClr>
                <a:srgbClr val="C00000"/>
              </a:buClr>
              <a:defRPr/>
            </a:pPr>
            <a:endParaRPr lang="en-GB" dirty="0">
              <a:latin typeface="+mn-lt"/>
              <a:cs typeface="Arial" charset="0"/>
            </a:endParaRPr>
          </a:p>
          <a:p>
            <a:pPr lvl="1" algn="l" rtl="0" eaLnBrk="0" hangingPunct="0">
              <a:spcBef>
                <a:spcPct val="20000"/>
              </a:spcBef>
              <a:buClr>
                <a:srgbClr val="C00000"/>
              </a:buClr>
              <a:defRPr/>
            </a:pPr>
            <a:endParaRPr lang="en-GB" dirty="0">
              <a:latin typeface="+mn-lt"/>
              <a:cs typeface="Arial" charset="0"/>
            </a:endParaRPr>
          </a:p>
          <a:p>
            <a:pPr lvl="1" algn="l" rtl="0" eaLnBrk="0" hangingPunct="0">
              <a:spcBef>
                <a:spcPct val="20000"/>
              </a:spcBef>
              <a:buClr>
                <a:srgbClr val="C00000"/>
              </a:buClr>
              <a:defRPr/>
            </a:pPr>
            <a:endParaRPr lang="en-GB" dirty="0">
              <a:latin typeface="+mn-lt"/>
              <a:cs typeface="Arial" charset="0"/>
            </a:endParaRPr>
          </a:p>
          <a:p>
            <a:pPr lvl="1" algn="l" rtl="0" eaLnBrk="0" hangingPunct="0">
              <a:spcBef>
                <a:spcPct val="20000"/>
              </a:spcBef>
              <a:buClr>
                <a:srgbClr val="C00000"/>
              </a:buClr>
              <a:defRPr/>
            </a:pPr>
            <a:r>
              <a:rPr lang="en-GB" dirty="0">
                <a:latin typeface="+mn-lt"/>
                <a:cs typeface="Arial" charset="0"/>
              </a:rPr>
              <a:t>Detailed explanation of the format and required contents of the Self-Study is included in each (IILO, RIL, IPA, RPA) Procedural Manual</a:t>
            </a:r>
          </a:p>
          <a:p>
            <a:pPr lvl="1" algn="l" rtl="0" eaLnBrk="0" hangingPunct="0">
              <a:spcBef>
                <a:spcPct val="20000"/>
              </a:spcBef>
              <a:buClr>
                <a:srgbClr val="C00000"/>
              </a:buClr>
              <a:defRPr/>
            </a:pPr>
            <a:endParaRPr lang="en-GB" dirty="0">
              <a:latin typeface="+mn-lt"/>
              <a:cs typeface="Arial" charset="0"/>
            </a:endParaRPr>
          </a:p>
        </p:txBody>
      </p:sp>
    </p:spTree>
    <p:extLst>
      <p:ext uri="{BB962C8B-B14F-4D97-AF65-F5344CB8AC3E}">
        <p14:creationId xmlns:p14="http://schemas.microsoft.com/office/powerpoint/2010/main" val="380025446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304800"/>
            <a:ext cx="8229600" cy="1143000"/>
          </a:xfrm>
          <a:noFill/>
          <a:ln>
            <a:solidFill>
              <a:srgbClr val="996633"/>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lgn="ctr">
              <a:defRPr/>
            </a:pPr>
            <a:br>
              <a:rPr lang="en-US" sz="2400" b="1" dirty="0">
                <a:blipFill>
                  <a:blip r:embed="rId2"/>
                  <a:tile tx="0" ty="0" sx="100000" sy="100000" flip="none" algn="tl"/>
                </a:blipFill>
                <a:latin typeface="Mistral" pitchFamily="66" charset="0"/>
              </a:rPr>
            </a:br>
            <a:br>
              <a:rPr lang="en-US" sz="2400" b="1" dirty="0">
                <a:blipFill>
                  <a:blip r:embed="rId2"/>
                  <a:tile tx="0" ty="0" sx="100000" sy="100000" flip="none" algn="tl"/>
                </a:blipFill>
                <a:latin typeface="Mistral" pitchFamily="66" charset="0"/>
              </a:rPr>
            </a:br>
            <a:endParaRPr lang="en-US" sz="2400" b="1" dirty="0">
              <a:blipFill>
                <a:blip r:embed="rId2"/>
                <a:tile tx="0" ty="0" sx="100000" sy="100000" flip="none" algn="tl"/>
              </a:blipFill>
              <a:latin typeface="Mistral" pitchFamily="66" charset="0"/>
            </a:endParaRPr>
          </a:p>
        </p:txBody>
      </p:sp>
      <p:graphicFrame>
        <p:nvGraphicFramePr>
          <p:cNvPr id="8" name="Content Placeholder 7"/>
          <p:cNvGraphicFramePr>
            <a:graphicFrameLocks noGrp="1"/>
          </p:cNvGraphicFramePr>
          <p:nvPr>
            <p:ph idx="1"/>
          </p:nvPr>
        </p:nvGraphicFramePr>
        <p:xfrm>
          <a:off x="457200" y="1752600"/>
          <a:ext cx="8229600" cy="4800600"/>
        </p:xfrm>
        <a:graphic>
          <a:graphicData uri="http://schemas.openxmlformats.org/drawingml/2006/table">
            <a:tbl>
              <a:tblPr>
                <a:effectLst/>
              </a:tblPr>
              <a:tblGrid>
                <a:gridCol w="8229600">
                  <a:extLst>
                    <a:ext uri="{9D8B030D-6E8A-4147-A177-3AD203B41FA5}">
                      <a16:colId xmlns:a16="http://schemas.microsoft.com/office/drawing/2014/main" val="20000"/>
                    </a:ext>
                  </a:extLst>
                </a:gridCol>
              </a:tblGrid>
              <a:tr h="4800600">
                <a:tc>
                  <a:txBody>
                    <a:bodyPr/>
                    <a:lstStyle/>
                    <a:p>
                      <a:endParaRPr lang="en-US" dirty="0">
                        <a:solidFill>
                          <a:srgbClr val="996633"/>
                        </a:solidFill>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1" name="Rectangle 3"/>
          <p:cNvSpPr txBox="1">
            <a:spLocks noChangeArrowheads="1"/>
          </p:cNvSpPr>
          <p:nvPr/>
        </p:nvSpPr>
        <p:spPr>
          <a:xfrm>
            <a:off x="1295400" y="1981200"/>
            <a:ext cx="6934200" cy="4267200"/>
          </a:xfrm>
          <a:prstGeom prst="rect">
            <a:avLst/>
          </a:prstGeom>
        </p:spPr>
        <p:txBody>
          <a:bodyPr>
            <a:normAutofit/>
          </a:bodyPr>
          <a:lstStyle/>
          <a:p>
            <a:pPr marL="342900" indent="-342900" algn="just" rtl="0" fontAlgn="auto">
              <a:lnSpc>
                <a:spcPct val="80000"/>
              </a:lnSpc>
              <a:spcBef>
                <a:spcPct val="20000"/>
              </a:spcBef>
              <a:spcAft>
                <a:spcPts val="0"/>
              </a:spcAft>
              <a:defRPr/>
            </a:pPr>
            <a:endParaRPr lang="en-US" sz="2800" dirty="0">
              <a:latin typeface="+mn-lt"/>
              <a:cs typeface="+mn-cs"/>
            </a:endParaRPr>
          </a:p>
        </p:txBody>
      </p:sp>
      <p:sp>
        <p:nvSpPr>
          <p:cNvPr id="16" name="Slide Number Placeholder 15"/>
          <p:cNvSpPr>
            <a:spLocks noGrp="1"/>
          </p:cNvSpPr>
          <p:nvPr>
            <p:ph type="sldNum" sz="quarter" idx="12"/>
          </p:nvPr>
        </p:nvSpPr>
        <p:spPr/>
        <p:txBody>
          <a:bodyPr/>
          <a:lstStyle/>
          <a:p>
            <a:pPr>
              <a:defRPr/>
            </a:pPr>
            <a:fld id="{E7D376FA-A952-4985-8A93-61978A6A683E}" type="slidenum">
              <a:rPr lang="en-US" smtClean="0"/>
              <a:pPr>
                <a:defRPr/>
              </a:pPr>
              <a:t>22</a:t>
            </a:fld>
            <a:endParaRPr lang="en-US" dirty="0"/>
          </a:p>
        </p:txBody>
      </p:sp>
      <p:sp>
        <p:nvSpPr>
          <p:cNvPr id="23" name="Title 1"/>
          <p:cNvSpPr txBox="1">
            <a:spLocks/>
          </p:cNvSpPr>
          <p:nvPr/>
        </p:nvSpPr>
        <p:spPr bwMode="auto">
          <a:xfrm>
            <a:off x="1371600" y="548481"/>
            <a:ext cx="7315200" cy="82311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0" algn="l" eaLnBrk="0" hangingPunct="0"/>
            <a:r>
              <a:rPr lang="en-AU" sz="3200" b="1" dirty="0">
                <a:solidFill>
                  <a:srgbClr val="582A04"/>
                </a:solidFill>
                <a:latin typeface="+mn-lt"/>
                <a:ea typeface="+mj-ea"/>
                <a:cs typeface="Times New Roman" pitchFamily="18" charset="0"/>
              </a:rPr>
              <a:t>Responses</a:t>
            </a:r>
            <a:endParaRPr kumimoji="0" lang="en-AU" sz="3200" b="1" i="0" u="none" strike="noStrike" kern="1200" cap="none" spc="0" normalizeH="0" baseline="0" noProof="0" dirty="0">
              <a:ln>
                <a:noFill/>
              </a:ln>
              <a:solidFill>
                <a:srgbClr val="582A04"/>
              </a:solidFill>
              <a:effectLst/>
              <a:uLnTx/>
              <a:uFillTx/>
              <a:latin typeface="+mn-lt"/>
              <a:ea typeface="+mj-ea"/>
              <a:cs typeface="Times New Roman" pitchFamily="18" charset="0"/>
            </a:endParaRPr>
          </a:p>
        </p:txBody>
      </p:sp>
      <p:sp>
        <p:nvSpPr>
          <p:cNvPr id="17" name="Content Placeholder 2"/>
          <p:cNvSpPr txBox="1">
            <a:spLocks/>
          </p:cNvSpPr>
          <p:nvPr/>
        </p:nvSpPr>
        <p:spPr bwMode="auto">
          <a:xfrm>
            <a:off x="609600" y="1981200"/>
            <a:ext cx="7924800" cy="4375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1" algn="l" rtl="0" eaLnBrk="0" hangingPunct="0">
              <a:spcBef>
                <a:spcPct val="20000"/>
              </a:spcBef>
              <a:buClr>
                <a:srgbClr val="C00000"/>
              </a:buClr>
              <a:defRPr/>
            </a:pPr>
            <a:r>
              <a:rPr lang="en-GB" dirty="0">
                <a:latin typeface="+mn-lt"/>
                <a:cs typeface="Arial" charset="0"/>
              </a:rPr>
              <a:t>Very similar to previous</a:t>
            </a:r>
          </a:p>
          <a:p>
            <a:pPr lvl="1" algn="l" rtl="0" eaLnBrk="0" hangingPunct="0">
              <a:spcBef>
                <a:spcPct val="20000"/>
              </a:spcBef>
              <a:buClr>
                <a:srgbClr val="C00000"/>
              </a:buClr>
              <a:defRPr/>
            </a:pPr>
            <a:endParaRPr lang="en-GB" dirty="0">
              <a:latin typeface="+mn-lt"/>
              <a:cs typeface="Arial" charset="0"/>
            </a:endParaRPr>
          </a:p>
          <a:p>
            <a:pPr lvl="1" algn="l" rtl="0" eaLnBrk="0" hangingPunct="0">
              <a:spcBef>
                <a:spcPct val="20000"/>
              </a:spcBef>
              <a:buClr>
                <a:srgbClr val="C00000"/>
              </a:buClr>
              <a:defRPr/>
            </a:pPr>
            <a:r>
              <a:rPr lang="en-GB" dirty="0">
                <a:latin typeface="+mn-lt"/>
                <a:cs typeface="Arial" charset="0"/>
              </a:rPr>
              <a:t>Submission within two months of receipt of ERT report</a:t>
            </a:r>
          </a:p>
          <a:p>
            <a:pPr lvl="1" algn="l" rtl="0" eaLnBrk="0" hangingPunct="0">
              <a:spcBef>
                <a:spcPct val="20000"/>
              </a:spcBef>
              <a:buClr>
                <a:srgbClr val="C00000"/>
              </a:buClr>
              <a:defRPr/>
            </a:pPr>
            <a:r>
              <a:rPr lang="en-GB" dirty="0">
                <a:latin typeface="+mn-lt"/>
                <a:cs typeface="Arial" charset="0"/>
              </a:rPr>
              <a:t>All Requirements must be evidenced to be met and Suggestions demonstrated to have been considered</a:t>
            </a:r>
          </a:p>
          <a:p>
            <a:pPr lvl="1" algn="l" rtl="0" eaLnBrk="0" hangingPunct="0">
              <a:spcBef>
                <a:spcPct val="20000"/>
              </a:spcBef>
              <a:buClr>
                <a:srgbClr val="C00000"/>
              </a:buClr>
              <a:defRPr/>
            </a:pPr>
            <a:endParaRPr lang="en-GB" dirty="0">
              <a:latin typeface="+mn-lt"/>
              <a:cs typeface="Arial" charset="0"/>
            </a:endParaRPr>
          </a:p>
          <a:p>
            <a:pPr lvl="1" algn="l" rtl="0" eaLnBrk="0" hangingPunct="0">
              <a:spcBef>
                <a:spcPct val="20000"/>
              </a:spcBef>
              <a:buClr>
                <a:srgbClr val="C00000"/>
              </a:buClr>
              <a:defRPr/>
            </a:pPr>
            <a:r>
              <a:rPr lang="en-GB" dirty="0">
                <a:latin typeface="+mn-lt"/>
                <a:cs typeface="Arial" charset="0"/>
              </a:rPr>
              <a:t>Assessed by ERT up to three iterations but application is denied if there are outstanding issues after the third assessment</a:t>
            </a:r>
          </a:p>
          <a:p>
            <a:pPr lvl="1" algn="l" rtl="0" eaLnBrk="0" hangingPunct="0">
              <a:spcBef>
                <a:spcPct val="20000"/>
              </a:spcBef>
              <a:buClr>
                <a:srgbClr val="C00000"/>
              </a:buClr>
              <a:defRPr/>
            </a:pPr>
            <a:endParaRPr lang="en-GB" dirty="0">
              <a:latin typeface="+mn-lt"/>
              <a:cs typeface="Arial" charset="0"/>
            </a:endParaRPr>
          </a:p>
        </p:txBody>
      </p:sp>
    </p:spTree>
    <p:extLst>
      <p:ext uri="{BB962C8B-B14F-4D97-AF65-F5344CB8AC3E}">
        <p14:creationId xmlns:p14="http://schemas.microsoft.com/office/powerpoint/2010/main" val="25886333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304800"/>
            <a:ext cx="8229600" cy="1143000"/>
          </a:xfrm>
          <a:noFill/>
          <a:ln>
            <a:solidFill>
              <a:srgbClr val="996633"/>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lgn="ctr">
              <a:defRPr/>
            </a:pPr>
            <a:br>
              <a:rPr lang="en-US" sz="2400" b="1" dirty="0">
                <a:blipFill>
                  <a:blip r:embed="rId2"/>
                  <a:tile tx="0" ty="0" sx="100000" sy="100000" flip="none" algn="tl"/>
                </a:blipFill>
                <a:latin typeface="Mistral" pitchFamily="66" charset="0"/>
              </a:rPr>
            </a:br>
            <a:br>
              <a:rPr lang="en-US" sz="2400" b="1" dirty="0">
                <a:blipFill>
                  <a:blip r:embed="rId2"/>
                  <a:tile tx="0" ty="0" sx="100000" sy="100000" flip="none" algn="tl"/>
                </a:blipFill>
                <a:latin typeface="Mistral" pitchFamily="66" charset="0"/>
              </a:rPr>
            </a:br>
            <a:endParaRPr lang="en-US" sz="2400" b="1" dirty="0">
              <a:blipFill>
                <a:blip r:embed="rId2"/>
                <a:tile tx="0" ty="0" sx="100000" sy="100000" flip="none" algn="tl"/>
              </a:blipFill>
              <a:latin typeface="Mistral" pitchFamily="66" charset="0"/>
            </a:endParaRPr>
          </a:p>
        </p:txBody>
      </p:sp>
      <p:graphicFrame>
        <p:nvGraphicFramePr>
          <p:cNvPr id="8" name="Content Placeholder 7"/>
          <p:cNvGraphicFramePr>
            <a:graphicFrameLocks noGrp="1"/>
          </p:cNvGraphicFramePr>
          <p:nvPr>
            <p:ph idx="1"/>
          </p:nvPr>
        </p:nvGraphicFramePr>
        <p:xfrm>
          <a:off x="457200" y="1752600"/>
          <a:ext cx="8242164" cy="4648200"/>
        </p:xfrm>
        <a:graphic>
          <a:graphicData uri="http://schemas.openxmlformats.org/drawingml/2006/table">
            <a:tbl>
              <a:tblPr>
                <a:effectLst/>
              </a:tblPr>
              <a:tblGrid>
                <a:gridCol w="8242164">
                  <a:extLst>
                    <a:ext uri="{9D8B030D-6E8A-4147-A177-3AD203B41FA5}">
                      <a16:colId xmlns:a16="http://schemas.microsoft.com/office/drawing/2014/main" val="20000"/>
                    </a:ext>
                  </a:extLst>
                </a:gridCol>
              </a:tblGrid>
              <a:tr h="4648200">
                <a:tc>
                  <a:txBody>
                    <a:bodyPr/>
                    <a:lstStyle/>
                    <a:p>
                      <a:endParaRPr lang="en-US" dirty="0">
                        <a:solidFill>
                          <a:srgbClr val="996633"/>
                        </a:solidFill>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1" name="Rectangle 3"/>
          <p:cNvSpPr txBox="1">
            <a:spLocks noChangeArrowheads="1"/>
          </p:cNvSpPr>
          <p:nvPr/>
        </p:nvSpPr>
        <p:spPr>
          <a:xfrm>
            <a:off x="1295400" y="1981200"/>
            <a:ext cx="6934200" cy="4267200"/>
          </a:xfrm>
          <a:prstGeom prst="rect">
            <a:avLst/>
          </a:prstGeom>
        </p:spPr>
        <p:txBody>
          <a:bodyPr>
            <a:normAutofit/>
          </a:bodyPr>
          <a:lstStyle/>
          <a:p>
            <a:pPr marL="342900" indent="-342900" algn="just" rtl="0" fontAlgn="auto">
              <a:lnSpc>
                <a:spcPct val="80000"/>
              </a:lnSpc>
              <a:spcBef>
                <a:spcPct val="20000"/>
              </a:spcBef>
              <a:spcAft>
                <a:spcPts val="0"/>
              </a:spcAft>
              <a:defRPr/>
            </a:pPr>
            <a:endParaRPr lang="en-US" sz="2800" dirty="0">
              <a:latin typeface="+mn-lt"/>
              <a:cs typeface="+mn-cs"/>
            </a:endParaRPr>
          </a:p>
        </p:txBody>
      </p:sp>
      <p:sp>
        <p:nvSpPr>
          <p:cNvPr id="16" name="Slide Number Placeholder 15"/>
          <p:cNvSpPr>
            <a:spLocks noGrp="1"/>
          </p:cNvSpPr>
          <p:nvPr>
            <p:ph type="sldNum" sz="quarter" idx="12"/>
          </p:nvPr>
        </p:nvSpPr>
        <p:spPr/>
        <p:txBody>
          <a:bodyPr/>
          <a:lstStyle/>
          <a:p>
            <a:pPr>
              <a:defRPr/>
            </a:pPr>
            <a:fld id="{E7D376FA-A952-4985-8A93-61978A6A683E}" type="slidenum">
              <a:rPr lang="en-US" smtClean="0"/>
              <a:pPr>
                <a:defRPr/>
              </a:pPr>
              <a:t>23</a:t>
            </a:fld>
            <a:endParaRPr lang="en-US" dirty="0"/>
          </a:p>
        </p:txBody>
      </p:sp>
      <p:sp>
        <p:nvSpPr>
          <p:cNvPr id="23" name="Title 1"/>
          <p:cNvSpPr txBox="1">
            <a:spLocks/>
          </p:cNvSpPr>
          <p:nvPr/>
        </p:nvSpPr>
        <p:spPr bwMode="auto">
          <a:xfrm>
            <a:off x="1371600" y="548481"/>
            <a:ext cx="7315200" cy="82311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0" algn="l" eaLnBrk="0" hangingPunct="0"/>
            <a:r>
              <a:rPr lang="en-AU" sz="3200" b="1" dirty="0">
                <a:solidFill>
                  <a:srgbClr val="582A04"/>
                </a:solidFill>
                <a:latin typeface="+mn-lt"/>
                <a:ea typeface="+mj-ea"/>
                <a:cs typeface="Times New Roman" pitchFamily="18" charset="0"/>
              </a:rPr>
              <a:t>Annexes</a:t>
            </a:r>
          </a:p>
        </p:txBody>
      </p:sp>
      <p:sp>
        <p:nvSpPr>
          <p:cNvPr id="17" name="Content Placeholder 2"/>
          <p:cNvSpPr txBox="1">
            <a:spLocks/>
          </p:cNvSpPr>
          <p:nvPr/>
        </p:nvSpPr>
        <p:spPr bwMode="auto">
          <a:xfrm>
            <a:off x="609600" y="1981200"/>
            <a:ext cx="80772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3550" lvl="0" indent="-463550" algn="l" rtl="0" eaLnBrk="0" hangingPunct="0">
              <a:spcBef>
                <a:spcPct val="20000"/>
              </a:spcBef>
              <a:buClr>
                <a:srgbClr val="C00000"/>
              </a:buClr>
              <a:buFont typeface="+mj-lt"/>
              <a:buAutoNum type="arabicPeriod"/>
              <a:defRPr/>
            </a:pPr>
            <a:r>
              <a:rPr kumimoji="0" lang="en-AU" b="0" i="0" u="none" strike="noStrike" kern="1200" cap="none" spc="0" normalizeH="0" baseline="0" noProof="0" dirty="0">
                <a:ln>
                  <a:noFill/>
                </a:ln>
                <a:solidFill>
                  <a:schemeClr val="tx1"/>
                </a:solidFill>
                <a:effectLst/>
                <a:uLnTx/>
                <a:uFillTx/>
                <a:latin typeface="+mn-lt"/>
                <a:ea typeface="+mn-ea"/>
                <a:cs typeface="Arial" charset="0"/>
              </a:rPr>
              <a:t>Substantive Change at Institutional Level (expansion of Stipulation 2)</a:t>
            </a:r>
          </a:p>
          <a:p>
            <a:pPr marL="463550" lvl="0" indent="-463550" algn="l" rtl="0" eaLnBrk="0" hangingPunct="0">
              <a:spcBef>
                <a:spcPct val="20000"/>
              </a:spcBef>
              <a:buClr>
                <a:srgbClr val="C00000"/>
              </a:buClr>
              <a:buFont typeface="+mj-lt"/>
              <a:buAutoNum type="arabicPeriod"/>
              <a:defRPr/>
            </a:pPr>
            <a:r>
              <a:rPr lang="en-AU" dirty="0">
                <a:latin typeface="+mn-lt"/>
                <a:cs typeface="Arial" charset="0"/>
              </a:rPr>
              <a:t>By-Laws (update from Stipulation 3)</a:t>
            </a:r>
          </a:p>
          <a:p>
            <a:pPr marL="463550" lvl="0" indent="-463550" algn="l" rtl="0" eaLnBrk="0" hangingPunct="0">
              <a:spcBef>
                <a:spcPct val="20000"/>
              </a:spcBef>
              <a:buClr>
                <a:srgbClr val="C00000"/>
              </a:buClr>
              <a:buFont typeface="+mj-lt"/>
              <a:buAutoNum type="arabicPeriod"/>
              <a:defRPr/>
            </a:pPr>
            <a:r>
              <a:rPr kumimoji="0" lang="en-AU" b="0" i="0" u="none" strike="noStrike" kern="1200" cap="none" spc="0" normalizeH="0" baseline="0" noProof="0" dirty="0">
                <a:ln>
                  <a:noFill/>
                </a:ln>
                <a:solidFill>
                  <a:schemeClr val="tx1"/>
                </a:solidFill>
                <a:effectLst/>
                <a:uLnTx/>
                <a:uFillTx/>
                <a:latin typeface="+mn-lt"/>
                <a:ea typeface="+mn-ea"/>
                <a:cs typeface="Arial" charset="0"/>
              </a:rPr>
              <a:t>Policies &amp; Procedures Manual (update from Stipulation 1A)</a:t>
            </a:r>
          </a:p>
          <a:p>
            <a:pPr marL="463550" lvl="0" indent="-463550" algn="l" rtl="0" eaLnBrk="0" hangingPunct="0">
              <a:spcBef>
                <a:spcPct val="20000"/>
              </a:spcBef>
              <a:buClr>
                <a:srgbClr val="C00000"/>
              </a:buClr>
              <a:buFont typeface="+mj-lt"/>
              <a:buAutoNum type="arabicPeriod"/>
              <a:defRPr/>
            </a:pPr>
            <a:r>
              <a:rPr kumimoji="0" lang="en-AU" b="0" i="0" u="none" strike="noStrike" kern="1200" cap="none" spc="0" normalizeH="0" baseline="0" noProof="0" dirty="0" err="1">
                <a:ln>
                  <a:noFill/>
                </a:ln>
                <a:solidFill>
                  <a:schemeClr val="tx1"/>
                </a:solidFill>
                <a:effectLst/>
                <a:uLnTx/>
                <a:uFillTx/>
                <a:latin typeface="+mn-lt"/>
                <a:ea typeface="+mn-ea"/>
                <a:cs typeface="Arial" charset="0"/>
              </a:rPr>
              <a:t>Catalog</a:t>
            </a:r>
            <a:r>
              <a:rPr kumimoji="0" lang="en-AU" b="0" i="0" u="none" strike="noStrike" kern="1200" cap="none" spc="0" normalizeH="0" baseline="0" noProof="0" dirty="0">
                <a:ln>
                  <a:noFill/>
                </a:ln>
                <a:solidFill>
                  <a:schemeClr val="tx1"/>
                </a:solidFill>
                <a:effectLst/>
                <a:uLnTx/>
                <a:uFillTx/>
                <a:latin typeface="+mn-lt"/>
                <a:ea typeface="+mn-ea"/>
                <a:cs typeface="Arial" charset="0"/>
              </a:rPr>
              <a:t> (update from Stipulation 1F)</a:t>
            </a:r>
          </a:p>
          <a:p>
            <a:pPr marL="463550" lvl="0" indent="-463550" algn="l" rtl="0" eaLnBrk="0" hangingPunct="0">
              <a:spcBef>
                <a:spcPct val="20000"/>
              </a:spcBef>
              <a:buClr>
                <a:srgbClr val="C00000"/>
              </a:buClr>
              <a:buFont typeface="+mj-lt"/>
              <a:buAutoNum type="arabicPeriod"/>
              <a:defRPr/>
            </a:pPr>
            <a:r>
              <a:rPr lang="en-AU" dirty="0">
                <a:latin typeface="+mn-lt"/>
                <a:cs typeface="Arial" charset="0"/>
              </a:rPr>
              <a:t>Faculty Manual (updated from Stipulation 1C)</a:t>
            </a:r>
          </a:p>
          <a:p>
            <a:pPr marL="463550" lvl="0" indent="-463550" algn="l" rtl="0" eaLnBrk="0" hangingPunct="0">
              <a:spcBef>
                <a:spcPct val="20000"/>
              </a:spcBef>
              <a:buClr>
                <a:srgbClr val="C00000"/>
              </a:buClr>
              <a:buFont typeface="+mj-lt"/>
              <a:buAutoNum type="arabicPeriod"/>
              <a:defRPr/>
            </a:pPr>
            <a:r>
              <a:rPr lang="en-AU" dirty="0">
                <a:latin typeface="+mn-lt"/>
                <a:cs typeface="Arial" charset="0"/>
              </a:rPr>
              <a:t>Staff Manual (updated from Stipulation 1D)</a:t>
            </a:r>
          </a:p>
          <a:p>
            <a:pPr marL="463550" indent="-463550" algn="l" rtl="0" eaLnBrk="0" hangingPunct="0">
              <a:spcBef>
                <a:spcPct val="20000"/>
              </a:spcBef>
              <a:buClr>
                <a:srgbClr val="C00000"/>
              </a:buClr>
              <a:buFont typeface="+mj-lt"/>
              <a:buAutoNum type="arabicPeriod"/>
              <a:defRPr/>
            </a:pPr>
            <a:r>
              <a:rPr lang="en-AU" dirty="0">
                <a:latin typeface="+mn-lt"/>
                <a:cs typeface="Arial" charset="0"/>
              </a:rPr>
              <a:t>Student Handbook </a:t>
            </a:r>
            <a:r>
              <a:rPr lang="en-AU" dirty="0">
                <a:cs typeface="Arial" charset="0"/>
              </a:rPr>
              <a:t>(updated from Stipulation 1E)</a:t>
            </a:r>
          </a:p>
          <a:p>
            <a:pPr marL="463550" indent="-463550" algn="l" rtl="0" eaLnBrk="0" hangingPunct="0">
              <a:spcBef>
                <a:spcPct val="20000"/>
              </a:spcBef>
              <a:buClr>
                <a:srgbClr val="C00000"/>
              </a:buClr>
              <a:buFont typeface="+mj-lt"/>
              <a:buAutoNum type="arabicPeriod"/>
              <a:defRPr/>
            </a:pPr>
            <a:r>
              <a:rPr lang="en-AU" dirty="0">
                <a:cs typeface="Arial" charset="0"/>
              </a:rPr>
              <a:t>QA Manual (updated from Stipulation 1B)</a:t>
            </a:r>
            <a:endParaRPr lang="en-AU" dirty="0">
              <a:latin typeface="+mn-lt"/>
              <a:cs typeface="Arial" charset="0"/>
            </a:endParaRPr>
          </a:p>
          <a:p>
            <a:pPr lvl="1" algn="l" rtl="0" eaLnBrk="0" hangingPunct="0">
              <a:spcBef>
                <a:spcPct val="20000"/>
              </a:spcBef>
              <a:buClr>
                <a:srgbClr val="C00000"/>
              </a:buClr>
              <a:defRPr/>
            </a:pPr>
            <a:endParaRPr kumimoji="0" lang="en-AU" b="0" i="0" u="none" strike="noStrike" kern="1200" cap="none" spc="0" normalizeH="0" baseline="0" noProof="0" dirty="0">
              <a:ln>
                <a:noFill/>
              </a:ln>
              <a:solidFill>
                <a:schemeClr val="tx1"/>
              </a:solidFill>
              <a:effectLst/>
              <a:uLnTx/>
              <a:uFillTx/>
              <a:latin typeface="+mn-lt"/>
              <a:ea typeface="+mn-ea"/>
              <a:cs typeface="Arial" charset="0"/>
            </a:endParaRPr>
          </a:p>
        </p:txBody>
      </p:sp>
    </p:spTree>
    <p:extLst>
      <p:ext uri="{BB962C8B-B14F-4D97-AF65-F5344CB8AC3E}">
        <p14:creationId xmlns:p14="http://schemas.microsoft.com/office/powerpoint/2010/main" val="167312380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304800"/>
            <a:ext cx="8229600" cy="1143000"/>
          </a:xfrm>
          <a:noFill/>
          <a:ln>
            <a:solidFill>
              <a:srgbClr val="996633"/>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lgn="ctr">
              <a:defRPr/>
            </a:pPr>
            <a:br>
              <a:rPr lang="en-US" sz="2400" b="1" dirty="0">
                <a:blipFill>
                  <a:blip r:embed="rId2"/>
                  <a:tile tx="0" ty="0" sx="100000" sy="100000" flip="none" algn="tl"/>
                </a:blipFill>
                <a:latin typeface="Mistral" pitchFamily="66" charset="0"/>
              </a:rPr>
            </a:br>
            <a:br>
              <a:rPr lang="en-US" sz="2400" b="1" dirty="0">
                <a:blipFill>
                  <a:blip r:embed="rId2"/>
                  <a:tile tx="0" ty="0" sx="100000" sy="100000" flip="none" algn="tl"/>
                </a:blipFill>
                <a:latin typeface="Mistral" pitchFamily="66" charset="0"/>
              </a:rPr>
            </a:br>
            <a:endParaRPr lang="en-US" sz="2400" b="1" dirty="0">
              <a:blipFill>
                <a:blip r:embed="rId2"/>
                <a:tile tx="0" ty="0" sx="100000" sy="100000" flip="none" algn="tl"/>
              </a:blipFill>
              <a:latin typeface="Mistral" pitchFamily="66" charset="0"/>
            </a:endParaRPr>
          </a:p>
        </p:txBody>
      </p:sp>
      <p:graphicFrame>
        <p:nvGraphicFramePr>
          <p:cNvPr id="8" name="Content Placeholder 7"/>
          <p:cNvGraphicFramePr>
            <a:graphicFrameLocks noGrp="1"/>
          </p:cNvGraphicFramePr>
          <p:nvPr>
            <p:ph idx="1"/>
          </p:nvPr>
        </p:nvGraphicFramePr>
        <p:xfrm>
          <a:off x="457200" y="1752600"/>
          <a:ext cx="8242164" cy="4648200"/>
        </p:xfrm>
        <a:graphic>
          <a:graphicData uri="http://schemas.openxmlformats.org/drawingml/2006/table">
            <a:tbl>
              <a:tblPr>
                <a:effectLst/>
              </a:tblPr>
              <a:tblGrid>
                <a:gridCol w="8242164">
                  <a:extLst>
                    <a:ext uri="{9D8B030D-6E8A-4147-A177-3AD203B41FA5}">
                      <a16:colId xmlns:a16="http://schemas.microsoft.com/office/drawing/2014/main" val="20000"/>
                    </a:ext>
                  </a:extLst>
                </a:gridCol>
              </a:tblGrid>
              <a:tr h="4648200">
                <a:tc>
                  <a:txBody>
                    <a:bodyPr/>
                    <a:lstStyle/>
                    <a:p>
                      <a:endParaRPr lang="en-US" dirty="0">
                        <a:solidFill>
                          <a:srgbClr val="996633"/>
                        </a:solidFill>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1" name="Rectangle 3"/>
          <p:cNvSpPr txBox="1">
            <a:spLocks noChangeArrowheads="1"/>
          </p:cNvSpPr>
          <p:nvPr/>
        </p:nvSpPr>
        <p:spPr>
          <a:xfrm>
            <a:off x="1295400" y="1981200"/>
            <a:ext cx="6934200" cy="4267200"/>
          </a:xfrm>
          <a:prstGeom prst="rect">
            <a:avLst/>
          </a:prstGeom>
        </p:spPr>
        <p:txBody>
          <a:bodyPr>
            <a:normAutofit/>
          </a:bodyPr>
          <a:lstStyle/>
          <a:p>
            <a:pPr marL="342900" indent="-342900" algn="just" rtl="0" fontAlgn="auto">
              <a:lnSpc>
                <a:spcPct val="80000"/>
              </a:lnSpc>
              <a:spcBef>
                <a:spcPct val="20000"/>
              </a:spcBef>
              <a:spcAft>
                <a:spcPts val="0"/>
              </a:spcAft>
              <a:defRPr/>
            </a:pPr>
            <a:endParaRPr lang="en-US" sz="2800" dirty="0">
              <a:latin typeface="+mn-lt"/>
              <a:cs typeface="+mn-cs"/>
            </a:endParaRPr>
          </a:p>
        </p:txBody>
      </p:sp>
      <p:sp>
        <p:nvSpPr>
          <p:cNvPr id="16" name="Slide Number Placeholder 15"/>
          <p:cNvSpPr>
            <a:spLocks noGrp="1"/>
          </p:cNvSpPr>
          <p:nvPr>
            <p:ph type="sldNum" sz="quarter" idx="12"/>
          </p:nvPr>
        </p:nvSpPr>
        <p:spPr/>
        <p:txBody>
          <a:bodyPr/>
          <a:lstStyle/>
          <a:p>
            <a:pPr>
              <a:defRPr/>
            </a:pPr>
            <a:fld id="{E7D376FA-A952-4985-8A93-61978A6A683E}" type="slidenum">
              <a:rPr lang="en-US" smtClean="0"/>
              <a:pPr>
                <a:defRPr/>
              </a:pPr>
              <a:t>24</a:t>
            </a:fld>
            <a:endParaRPr lang="en-US" dirty="0"/>
          </a:p>
        </p:txBody>
      </p:sp>
      <p:sp>
        <p:nvSpPr>
          <p:cNvPr id="23" name="Title 1"/>
          <p:cNvSpPr txBox="1">
            <a:spLocks/>
          </p:cNvSpPr>
          <p:nvPr/>
        </p:nvSpPr>
        <p:spPr bwMode="auto">
          <a:xfrm>
            <a:off x="1371600" y="548481"/>
            <a:ext cx="7315200" cy="82311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0" algn="l" eaLnBrk="0" hangingPunct="0"/>
            <a:r>
              <a:rPr lang="en-AU" sz="3200" b="1" dirty="0">
                <a:solidFill>
                  <a:srgbClr val="582A04"/>
                </a:solidFill>
                <a:latin typeface="+mn-lt"/>
                <a:ea typeface="+mj-ea"/>
                <a:cs typeface="Times New Roman" pitchFamily="18" charset="0"/>
              </a:rPr>
              <a:t>Annexes</a:t>
            </a:r>
          </a:p>
        </p:txBody>
      </p:sp>
      <p:sp>
        <p:nvSpPr>
          <p:cNvPr id="17" name="Content Placeholder 2"/>
          <p:cNvSpPr txBox="1">
            <a:spLocks/>
          </p:cNvSpPr>
          <p:nvPr/>
        </p:nvSpPr>
        <p:spPr bwMode="auto">
          <a:xfrm>
            <a:off x="609600" y="1981200"/>
            <a:ext cx="80772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rtl="0" eaLnBrk="0" hangingPunct="0">
              <a:spcBef>
                <a:spcPct val="20000"/>
              </a:spcBef>
              <a:buClr>
                <a:srgbClr val="C00000"/>
              </a:buClr>
              <a:defRPr/>
            </a:pPr>
            <a:r>
              <a:rPr lang="en-AU" dirty="0">
                <a:solidFill>
                  <a:srgbClr val="C00000"/>
                </a:solidFill>
                <a:cs typeface="Arial" charset="0"/>
              </a:rPr>
              <a:t>12. </a:t>
            </a:r>
            <a:r>
              <a:rPr lang="en-AU" dirty="0">
                <a:cs typeface="Arial" charset="0"/>
              </a:rPr>
              <a:t>Guidelines for Good Practice in Internships and Practicums</a:t>
            </a:r>
          </a:p>
          <a:p>
            <a:pPr algn="l" rtl="0" eaLnBrk="0" hangingPunct="0">
              <a:spcBef>
                <a:spcPct val="20000"/>
              </a:spcBef>
              <a:buClr>
                <a:srgbClr val="C00000"/>
              </a:buClr>
              <a:defRPr/>
            </a:pPr>
            <a:r>
              <a:rPr lang="en-AU" dirty="0">
                <a:cs typeface="Arial" charset="0"/>
              </a:rPr>
              <a:t>       (update from Stipulation 6).</a:t>
            </a:r>
            <a:endParaRPr kumimoji="0" lang="en-AU" b="0" i="0" u="none" strike="noStrike" kern="1200" cap="none" spc="0" normalizeH="0" baseline="0" noProof="0" dirty="0">
              <a:ln>
                <a:noFill/>
              </a:ln>
              <a:solidFill>
                <a:schemeClr val="tx1"/>
              </a:solidFill>
              <a:effectLst/>
              <a:uLnTx/>
              <a:uFillTx/>
              <a:latin typeface="+mn-lt"/>
              <a:ea typeface="+mn-ea"/>
              <a:cs typeface="Arial" charset="0"/>
            </a:endParaRPr>
          </a:p>
          <a:p>
            <a:pPr marL="457200" lvl="0" indent="-457200" algn="l" rtl="0" eaLnBrk="0" hangingPunct="0">
              <a:spcBef>
                <a:spcPct val="20000"/>
              </a:spcBef>
              <a:buClr>
                <a:srgbClr val="C00000"/>
              </a:buClr>
              <a:buAutoNum type="arabicPeriod" startAt="13"/>
              <a:defRPr/>
            </a:pPr>
            <a:r>
              <a:rPr kumimoji="0" lang="en-AU" b="0" i="0" u="none" strike="noStrike" kern="1200" cap="none" spc="0" normalizeH="0" baseline="0" noProof="0" dirty="0">
                <a:ln>
                  <a:noFill/>
                </a:ln>
                <a:solidFill>
                  <a:schemeClr val="tx1"/>
                </a:solidFill>
                <a:effectLst/>
                <a:uLnTx/>
                <a:uFillTx/>
                <a:latin typeface="+mn-lt"/>
                <a:ea typeface="+mn-ea"/>
                <a:cs typeface="Arial" charset="0"/>
              </a:rPr>
              <a:t>Course syllabi (update from Stipulation 5)</a:t>
            </a:r>
          </a:p>
          <a:p>
            <a:pPr marL="457200" lvl="0" indent="-457200" algn="l" rtl="0" eaLnBrk="0" hangingPunct="0">
              <a:spcBef>
                <a:spcPct val="20000"/>
              </a:spcBef>
              <a:buClr>
                <a:srgbClr val="C00000"/>
              </a:buClr>
              <a:buAutoNum type="arabicPeriod" startAt="16"/>
              <a:defRPr/>
            </a:pPr>
            <a:r>
              <a:rPr lang="en-AU" dirty="0">
                <a:latin typeface="+mn-lt"/>
                <a:cs typeface="Arial" charset="0"/>
              </a:rPr>
              <a:t>Course Files (update of Stipulation 7)</a:t>
            </a:r>
          </a:p>
          <a:p>
            <a:pPr algn="l" rtl="0" eaLnBrk="0" hangingPunct="0">
              <a:spcBef>
                <a:spcPct val="20000"/>
              </a:spcBef>
              <a:buClr>
                <a:srgbClr val="C00000"/>
              </a:buClr>
              <a:defRPr/>
            </a:pPr>
            <a:r>
              <a:rPr lang="en-AU" dirty="0">
                <a:solidFill>
                  <a:srgbClr val="C00000"/>
                </a:solidFill>
                <a:latin typeface="Calibri" panose="020F0502020204030204" pitchFamily="34" charset="0"/>
                <a:cs typeface="Calibri" panose="020F0502020204030204" pitchFamily="34" charset="0"/>
              </a:rPr>
              <a:t>18. </a:t>
            </a:r>
            <a:r>
              <a:rPr lang="en-AU" dirty="0">
                <a:cs typeface="Arial" charset="0"/>
              </a:rPr>
              <a:t>Adjunct Clinical Faculty (expansion of Stipulation 9)</a:t>
            </a:r>
          </a:p>
          <a:p>
            <a:pPr algn="l" rtl="0" eaLnBrk="0" hangingPunct="0">
              <a:spcBef>
                <a:spcPct val="20000"/>
              </a:spcBef>
              <a:buClr>
                <a:srgbClr val="C00000"/>
              </a:buClr>
              <a:defRPr/>
            </a:pPr>
            <a:endParaRPr lang="en-AU" dirty="0">
              <a:cs typeface="Arial" charset="0"/>
            </a:endParaRPr>
          </a:p>
          <a:p>
            <a:pPr marL="457200" lvl="0" indent="-457200" algn="l" rtl="0" eaLnBrk="0" hangingPunct="0">
              <a:spcBef>
                <a:spcPct val="20000"/>
              </a:spcBef>
              <a:buClr>
                <a:srgbClr val="C00000"/>
              </a:buClr>
              <a:buAutoNum type="arabicPeriod" startAt="16"/>
              <a:defRPr/>
            </a:pPr>
            <a:endParaRPr lang="en-AU" dirty="0">
              <a:latin typeface="+mn-lt"/>
              <a:cs typeface="Arial" charset="0"/>
            </a:endParaRPr>
          </a:p>
          <a:p>
            <a:pPr lvl="0" algn="l" rtl="0" eaLnBrk="0" hangingPunct="0">
              <a:spcBef>
                <a:spcPct val="20000"/>
              </a:spcBef>
              <a:buClr>
                <a:srgbClr val="C00000"/>
              </a:buClr>
              <a:defRPr/>
            </a:pPr>
            <a:endParaRPr kumimoji="0" lang="en-AU" b="0" i="0" u="none" strike="noStrike" kern="1200" cap="none" spc="0" normalizeH="0" baseline="0" noProof="0" dirty="0">
              <a:ln>
                <a:noFill/>
              </a:ln>
              <a:solidFill>
                <a:schemeClr val="tx1"/>
              </a:solidFill>
              <a:effectLst/>
              <a:uLnTx/>
              <a:uFillTx/>
              <a:latin typeface="+mn-lt"/>
              <a:ea typeface="+mn-ea"/>
              <a:cs typeface="Arial" charset="0"/>
            </a:endParaRPr>
          </a:p>
        </p:txBody>
      </p:sp>
    </p:spTree>
    <p:extLst>
      <p:ext uri="{BB962C8B-B14F-4D97-AF65-F5344CB8AC3E}">
        <p14:creationId xmlns:p14="http://schemas.microsoft.com/office/powerpoint/2010/main" val="5547259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304800"/>
            <a:ext cx="8229600" cy="1143000"/>
          </a:xfrm>
          <a:noFill/>
          <a:ln>
            <a:solidFill>
              <a:srgbClr val="996633"/>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lgn="ctr">
              <a:defRPr/>
            </a:pPr>
            <a:br>
              <a:rPr lang="en-US" sz="2400" b="1" dirty="0">
                <a:blipFill>
                  <a:blip r:embed="rId2"/>
                  <a:tile tx="0" ty="0" sx="100000" sy="100000" flip="none" algn="tl"/>
                </a:blipFill>
                <a:latin typeface="Mistral" pitchFamily="66" charset="0"/>
              </a:rPr>
            </a:br>
            <a:br>
              <a:rPr lang="en-US" sz="2400" b="1" dirty="0">
                <a:blipFill>
                  <a:blip r:embed="rId2"/>
                  <a:tile tx="0" ty="0" sx="100000" sy="100000" flip="none" algn="tl"/>
                </a:blipFill>
                <a:latin typeface="Mistral" pitchFamily="66" charset="0"/>
              </a:rPr>
            </a:br>
            <a:endParaRPr lang="en-US" sz="2400" b="1" dirty="0">
              <a:blipFill>
                <a:blip r:embed="rId2"/>
                <a:tile tx="0" ty="0" sx="100000" sy="100000" flip="none" algn="tl"/>
              </a:blipFill>
              <a:latin typeface="Mistral" pitchFamily="66" charset="0"/>
            </a:endParaRPr>
          </a:p>
        </p:txBody>
      </p:sp>
      <p:graphicFrame>
        <p:nvGraphicFramePr>
          <p:cNvPr id="8" name="Content Placeholder 7"/>
          <p:cNvGraphicFramePr>
            <a:graphicFrameLocks noGrp="1"/>
          </p:cNvGraphicFramePr>
          <p:nvPr>
            <p:ph idx="1"/>
          </p:nvPr>
        </p:nvGraphicFramePr>
        <p:xfrm>
          <a:off x="457200" y="1752600"/>
          <a:ext cx="8242164" cy="4648200"/>
        </p:xfrm>
        <a:graphic>
          <a:graphicData uri="http://schemas.openxmlformats.org/drawingml/2006/table">
            <a:tbl>
              <a:tblPr>
                <a:effectLst/>
              </a:tblPr>
              <a:tblGrid>
                <a:gridCol w="8242164">
                  <a:extLst>
                    <a:ext uri="{9D8B030D-6E8A-4147-A177-3AD203B41FA5}">
                      <a16:colId xmlns:a16="http://schemas.microsoft.com/office/drawing/2014/main" val="20000"/>
                    </a:ext>
                  </a:extLst>
                </a:gridCol>
              </a:tblGrid>
              <a:tr h="4648200">
                <a:tc>
                  <a:txBody>
                    <a:bodyPr/>
                    <a:lstStyle/>
                    <a:p>
                      <a:endParaRPr lang="en-US" dirty="0">
                        <a:solidFill>
                          <a:srgbClr val="996633"/>
                        </a:solidFill>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1" name="Rectangle 3"/>
          <p:cNvSpPr txBox="1">
            <a:spLocks noChangeArrowheads="1"/>
          </p:cNvSpPr>
          <p:nvPr/>
        </p:nvSpPr>
        <p:spPr>
          <a:xfrm>
            <a:off x="1295400" y="1981200"/>
            <a:ext cx="6934200" cy="4267200"/>
          </a:xfrm>
          <a:prstGeom prst="rect">
            <a:avLst/>
          </a:prstGeom>
        </p:spPr>
        <p:txBody>
          <a:bodyPr>
            <a:normAutofit/>
          </a:bodyPr>
          <a:lstStyle/>
          <a:p>
            <a:pPr marL="342900" indent="-342900" algn="just" rtl="0" fontAlgn="auto">
              <a:lnSpc>
                <a:spcPct val="80000"/>
              </a:lnSpc>
              <a:spcBef>
                <a:spcPct val="20000"/>
              </a:spcBef>
              <a:spcAft>
                <a:spcPts val="0"/>
              </a:spcAft>
              <a:defRPr/>
            </a:pPr>
            <a:endParaRPr lang="en-US" sz="2800" dirty="0">
              <a:latin typeface="+mn-lt"/>
              <a:cs typeface="+mn-cs"/>
            </a:endParaRPr>
          </a:p>
        </p:txBody>
      </p:sp>
      <p:sp>
        <p:nvSpPr>
          <p:cNvPr id="16" name="Slide Number Placeholder 15"/>
          <p:cNvSpPr>
            <a:spLocks noGrp="1"/>
          </p:cNvSpPr>
          <p:nvPr>
            <p:ph type="sldNum" sz="quarter" idx="12"/>
          </p:nvPr>
        </p:nvSpPr>
        <p:spPr/>
        <p:txBody>
          <a:bodyPr/>
          <a:lstStyle/>
          <a:p>
            <a:pPr>
              <a:defRPr/>
            </a:pPr>
            <a:fld id="{E7D376FA-A952-4985-8A93-61978A6A683E}" type="slidenum">
              <a:rPr lang="en-US" smtClean="0"/>
              <a:pPr>
                <a:defRPr/>
              </a:pPr>
              <a:t>25</a:t>
            </a:fld>
            <a:endParaRPr lang="en-US" dirty="0"/>
          </a:p>
        </p:txBody>
      </p:sp>
      <p:sp>
        <p:nvSpPr>
          <p:cNvPr id="23" name="Title 1"/>
          <p:cNvSpPr txBox="1">
            <a:spLocks/>
          </p:cNvSpPr>
          <p:nvPr/>
        </p:nvSpPr>
        <p:spPr bwMode="auto">
          <a:xfrm>
            <a:off x="1371600" y="548481"/>
            <a:ext cx="7315200" cy="82311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0" algn="l" eaLnBrk="0" hangingPunct="0"/>
            <a:r>
              <a:rPr lang="en-AU" sz="3200" b="1" dirty="0">
                <a:solidFill>
                  <a:srgbClr val="582A04"/>
                </a:solidFill>
                <a:latin typeface="+mn-lt"/>
                <a:ea typeface="+mj-ea"/>
                <a:cs typeface="Times New Roman" pitchFamily="18" charset="0"/>
              </a:rPr>
              <a:t>Annexes</a:t>
            </a:r>
          </a:p>
        </p:txBody>
      </p:sp>
      <p:sp>
        <p:nvSpPr>
          <p:cNvPr id="17" name="Content Placeholder 2"/>
          <p:cNvSpPr txBox="1">
            <a:spLocks/>
          </p:cNvSpPr>
          <p:nvPr/>
        </p:nvSpPr>
        <p:spPr bwMode="auto">
          <a:xfrm>
            <a:off x="609600" y="1981200"/>
            <a:ext cx="80772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lvl="0" indent="-457200" algn="l" rtl="0" eaLnBrk="0" hangingPunct="0">
              <a:spcBef>
                <a:spcPts val="0"/>
              </a:spcBef>
              <a:buClr>
                <a:srgbClr val="C00000"/>
              </a:buClr>
              <a:buAutoNum type="arabicPeriod" startAt="9"/>
              <a:defRPr/>
            </a:pPr>
            <a:r>
              <a:rPr kumimoji="0" lang="en-AU" b="0" i="0" u="none" strike="noStrike" kern="1200" cap="none" spc="0" normalizeH="0" baseline="0" noProof="0" dirty="0">
                <a:ln>
                  <a:noFill/>
                </a:ln>
                <a:solidFill>
                  <a:schemeClr val="tx1"/>
                </a:solidFill>
                <a:effectLst/>
                <a:uLnTx/>
                <a:uFillTx/>
                <a:latin typeface="+mn-lt"/>
                <a:ea typeface="+mn-ea"/>
                <a:cs typeface="Arial" charset="0"/>
              </a:rPr>
              <a:t>Feasibility Study, Financial Analysis and Timed Action Plan: Guidance on information on these matters needed for      </a:t>
            </a:r>
            <a:r>
              <a:rPr kumimoji="0" lang="en-AU" b="0" i="0" u="none" strike="noStrike" kern="1200" cap="none" spc="0" normalizeH="0" baseline="0" noProof="0" dirty="0" err="1">
                <a:ln>
                  <a:noFill/>
                </a:ln>
                <a:solidFill>
                  <a:schemeClr val="tx1"/>
                </a:solidFill>
                <a:effectLst/>
                <a:uLnTx/>
                <a:uFillTx/>
                <a:latin typeface="+mn-lt"/>
                <a:ea typeface="+mn-ea"/>
                <a:cs typeface="Arial" charset="0"/>
              </a:rPr>
              <a:t>relicensure</a:t>
            </a:r>
            <a:r>
              <a:rPr kumimoji="0" lang="en-AU" b="0" i="0" u="none" strike="noStrike" kern="1200" cap="none" spc="0" normalizeH="0" baseline="0" noProof="0" dirty="0">
                <a:ln>
                  <a:noFill/>
                </a:ln>
                <a:solidFill>
                  <a:schemeClr val="tx1"/>
                </a:solidFill>
                <a:effectLst/>
                <a:uLnTx/>
                <a:uFillTx/>
                <a:latin typeface="+mn-lt"/>
                <a:ea typeface="+mn-ea"/>
                <a:cs typeface="Arial" charset="0"/>
              </a:rPr>
              <a:t> and for initial and reaccreditation.</a:t>
            </a:r>
          </a:p>
          <a:p>
            <a:pPr marL="457200" lvl="0" indent="-457200" algn="l" rtl="0" eaLnBrk="0" hangingPunct="0">
              <a:spcBef>
                <a:spcPct val="20000"/>
              </a:spcBef>
              <a:buClr>
                <a:srgbClr val="C00000"/>
              </a:buClr>
              <a:buAutoNum type="arabicPeriod" startAt="10"/>
              <a:defRPr/>
            </a:pPr>
            <a:r>
              <a:rPr lang="en-AU" dirty="0">
                <a:latin typeface="+mn-lt"/>
                <a:cs typeface="Arial" charset="0"/>
              </a:rPr>
              <a:t>Program Specifications: Additional required documentation that defines each program</a:t>
            </a:r>
          </a:p>
          <a:p>
            <a:pPr marL="457200" lvl="0" indent="-457200" algn="l" rtl="0" eaLnBrk="0" hangingPunct="0">
              <a:spcBef>
                <a:spcPct val="20000"/>
              </a:spcBef>
              <a:buClr>
                <a:srgbClr val="C00000"/>
              </a:buClr>
              <a:buAutoNum type="arabicPeriod" startAt="11"/>
              <a:defRPr/>
            </a:pPr>
            <a:r>
              <a:rPr kumimoji="0" lang="en-AU" b="0" i="0" u="none" strike="noStrike" kern="1200" cap="none" spc="0" normalizeH="0" baseline="0" noProof="0" dirty="0">
                <a:ln>
                  <a:noFill/>
                </a:ln>
                <a:solidFill>
                  <a:schemeClr val="tx1"/>
                </a:solidFill>
                <a:effectLst/>
                <a:uLnTx/>
                <a:uFillTx/>
                <a:latin typeface="+mn-lt"/>
                <a:ea typeface="+mn-ea"/>
                <a:cs typeface="Arial" charset="0"/>
              </a:rPr>
              <a:t>Joint Degrees: Regulation of programs offered jointly with other institutions</a:t>
            </a:r>
          </a:p>
          <a:p>
            <a:pPr lvl="0" algn="l" rtl="0" eaLnBrk="0" hangingPunct="0">
              <a:spcBef>
                <a:spcPts val="0"/>
              </a:spcBef>
              <a:buClr>
                <a:srgbClr val="C00000"/>
              </a:buClr>
              <a:defRPr/>
            </a:pPr>
            <a:r>
              <a:rPr kumimoji="0" lang="en-AU" b="0" i="0" u="none" strike="noStrike" kern="1200" cap="none" spc="0" normalizeH="0" baseline="0" noProof="0" dirty="0">
                <a:ln>
                  <a:noFill/>
                </a:ln>
                <a:solidFill>
                  <a:srgbClr val="C00000"/>
                </a:solidFill>
                <a:effectLst/>
                <a:uLnTx/>
                <a:uFillTx/>
                <a:latin typeface="+mn-lt"/>
                <a:ea typeface="+mn-ea"/>
                <a:cs typeface="Arial" charset="0"/>
              </a:rPr>
              <a:t>14. </a:t>
            </a:r>
            <a:r>
              <a:rPr kumimoji="0" lang="en-AU" b="0" i="0" u="none" strike="noStrike" kern="1200" cap="none" spc="0" normalizeH="0" baseline="0" noProof="0" dirty="0">
                <a:ln>
                  <a:noFill/>
                </a:ln>
                <a:solidFill>
                  <a:schemeClr val="tx1"/>
                </a:solidFill>
                <a:effectLst/>
                <a:uLnTx/>
                <a:uFillTx/>
                <a:latin typeface="+mn-lt"/>
                <a:ea typeface="+mn-ea"/>
                <a:cs typeface="Arial" charset="0"/>
              </a:rPr>
              <a:t>Intensive Courses and Block Delivery: Regulation of these</a:t>
            </a:r>
          </a:p>
          <a:p>
            <a:pPr lvl="0" algn="l" rtl="0" eaLnBrk="0" hangingPunct="0">
              <a:spcBef>
                <a:spcPts val="0"/>
              </a:spcBef>
              <a:buClr>
                <a:srgbClr val="C00000"/>
              </a:buClr>
              <a:defRPr/>
            </a:pPr>
            <a:r>
              <a:rPr lang="en-AU" dirty="0">
                <a:latin typeface="+mn-lt"/>
                <a:cs typeface="Arial" charset="0"/>
              </a:rPr>
              <a:t>     </a:t>
            </a:r>
            <a:r>
              <a:rPr kumimoji="0" lang="en-AU" b="0" i="0" u="none" strike="noStrike" kern="1200" cap="none" spc="0" normalizeH="0" baseline="0" noProof="0" dirty="0">
                <a:ln>
                  <a:noFill/>
                </a:ln>
                <a:solidFill>
                  <a:schemeClr val="tx1"/>
                </a:solidFill>
                <a:effectLst/>
                <a:uLnTx/>
                <a:uFillTx/>
                <a:latin typeface="+mn-lt"/>
                <a:ea typeface="+mn-ea"/>
                <a:cs typeface="Arial" charset="0"/>
              </a:rPr>
              <a:t> delivery modes and of summer teaching</a:t>
            </a:r>
          </a:p>
          <a:p>
            <a:pPr lvl="0" algn="l" rtl="0" eaLnBrk="0" hangingPunct="0">
              <a:spcBef>
                <a:spcPts val="0"/>
              </a:spcBef>
              <a:buClr>
                <a:srgbClr val="C00000"/>
              </a:buClr>
              <a:defRPr/>
            </a:pPr>
            <a:r>
              <a:rPr lang="en-AU" dirty="0">
                <a:solidFill>
                  <a:srgbClr val="C00000"/>
                </a:solidFill>
                <a:latin typeface="+mn-lt"/>
                <a:cs typeface="Arial" charset="0"/>
              </a:rPr>
              <a:t>15. </a:t>
            </a:r>
            <a:r>
              <a:rPr lang="en-AU" dirty="0">
                <a:latin typeface="+mn-lt"/>
                <a:cs typeface="Arial" charset="0"/>
              </a:rPr>
              <a:t>Courses taught through e-learning: Replaces e-learning</a:t>
            </a:r>
          </a:p>
          <a:p>
            <a:pPr lvl="0" algn="l" rtl="0" eaLnBrk="0" hangingPunct="0">
              <a:spcBef>
                <a:spcPts val="0"/>
              </a:spcBef>
              <a:buClr>
                <a:srgbClr val="C00000"/>
              </a:buClr>
              <a:defRPr/>
            </a:pPr>
            <a:r>
              <a:rPr lang="en-AU" dirty="0">
                <a:latin typeface="+mn-lt"/>
                <a:cs typeface="Arial" charset="0"/>
              </a:rPr>
              <a:t>       standards document.</a:t>
            </a:r>
            <a:endParaRPr kumimoji="0" lang="en-AU" b="0" i="0" u="none" strike="noStrike" kern="1200" cap="none" spc="0" normalizeH="0" baseline="0" noProof="0" dirty="0">
              <a:ln>
                <a:noFill/>
              </a:ln>
              <a:solidFill>
                <a:schemeClr val="tx1"/>
              </a:solidFill>
              <a:effectLst/>
              <a:uLnTx/>
              <a:uFillTx/>
              <a:latin typeface="+mn-lt"/>
              <a:ea typeface="+mn-ea"/>
              <a:cs typeface="Arial" charset="0"/>
            </a:endParaRPr>
          </a:p>
        </p:txBody>
      </p:sp>
    </p:spTree>
    <p:extLst>
      <p:ext uri="{BB962C8B-B14F-4D97-AF65-F5344CB8AC3E}">
        <p14:creationId xmlns:p14="http://schemas.microsoft.com/office/powerpoint/2010/main" val="64121568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304800"/>
            <a:ext cx="8229600" cy="1143000"/>
          </a:xfrm>
          <a:noFill/>
          <a:ln>
            <a:solidFill>
              <a:srgbClr val="996633"/>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lgn="ctr">
              <a:defRPr/>
            </a:pPr>
            <a:br>
              <a:rPr lang="en-US" sz="2400" b="1" dirty="0">
                <a:blipFill>
                  <a:blip r:embed="rId2"/>
                  <a:tile tx="0" ty="0" sx="100000" sy="100000" flip="none" algn="tl"/>
                </a:blipFill>
                <a:latin typeface="Mistral" pitchFamily="66" charset="0"/>
              </a:rPr>
            </a:br>
            <a:br>
              <a:rPr lang="en-US" sz="2400" b="1" dirty="0">
                <a:blipFill>
                  <a:blip r:embed="rId2"/>
                  <a:tile tx="0" ty="0" sx="100000" sy="100000" flip="none" algn="tl"/>
                </a:blipFill>
                <a:latin typeface="Mistral" pitchFamily="66" charset="0"/>
              </a:rPr>
            </a:br>
            <a:endParaRPr lang="en-US" sz="2400" b="1" dirty="0">
              <a:blipFill>
                <a:blip r:embed="rId2"/>
                <a:tile tx="0" ty="0" sx="100000" sy="100000" flip="none" algn="tl"/>
              </a:blipFill>
              <a:latin typeface="Mistral" pitchFamily="66" charset="0"/>
            </a:endParaRPr>
          </a:p>
        </p:txBody>
      </p:sp>
      <p:graphicFrame>
        <p:nvGraphicFramePr>
          <p:cNvPr id="8" name="Content Placeholder 7"/>
          <p:cNvGraphicFramePr>
            <a:graphicFrameLocks noGrp="1"/>
          </p:cNvGraphicFramePr>
          <p:nvPr>
            <p:ph idx="1"/>
          </p:nvPr>
        </p:nvGraphicFramePr>
        <p:xfrm>
          <a:off x="457200" y="1752600"/>
          <a:ext cx="8242164" cy="4648200"/>
        </p:xfrm>
        <a:graphic>
          <a:graphicData uri="http://schemas.openxmlformats.org/drawingml/2006/table">
            <a:tbl>
              <a:tblPr>
                <a:effectLst/>
              </a:tblPr>
              <a:tblGrid>
                <a:gridCol w="8242164">
                  <a:extLst>
                    <a:ext uri="{9D8B030D-6E8A-4147-A177-3AD203B41FA5}">
                      <a16:colId xmlns:a16="http://schemas.microsoft.com/office/drawing/2014/main" val="20000"/>
                    </a:ext>
                  </a:extLst>
                </a:gridCol>
              </a:tblGrid>
              <a:tr h="4648200">
                <a:tc>
                  <a:txBody>
                    <a:bodyPr/>
                    <a:lstStyle/>
                    <a:p>
                      <a:endParaRPr lang="en-US" dirty="0">
                        <a:solidFill>
                          <a:srgbClr val="996633"/>
                        </a:solidFill>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1" name="Rectangle 3"/>
          <p:cNvSpPr txBox="1">
            <a:spLocks noChangeArrowheads="1"/>
          </p:cNvSpPr>
          <p:nvPr/>
        </p:nvSpPr>
        <p:spPr>
          <a:xfrm>
            <a:off x="1295400" y="1981200"/>
            <a:ext cx="6934200" cy="4267200"/>
          </a:xfrm>
          <a:prstGeom prst="rect">
            <a:avLst/>
          </a:prstGeom>
        </p:spPr>
        <p:txBody>
          <a:bodyPr>
            <a:normAutofit/>
          </a:bodyPr>
          <a:lstStyle/>
          <a:p>
            <a:pPr marL="342900" indent="-342900" algn="just" rtl="0" fontAlgn="auto">
              <a:lnSpc>
                <a:spcPct val="80000"/>
              </a:lnSpc>
              <a:spcBef>
                <a:spcPct val="20000"/>
              </a:spcBef>
              <a:spcAft>
                <a:spcPts val="0"/>
              </a:spcAft>
              <a:defRPr/>
            </a:pPr>
            <a:endParaRPr lang="en-US" sz="2800" dirty="0">
              <a:latin typeface="+mn-lt"/>
              <a:cs typeface="+mn-cs"/>
            </a:endParaRPr>
          </a:p>
        </p:txBody>
      </p:sp>
      <p:sp>
        <p:nvSpPr>
          <p:cNvPr id="16" name="Slide Number Placeholder 15"/>
          <p:cNvSpPr>
            <a:spLocks noGrp="1"/>
          </p:cNvSpPr>
          <p:nvPr>
            <p:ph type="sldNum" sz="quarter" idx="12"/>
          </p:nvPr>
        </p:nvSpPr>
        <p:spPr/>
        <p:txBody>
          <a:bodyPr/>
          <a:lstStyle/>
          <a:p>
            <a:pPr>
              <a:defRPr/>
            </a:pPr>
            <a:fld id="{E7D376FA-A952-4985-8A93-61978A6A683E}" type="slidenum">
              <a:rPr lang="en-US" smtClean="0"/>
              <a:pPr>
                <a:defRPr/>
              </a:pPr>
              <a:t>26</a:t>
            </a:fld>
            <a:endParaRPr lang="en-US" dirty="0"/>
          </a:p>
        </p:txBody>
      </p:sp>
      <p:sp>
        <p:nvSpPr>
          <p:cNvPr id="23" name="Title 1"/>
          <p:cNvSpPr txBox="1">
            <a:spLocks/>
          </p:cNvSpPr>
          <p:nvPr/>
        </p:nvSpPr>
        <p:spPr bwMode="auto">
          <a:xfrm>
            <a:off x="1371600" y="548481"/>
            <a:ext cx="7315200" cy="82311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0" algn="l" eaLnBrk="0" hangingPunct="0"/>
            <a:r>
              <a:rPr lang="en-AU" sz="3200" b="1" dirty="0">
                <a:solidFill>
                  <a:srgbClr val="582A04"/>
                </a:solidFill>
                <a:latin typeface="+mn-lt"/>
                <a:ea typeface="+mj-ea"/>
                <a:cs typeface="Times New Roman" pitchFamily="18" charset="0"/>
              </a:rPr>
              <a:t>Annexes</a:t>
            </a:r>
          </a:p>
        </p:txBody>
      </p:sp>
      <p:sp>
        <p:nvSpPr>
          <p:cNvPr id="17" name="Content Placeholder 2"/>
          <p:cNvSpPr txBox="1">
            <a:spLocks/>
          </p:cNvSpPr>
          <p:nvPr/>
        </p:nvSpPr>
        <p:spPr bwMode="auto">
          <a:xfrm>
            <a:off x="609600" y="1981200"/>
            <a:ext cx="80772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indent="-457200" algn="l" rtl="0" eaLnBrk="0" hangingPunct="0">
              <a:spcBef>
                <a:spcPts val="0"/>
              </a:spcBef>
              <a:buClr>
                <a:srgbClr val="C00000"/>
              </a:buClr>
              <a:buAutoNum type="arabicPeriod" startAt="17"/>
              <a:defRPr/>
            </a:pPr>
            <a:r>
              <a:rPr lang="en-AU" dirty="0">
                <a:cs typeface="Arial" charset="0"/>
              </a:rPr>
              <a:t>Substantive Change at Program Level (expansion of</a:t>
            </a:r>
          </a:p>
          <a:p>
            <a:pPr algn="l" rtl="0" eaLnBrk="0" hangingPunct="0">
              <a:spcBef>
                <a:spcPts val="0"/>
              </a:spcBef>
              <a:buClr>
                <a:srgbClr val="C00000"/>
              </a:buClr>
              <a:defRPr/>
            </a:pPr>
            <a:r>
              <a:rPr lang="en-AU" dirty="0">
                <a:cs typeface="Arial" charset="0"/>
              </a:rPr>
              <a:t>      Stipulation 2)</a:t>
            </a:r>
          </a:p>
          <a:p>
            <a:pPr algn="l" rtl="0" eaLnBrk="0" hangingPunct="0">
              <a:spcBef>
                <a:spcPts val="0"/>
              </a:spcBef>
              <a:buClr>
                <a:srgbClr val="C00000"/>
              </a:buClr>
              <a:defRPr/>
            </a:pPr>
            <a:r>
              <a:rPr lang="en-AU" dirty="0">
                <a:solidFill>
                  <a:srgbClr val="C00000"/>
                </a:solidFill>
                <a:cs typeface="Arial" charset="0"/>
              </a:rPr>
              <a:t>19. </a:t>
            </a:r>
            <a:r>
              <a:rPr lang="en-AU" dirty="0">
                <a:cs typeface="Arial" charset="0"/>
              </a:rPr>
              <a:t>Equivalence Scores on Approved Tests of English Language</a:t>
            </a:r>
          </a:p>
          <a:p>
            <a:pPr algn="l" rtl="0" eaLnBrk="0" hangingPunct="0">
              <a:spcBef>
                <a:spcPts val="0"/>
              </a:spcBef>
              <a:buClr>
                <a:srgbClr val="C00000"/>
              </a:buClr>
              <a:defRPr/>
            </a:pPr>
            <a:r>
              <a:rPr lang="en-AU" dirty="0">
                <a:cs typeface="Arial" charset="0"/>
              </a:rPr>
              <a:t>      Proficiency: New guidance.</a:t>
            </a:r>
          </a:p>
          <a:p>
            <a:pPr algn="l" rtl="0" eaLnBrk="0" hangingPunct="0">
              <a:spcBef>
                <a:spcPts val="0"/>
              </a:spcBef>
              <a:buClr>
                <a:srgbClr val="C00000"/>
              </a:buClr>
              <a:defRPr/>
            </a:pPr>
            <a:r>
              <a:rPr lang="en-AU" dirty="0">
                <a:solidFill>
                  <a:srgbClr val="C00000"/>
                </a:solidFill>
                <a:cs typeface="Arial" charset="0"/>
              </a:rPr>
              <a:t>20. </a:t>
            </a:r>
            <a:r>
              <a:rPr lang="en-AU" dirty="0">
                <a:cs typeface="Arial" charset="0"/>
              </a:rPr>
              <a:t>Recognition of Prior Learning: Guidance aligned with NQA</a:t>
            </a:r>
          </a:p>
          <a:p>
            <a:pPr algn="l" rtl="0" eaLnBrk="0" hangingPunct="0">
              <a:spcBef>
                <a:spcPts val="0"/>
              </a:spcBef>
              <a:buClr>
                <a:srgbClr val="C00000"/>
              </a:buClr>
              <a:defRPr/>
            </a:pPr>
            <a:r>
              <a:rPr lang="en-AU" dirty="0">
                <a:cs typeface="Arial" charset="0"/>
              </a:rPr>
              <a:t>      expectations.</a:t>
            </a:r>
          </a:p>
          <a:p>
            <a:pPr algn="l" rtl="0" eaLnBrk="0" hangingPunct="0">
              <a:spcBef>
                <a:spcPts val="0"/>
              </a:spcBef>
              <a:buClr>
                <a:srgbClr val="C00000"/>
              </a:buClr>
              <a:defRPr/>
            </a:pPr>
            <a:r>
              <a:rPr lang="en-AU" dirty="0">
                <a:solidFill>
                  <a:srgbClr val="C00000"/>
                </a:solidFill>
                <a:cs typeface="Arial" charset="0"/>
              </a:rPr>
              <a:t>21. </a:t>
            </a:r>
            <a:r>
              <a:rPr lang="en-AU" dirty="0">
                <a:cs typeface="Arial" charset="0"/>
              </a:rPr>
              <a:t>Criteria for Teaching Hospitals/Healthcare Units within the</a:t>
            </a:r>
          </a:p>
          <a:p>
            <a:pPr algn="l" rtl="0" eaLnBrk="0" hangingPunct="0">
              <a:spcBef>
                <a:spcPts val="0"/>
              </a:spcBef>
              <a:buClr>
                <a:srgbClr val="C00000"/>
              </a:buClr>
              <a:defRPr/>
            </a:pPr>
            <a:r>
              <a:rPr lang="en-AU" dirty="0">
                <a:cs typeface="Arial" charset="0"/>
              </a:rPr>
              <a:t>      UAE: New regulation of clinical placement learning.</a:t>
            </a:r>
          </a:p>
          <a:p>
            <a:pPr algn="l" rtl="0" eaLnBrk="0" hangingPunct="0">
              <a:spcBef>
                <a:spcPts val="0"/>
              </a:spcBef>
              <a:buClr>
                <a:srgbClr val="C00000"/>
              </a:buClr>
              <a:defRPr/>
            </a:pPr>
            <a:r>
              <a:rPr lang="en-AU" dirty="0">
                <a:solidFill>
                  <a:srgbClr val="C00000"/>
                </a:solidFill>
                <a:cs typeface="Arial" charset="0"/>
              </a:rPr>
              <a:t>22. </a:t>
            </a:r>
            <a:r>
              <a:rPr lang="en-AU" dirty="0">
                <a:cs typeface="Arial" charset="0"/>
              </a:rPr>
              <a:t>Website Content: New regulation of HEI website content.</a:t>
            </a:r>
          </a:p>
          <a:p>
            <a:pPr algn="l" rtl="0" eaLnBrk="0" hangingPunct="0">
              <a:spcBef>
                <a:spcPts val="0"/>
              </a:spcBef>
              <a:buClr>
                <a:srgbClr val="C00000"/>
              </a:buClr>
              <a:defRPr/>
            </a:pPr>
            <a:endParaRPr lang="en-AU" dirty="0">
              <a:cs typeface="Arial" charset="0"/>
            </a:endParaRPr>
          </a:p>
          <a:p>
            <a:pPr algn="l" rtl="0" eaLnBrk="0" hangingPunct="0">
              <a:spcBef>
                <a:spcPts val="0"/>
              </a:spcBef>
              <a:buClr>
                <a:srgbClr val="C00000"/>
              </a:buClr>
              <a:defRPr/>
            </a:pPr>
            <a:endParaRPr lang="en-AU" dirty="0">
              <a:cs typeface="Arial" charset="0"/>
            </a:endParaRPr>
          </a:p>
          <a:p>
            <a:pPr algn="l" rtl="0" eaLnBrk="0" hangingPunct="0">
              <a:spcBef>
                <a:spcPts val="0"/>
              </a:spcBef>
              <a:buClr>
                <a:srgbClr val="C00000"/>
              </a:buClr>
              <a:defRPr/>
            </a:pPr>
            <a:endParaRPr lang="en-AU" dirty="0">
              <a:cs typeface="Arial" charset="0"/>
            </a:endParaRPr>
          </a:p>
          <a:p>
            <a:pPr marL="457200" indent="-457200" algn="l" rtl="0" eaLnBrk="0" hangingPunct="0">
              <a:spcBef>
                <a:spcPts val="0"/>
              </a:spcBef>
              <a:buClr>
                <a:srgbClr val="C00000"/>
              </a:buClr>
              <a:buAutoNum type="arabicPeriod" startAt="18"/>
              <a:defRPr/>
            </a:pPr>
            <a:endParaRPr lang="en-AU" dirty="0">
              <a:cs typeface="Arial" charset="0"/>
            </a:endParaRPr>
          </a:p>
          <a:p>
            <a:pPr lvl="0" algn="l" rtl="0" eaLnBrk="0" hangingPunct="0">
              <a:spcBef>
                <a:spcPts val="0"/>
              </a:spcBef>
              <a:buClr>
                <a:srgbClr val="C00000"/>
              </a:buClr>
              <a:defRPr/>
            </a:pPr>
            <a:endParaRPr kumimoji="0" lang="en-AU" b="0" i="0" u="none" strike="noStrike" kern="1200" cap="none" spc="0" normalizeH="0" baseline="0" noProof="0" dirty="0">
              <a:ln>
                <a:noFill/>
              </a:ln>
              <a:solidFill>
                <a:schemeClr val="tx1"/>
              </a:solidFill>
              <a:effectLst/>
              <a:uLnTx/>
              <a:uFillTx/>
              <a:latin typeface="+mn-lt"/>
              <a:ea typeface="+mn-ea"/>
              <a:cs typeface="Arial" charset="0"/>
            </a:endParaRPr>
          </a:p>
        </p:txBody>
      </p:sp>
    </p:spTree>
    <p:extLst>
      <p:ext uri="{BB962C8B-B14F-4D97-AF65-F5344CB8AC3E}">
        <p14:creationId xmlns:p14="http://schemas.microsoft.com/office/powerpoint/2010/main" val="282167111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304800"/>
            <a:ext cx="8229600" cy="1143000"/>
          </a:xfrm>
          <a:noFill/>
          <a:ln>
            <a:solidFill>
              <a:srgbClr val="996633"/>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lgn="ctr">
              <a:defRPr/>
            </a:pPr>
            <a:br>
              <a:rPr lang="en-US" sz="2400" b="1" dirty="0">
                <a:blipFill>
                  <a:blip r:embed="rId2"/>
                  <a:tile tx="0" ty="0" sx="100000" sy="100000" flip="none" algn="tl"/>
                </a:blipFill>
                <a:latin typeface="Mistral" pitchFamily="66" charset="0"/>
              </a:rPr>
            </a:br>
            <a:br>
              <a:rPr lang="en-US" sz="2400" b="1" dirty="0">
                <a:blipFill>
                  <a:blip r:embed="rId2"/>
                  <a:tile tx="0" ty="0" sx="100000" sy="100000" flip="none" algn="tl"/>
                </a:blipFill>
                <a:latin typeface="Mistral" pitchFamily="66" charset="0"/>
              </a:rPr>
            </a:br>
            <a:endParaRPr lang="en-US" sz="2400" b="1" dirty="0">
              <a:blipFill>
                <a:blip r:embed="rId2"/>
                <a:tile tx="0" ty="0" sx="100000" sy="100000" flip="none" algn="tl"/>
              </a:blipFill>
              <a:latin typeface="Mistral" pitchFamily="66" charset="0"/>
            </a:endParaRPr>
          </a:p>
        </p:txBody>
      </p:sp>
      <p:graphicFrame>
        <p:nvGraphicFramePr>
          <p:cNvPr id="8" name="Content Placeholder 7"/>
          <p:cNvGraphicFramePr>
            <a:graphicFrameLocks noGrp="1"/>
          </p:cNvGraphicFramePr>
          <p:nvPr>
            <p:ph idx="1"/>
          </p:nvPr>
        </p:nvGraphicFramePr>
        <p:xfrm>
          <a:off x="457200" y="1752600"/>
          <a:ext cx="8242164" cy="4648200"/>
        </p:xfrm>
        <a:graphic>
          <a:graphicData uri="http://schemas.openxmlformats.org/drawingml/2006/table">
            <a:tbl>
              <a:tblPr>
                <a:effectLst/>
              </a:tblPr>
              <a:tblGrid>
                <a:gridCol w="8242164">
                  <a:extLst>
                    <a:ext uri="{9D8B030D-6E8A-4147-A177-3AD203B41FA5}">
                      <a16:colId xmlns:a16="http://schemas.microsoft.com/office/drawing/2014/main" val="20000"/>
                    </a:ext>
                  </a:extLst>
                </a:gridCol>
              </a:tblGrid>
              <a:tr h="4648200">
                <a:tc>
                  <a:txBody>
                    <a:bodyPr/>
                    <a:lstStyle/>
                    <a:p>
                      <a:endParaRPr lang="en-US" dirty="0">
                        <a:solidFill>
                          <a:srgbClr val="996633"/>
                        </a:solidFill>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1" name="Rectangle 3"/>
          <p:cNvSpPr txBox="1">
            <a:spLocks noChangeArrowheads="1"/>
          </p:cNvSpPr>
          <p:nvPr/>
        </p:nvSpPr>
        <p:spPr>
          <a:xfrm>
            <a:off x="1295400" y="1981200"/>
            <a:ext cx="6934200" cy="4267200"/>
          </a:xfrm>
          <a:prstGeom prst="rect">
            <a:avLst/>
          </a:prstGeom>
        </p:spPr>
        <p:txBody>
          <a:bodyPr>
            <a:normAutofit/>
          </a:bodyPr>
          <a:lstStyle/>
          <a:p>
            <a:pPr marL="342900" indent="-342900" algn="just" rtl="0" fontAlgn="auto">
              <a:lnSpc>
                <a:spcPct val="80000"/>
              </a:lnSpc>
              <a:spcBef>
                <a:spcPct val="20000"/>
              </a:spcBef>
              <a:spcAft>
                <a:spcPts val="0"/>
              </a:spcAft>
              <a:defRPr/>
            </a:pPr>
            <a:endParaRPr lang="en-US" sz="2800" dirty="0">
              <a:latin typeface="+mn-lt"/>
              <a:cs typeface="+mn-cs"/>
            </a:endParaRPr>
          </a:p>
        </p:txBody>
      </p:sp>
      <p:sp>
        <p:nvSpPr>
          <p:cNvPr id="16" name="Slide Number Placeholder 15"/>
          <p:cNvSpPr>
            <a:spLocks noGrp="1"/>
          </p:cNvSpPr>
          <p:nvPr>
            <p:ph type="sldNum" sz="quarter" idx="12"/>
          </p:nvPr>
        </p:nvSpPr>
        <p:spPr/>
        <p:txBody>
          <a:bodyPr/>
          <a:lstStyle/>
          <a:p>
            <a:pPr>
              <a:defRPr/>
            </a:pPr>
            <a:fld id="{E7D376FA-A952-4985-8A93-61978A6A683E}" type="slidenum">
              <a:rPr lang="en-US" smtClean="0"/>
              <a:pPr>
                <a:defRPr/>
              </a:pPr>
              <a:t>27</a:t>
            </a:fld>
            <a:endParaRPr lang="en-US" dirty="0"/>
          </a:p>
        </p:txBody>
      </p:sp>
      <p:sp>
        <p:nvSpPr>
          <p:cNvPr id="23" name="Title 1"/>
          <p:cNvSpPr txBox="1">
            <a:spLocks/>
          </p:cNvSpPr>
          <p:nvPr/>
        </p:nvSpPr>
        <p:spPr bwMode="auto">
          <a:xfrm>
            <a:off x="1371600" y="548481"/>
            <a:ext cx="7315200" cy="82311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0" algn="l" eaLnBrk="0" hangingPunct="0"/>
            <a:r>
              <a:rPr lang="en-AU" sz="3200" b="1" dirty="0">
                <a:solidFill>
                  <a:srgbClr val="582A04"/>
                </a:solidFill>
                <a:latin typeface="+mn-lt"/>
                <a:ea typeface="+mj-ea"/>
                <a:cs typeface="Times New Roman" pitchFamily="18" charset="0"/>
              </a:rPr>
              <a:t>Other Additions</a:t>
            </a:r>
            <a:endParaRPr kumimoji="0" lang="en-AU" sz="3200" b="1" i="0" u="none" strike="noStrike" kern="1200" cap="none" spc="0" normalizeH="0" baseline="0" noProof="0" dirty="0">
              <a:ln>
                <a:noFill/>
              </a:ln>
              <a:solidFill>
                <a:srgbClr val="582A04"/>
              </a:solidFill>
              <a:effectLst/>
              <a:uLnTx/>
              <a:uFillTx/>
              <a:latin typeface="+mn-lt"/>
              <a:ea typeface="+mj-ea"/>
              <a:cs typeface="Times New Roman" pitchFamily="18" charset="0"/>
            </a:endParaRPr>
          </a:p>
        </p:txBody>
      </p:sp>
      <p:sp>
        <p:nvSpPr>
          <p:cNvPr id="17" name="Content Placeholder 2"/>
          <p:cNvSpPr txBox="1">
            <a:spLocks/>
          </p:cNvSpPr>
          <p:nvPr/>
        </p:nvSpPr>
        <p:spPr bwMode="auto">
          <a:xfrm>
            <a:off x="609600" y="1981200"/>
            <a:ext cx="79248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3550" lvl="0" indent="-463550" algn="l" rtl="0" eaLnBrk="0" hangingPunct="0">
              <a:spcBef>
                <a:spcPct val="20000"/>
              </a:spcBef>
              <a:buClr>
                <a:srgbClr val="C00000"/>
              </a:buClr>
              <a:buFont typeface="Wingdings" pitchFamily="2" charset="2"/>
              <a:buChar char="§"/>
              <a:defRPr/>
            </a:pPr>
            <a:r>
              <a:rPr kumimoji="0" lang="en-AU" b="0" i="0" u="none" strike="noStrike" kern="1200" cap="none" spc="0" normalizeH="0" baseline="0" noProof="0" dirty="0">
                <a:ln>
                  <a:noFill/>
                </a:ln>
                <a:solidFill>
                  <a:schemeClr val="tx1"/>
                </a:solidFill>
                <a:effectLst/>
                <a:uLnTx/>
                <a:uFillTx/>
                <a:latin typeface="+mn-lt"/>
                <a:ea typeface="+mn-ea"/>
                <a:cs typeface="Arial" charset="0"/>
              </a:rPr>
              <a:t>Supplementary Guidance</a:t>
            </a:r>
          </a:p>
          <a:p>
            <a:pPr marL="800100" lvl="1" indent="-342900" algn="l" rtl="0" eaLnBrk="0" hangingPunct="0">
              <a:spcBef>
                <a:spcPct val="20000"/>
              </a:spcBef>
              <a:buClr>
                <a:srgbClr val="C00000"/>
              </a:buClr>
              <a:buFont typeface="Wingdings" panose="05000000000000000000" pitchFamily="2" charset="2"/>
              <a:buChar char="Ø"/>
              <a:defRPr/>
            </a:pPr>
            <a:r>
              <a:rPr lang="en-AU" dirty="0">
                <a:latin typeface="+mn-lt"/>
                <a:cs typeface="Arial" charset="0"/>
              </a:rPr>
              <a:t>#6  Opening an Institution</a:t>
            </a:r>
          </a:p>
          <a:p>
            <a:pPr marL="800100" lvl="1" indent="-342900" algn="l" rtl="0" eaLnBrk="0" hangingPunct="0">
              <a:spcBef>
                <a:spcPct val="20000"/>
              </a:spcBef>
              <a:buClr>
                <a:srgbClr val="C00000"/>
              </a:buClr>
              <a:buFont typeface="Wingdings" panose="05000000000000000000" pitchFamily="2" charset="2"/>
              <a:buChar char="Ø"/>
              <a:defRPr/>
            </a:pPr>
            <a:r>
              <a:rPr lang="en-AU" dirty="0">
                <a:latin typeface="+mn-lt"/>
                <a:cs typeface="Arial" charset="0"/>
              </a:rPr>
              <a:t>#9  Concerns Scheme – more defined process and accompanied by Annex 4 detailing issues that can be investigated</a:t>
            </a:r>
          </a:p>
          <a:p>
            <a:pPr marL="800100" lvl="1" indent="-342900" algn="l" rtl="0" eaLnBrk="0" hangingPunct="0">
              <a:spcBef>
                <a:spcPct val="20000"/>
              </a:spcBef>
              <a:buClr>
                <a:srgbClr val="C00000"/>
              </a:buClr>
              <a:buFont typeface="Wingdings" panose="05000000000000000000" pitchFamily="2" charset="2"/>
              <a:buChar char="Ø"/>
              <a:defRPr/>
            </a:pPr>
            <a:r>
              <a:rPr lang="en-AU" dirty="0">
                <a:latin typeface="+mn-lt"/>
                <a:cs typeface="Arial" charset="0"/>
              </a:rPr>
              <a:t>#10 Sanctions – more defined process and accompanied by Annex 5 detailing penalties (financial penalties indicative)</a:t>
            </a:r>
          </a:p>
          <a:p>
            <a:pPr marL="800100" lvl="1" indent="-342900" algn="l" rtl="0" eaLnBrk="0" hangingPunct="0">
              <a:spcBef>
                <a:spcPct val="20000"/>
              </a:spcBef>
              <a:buClr>
                <a:srgbClr val="C00000"/>
              </a:buClr>
              <a:buFont typeface="Wingdings" panose="05000000000000000000" pitchFamily="2" charset="2"/>
              <a:buChar char="Ø"/>
              <a:defRPr/>
            </a:pPr>
            <a:r>
              <a:rPr lang="en-AU" dirty="0">
                <a:latin typeface="+mn-lt"/>
                <a:cs typeface="Arial" charset="0"/>
              </a:rPr>
              <a:t>#12 Appeals – more defined process</a:t>
            </a:r>
          </a:p>
          <a:p>
            <a:pPr marL="800100" lvl="1" indent="-342900" algn="l" rtl="0" eaLnBrk="0" hangingPunct="0">
              <a:spcBef>
                <a:spcPct val="20000"/>
              </a:spcBef>
              <a:buClr>
                <a:srgbClr val="C00000"/>
              </a:buClr>
              <a:buFont typeface="Wingdings" panose="05000000000000000000" pitchFamily="2" charset="2"/>
              <a:buChar char="Ø"/>
              <a:defRPr/>
            </a:pPr>
            <a:r>
              <a:rPr lang="en-AU" dirty="0">
                <a:latin typeface="+mn-lt"/>
                <a:cs typeface="Arial" charset="0"/>
              </a:rPr>
              <a:t>#11 Process for closing an Institution (or Branch) or Program - guidance  </a:t>
            </a:r>
            <a:endParaRPr kumimoji="0" lang="en-AU" b="0" i="0" u="none" strike="noStrike" kern="1200" cap="none" spc="0" normalizeH="0" baseline="0" noProof="0" dirty="0">
              <a:ln>
                <a:noFill/>
              </a:ln>
              <a:solidFill>
                <a:schemeClr val="tx1"/>
              </a:solidFill>
              <a:effectLst/>
              <a:uLnTx/>
              <a:uFillTx/>
              <a:latin typeface="+mn-lt"/>
              <a:ea typeface="+mn-ea"/>
              <a:cs typeface="Arial" charset="0"/>
            </a:endParaRPr>
          </a:p>
        </p:txBody>
      </p:sp>
    </p:spTree>
    <p:extLst>
      <p:ext uri="{BB962C8B-B14F-4D97-AF65-F5344CB8AC3E}">
        <p14:creationId xmlns:p14="http://schemas.microsoft.com/office/powerpoint/2010/main" val="12051018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457200" y="304800"/>
          <a:ext cx="8242164" cy="6096000"/>
        </p:xfrm>
        <a:graphic>
          <a:graphicData uri="http://schemas.openxmlformats.org/drawingml/2006/table">
            <a:tbl>
              <a:tblPr>
                <a:effectLst/>
              </a:tblPr>
              <a:tblGrid>
                <a:gridCol w="8242164">
                  <a:extLst>
                    <a:ext uri="{9D8B030D-6E8A-4147-A177-3AD203B41FA5}">
                      <a16:colId xmlns:a16="http://schemas.microsoft.com/office/drawing/2014/main" val="20000"/>
                    </a:ext>
                  </a:extLst>
                </a:gridCol>
              </a:tblGrid>
              <a:tr h="6096000">
                <a:tc>
                  <a:txBody>
                    <a:bodyPr/>
                    <a:lstStyle/>
                    <a:p>
                      <a:endParaRPr lang="en-US" dirty="0">
                        <a:solidFill>
                          <a:srgbClr val="996633"/>
                        </a:solidFill>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8153400" y="304800"/>
          <a:ext cx="371475" cy="6095999"/>
        </p:xfrm>
        <a:graphic>
          <a:graphicData uri="http://schemas.openxmlformats.org/drawingml/2006/table">
            <a:tbl>
              <a:tblPr>
                <a:effectLst/>
              </a:tblPr>
              <a:tblGrid>
                <a:gridCol w="371475">
                  <a:extLst>
                    <a:ext uri="{9D8B030D-6E8A-4147-A177-3AD203B41FA5}">
                      <a16:colId xmlns:a16="http://schemas.microsoft.com/office/drawing/2014/main" val="20000"/>
                    </a:ext>
                  </a:extLst>
                </a:gridCol>
              </a:tblGrid>
              <a:tr h="6095999">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nvGraphicFramePr>
        <p:xfrm>
          <a:off x="695325" y="304800"/>
          <a:ext cx="371475" cy="6095999"/>
        </p:xfrm>
        <a:graphic>
          <a:graphicData uri="http://schemas.openxmlformats.org/drawingml/2006/table">
            <a:tbl>
              <a:tblPr>
                <a:effectLst/>
              </a:tblPr>
              <a:tblGrid>
                <a:gridCol w="371475">
                  <a:extLst>
                    <a:ext uri="{9D8B030D-6E8A-4147-A177-3AD203B41FA5}">
                      <a16:colId xmlns:a16="http://schemas.microsoft.com/office/drawing/2014/main" val="20000"/>
                    </a:ext>
                  </a:extLst>
                </a:gridCol>
              </a:tblGrid>
              <a:tr h="6095999">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996633"/>
                    </a:solidFill>
                  </a:tcPr>
                </a:tc>
                <a:extLst>
                  <a:ext uri="{0D108BD9-81ED-4DB2-BD59-A6C34878D82A}">
                    <a16:rowId xmlns:a16="http://schemas.microsoft.com/office/drawing/2014/main" val="10000"/>
                  </a:ext>
                </a:extLst>
              </a:tr>
            </a:tbl>
          </a:graphicData>
        </a:graphic>
      </p:graphicFrame>
      <p:sp>
        <p:nvSpPr>
          <p:cNvPr id="11" name="Rectangle 3"/>
          <p:cNvSpPr txBox="1">
            <a:spLocks noChangeArrowheads="1"/>
          </p:cNvSpPr>
          <p:nvPr/>
        </p:nvSpPr>
        <p:spPr>
          <a:xfrm>
            <a:off x="1295400" y="2057400"/>
            <a:ext cx="6781800" cy="4038600"/>
          </a:xfrm>
          <a:prstGeom prst="rect">
            <a:avLst/>
          </a:prstGeom>
        </p:spPr>
        <p:txBody>
          <a:bodyPr>
            <a:normAutofit/>
          </a:bodyPr>
          <a:lstStyle/>
          <a:p>
            <a:pPr marL="342900" indent="-342900" algn="just" fontAlgn="auto">
              <a:lnSpc>
                <a:spcPct val="80000"/>
              </a:lnSpc>
              <a:spcBef>
                <a:spcPct val="20000"/>
              </a:spcBef>
              <a:spcAft>
                <a:spcPts val="0"/>
              </a:spcAft>
              <a:defRPr/>
            </a:pPr>
            <a:endParaRPr lang="en-US" sz="2800" dirty="0">
              <a:solidFill>
                <a:schemeClr val="accent2">
                  <a:lumMod val="50000"/>
                </a:schemeClr>
              </a:solidFill>
              <a:latin typeface="+mn-lt"/>
              <a:cs typeface="+mn-cs"/>
            </a:endParaRPr>
          </a:p>
        </p:txBody>
      </p:sp>
      <p:sp>
        <p:nvSpPr>
          <p:cNvPr id="17" name="Content Placeholder 2"/>
          <p:cNvSpPr txBox="1">
            <a:spLocks/>
          </p:cNvSpPr>
          <p:nvPr/>
        </p:nvSpPr>
        <p:spPr bwMode="auto">
          <a:xfrm>
            <a:off x="1828800" y="1600200"/>
            <a:ext cx="5715000" cy="41909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0" fontAlgn="base" latinLnBrk="0" hangingPunct="0">
              <a:lnSpc>
                <a:spcPct val="100000"/>
              </a:lnSpc>
              <a:spcBef>
                <a:spcPct val="20000"/>
              </a:spcBef>
              <a:spcAft>
                <a:spcPct val="0"/>
              </a:spcAft>
              <a:buClrTx/>
              <a:buSzTx/>
              <a:buFont typeface="Arial" charset="0"/>
              <a:buNone/>
              <a:tabLst/>
              <a:defRPr/>
            </a:pPr>
            <a:r>
              <a:rPr kumimoji="0" lang="en-US" sz="4400" b="1" i="0" u="none" strike="noStrike" kern="1200" cap="none" spc="0" normalizeH="0" baseline="0" noProof="0" dirty="0">
                <a:ln>
                  <a:noFill/>
                </a:ln>
                <a:solidFill>
                  <a:srgbClr val="C00000"/>
                </a:solidFill>
                <a:effectLst/>
                <a:uLnTx/>
                <a:uFillTx/>
                <a:latin typeface="+mj-lt"/>
                <a:ea typeface="+mn-ea"/>
                <a:cs typeface="Arial" charset="0"/>
              </a:rPr>
              <a:t>Thank you!</a:t>
            </a:r>
          </a:p>
          <a:p>
            <a:pPr marL="342900" marR="0" lvl="0" indent="-342900" algn="ctr" defTabSz="914400" rtl="0" eaLnBrk="0" fontAlgn="base" latinLnBrk="0" hangingPunct="0">
              <a:lnSpc>
                <a:spcPct val="100000"/>
              </a:lnSpc>
              <a:spcBef>
                <a:spcPct val="20000"/>
              </a:spcBef>
              <a:spcAft>
                <a:spcPct val="0"/>
              </a:spcAft>
              <a:buClrTx/>
              <a:buSzTx/>
              <a:buFont typeface="Arial" charset="0"/>
              <a:buNone/>
              <a:tabLst/>
              <a:defRPr/>
            </a:pPr>
            <a:endParaRPr lang="en-US" sz="2800" b="1" dirty="0">
              <a:latin typeface="+mj-lt"/>
              <a:cs typeface="Arial" charset="0"/>
            </a:endParaRPr>
          </a:p>
          <a:p>
            <a:pPr marL="342900" marR="0" lvl="0" indent="-34290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sz="2800" b="1" i="0" u="none" strike="noStrike" kern="1200" cap="none" spc="0" normalizeH="0" baseline="0" noProof="0" dirty="0">
              <a:ln>
                <a:noFill/>
              </a:ln>
              <a:effectLst/>
              <a:uLnTx/>
              <a:uFillTx/>
              <a:latin typeface="+mj-lt"/>
              <a:ea typeface="+mn-ea"/>
              <a:cs typeface="Arial" charset="0"/>
            </a:endParaRPr>
          </a:p>
          <a:p>
            <a:pPr marL="342900" marR="0" lvl="0" indent="-34290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sz="2800" b="1" i="0" u="none" strike="noStrike" kern="1200" cap="none" spc="0" normalizeH="0" baseline="0" noProof="0" dirty="0">
              <a:ln>
                <a:noFill/>
              </a:ln>
              <a:effectLst/>
              <a:uLnTx/>
              <a:uFillTx/>
              <a:latin typeface="+mj-lt"/>
              <a:ea typeface="+mn-ea"/>
              <a:cs typeface="Arial" charset="0"/>
            </a:endParaRPr>
          </a:p>
          <a:p>
            <a:pPr marL="342900" marR="0" lvl="0" indent="-34290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sz="2800" b="1" i="0" u="none" strike="noStrike" kern="1200" cap="none" spc="0" normalizeH="0" baseline="0" noProof="0" dirty="0">
              <a:ln>
                <a:noFill/>
              </a:ln>
              <a:solidFill>
                <a:srgbClr val="582A04"/>
              </a:solidFill>
              <a:effectLst/>
              <a:uLnTx/>
              <a:uFillTx/>
              <a:latin typeface="+mj-lt"/>
              <a:ea typeface="+mn-ea"/>
              <a:cs typeface="Arial" charset="0"/>
            </a:endParaRPr>
          </a:p>
          <a:p>
            <a:pPr marL="342900" marR="0" lvl="0" indent="-34290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sz="3200" b="1" i="0" u="none" strike="noStrike" kern="1200" cap="none" spc="0" normalizeH="0" baseline="0" noProof="0" dirty="0">
              <a:ln>
                <a:noFill/>
              </a:ln>
              <a:solidFill>
                <a:srgbClr val="582A04"/>
              </a:solidFill>
              <a:effectLst/>
              <a:uLnTx/>
              <a:uFillTx/>
              <a:latin typeface="+mj-lt"/>
              <a:ea typeface="+mn-ea"/>
              <a:cs typeface="Arial" charset="0"/>
            </a:endParaRPr>
          </a:p>
        </p:txBody>
      </p:sp>
      <p:graphicFrame>
        <p:nvGraphicFramePr>
          <p:cNvPr id="4" name="Table 3">
            <a:extLst>
              <a:ext uri="{FF2B5EF4-FFF2-40B4-BE49-F238E27FC236}">
                <a16:creationId xmlns:a16="http://schemas.microsoft.com/office/drawing/2014/main" id="{EE136451-4CC9-4032-905C-BF4AA755ED22}"/>
              </a:ext>
            </a:extLst>
          </p:cNvPr>
          <p:cNvGraphicFramePr>
            <a:graphicFrameLocks noGrp="1"/>
          </p:cNvGraphicFramePr>
          <p:nvPr>
            <p:extLst>
              <p:ext uri="{D42A27DB-BD31-4B8C-83A1-F6EECF244321}">
                <p14:modId xmlns:p14="http://schemas.microsoft.com/office/powerpoint/2010/main" val="1123999947"/>
              </p:ext>
            </p:extLst>
          </p:nvPr>
        </p:nvGraphicFramePr>
        <p:xfrm>
          <a:off x="1028700" y="3005550"/>
          <a:ext cx="7086600" cy="2293620"/>
        </p:xfrm>
        <a:graphic>
          <a:graphicData uri="http://schemas.openxmlformats.org/drawingml/2006/table">
            <a:tbl>
              <a:tblPr firstRow="1" firstCol="1" bandRow="1"/>
              <a:tblGrid>
                <a:gridCol w="1943100">
                  <a:extLst>
                    <a:ext uri="{9D8B030D-6E8A-4147-A177-3AD203B41FA5}">
                      <a16:colId xmlns:a16="http://schemas.microsoft.com/office/drawing/2014/main" val="2808830334"/>
                    </a:ext>
                  </a:extLst>
                </a:gridCol>
                <a:gridCol w="5143500">
                  <a:extLst>
                    <a:ext uri="{9D8B030D-6E8A-4147-A177-3AD203B41FA5}">
                      <a16:colId xmlns:a16="http://schemas.microsoft.com/office/drawing/2014/main" val="4163553620"/>
                    </a:ext>
                  </a:extLst>
                </a:gridCol>
              </a:tblGrid>
              <a:tr h="679450">
                <a:tc>
                  <a:txBody>
                    <a:bodyPr/>
                    <a:lstStyle/>
                    <a:p>
                      <a:pPr algn="ctr">
                        <a:lnSpc>
                          <a:spcPct val="107000"/>
                        </a:lnSpc>
                        <a:spcAft>
                          <a:spcPts val="0"/>
                        </a:spcAft>
                        <a:tabLst>
                          <a:tab pos="1094105" algn="l"/>
                        </a:tabLst>
                      </a:pPr>
                      <a:r>
                        <a:rPr lang="en-US" sz="2000" b="1" dirty="0">
                          <a:solidFill>
                            <a:srgbClr val="3B3838"/>
                          </a:solidFill>
                          <a:effectLst/>
                          <a:latin typeface="Calibri" panose="020F0502020204030204" pitchFamily="34" charset="0"/>
                          <a:ea typeface="Calibri" panose="020F0502020204030204" pitchFamily="34" charset="0"/>
                          <a:cs typeface="Times New Roman" panose="02020603050405020304" pitchFamily="18" charset="0"/>
                        </a:rPr>
                        <a:t>12:30 – 1:30</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73025" marR="73025" marT="91440" marB="91440">
                    <a:lnL>
                      <a:noFill/>
                    </a:lnL>
                    <a:lnR>
                      <a:noFill/>
                    </a:lnR>
                    <a:lnT>
                      <a:noFill/>
                    </a:lnT>
                    <a:lnB>
                      <a:noFill/>
                    </a:lnB>
                    <a:solidFill>
                      <a:srgbClr val="F2F2F2"/>
                    </a:solidFill>
                  </a:tcPr>
                </a:tc>
                <a:tc>
                  <a:txBody>
                    <a:bodyPr/>
                    <a:lstStyle/>
                    <a:p>
                      <a:pPr>
                        <a:lnSpc>
                          <a:spcPct val="107000"/>
                        </a:lnSpc>
                        <a:spcAft>
                          <a:spcPts val="0"/>
                        </a:spcAft>
                        <a:tabLst>
                          <a:tab pos="1094105"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Conclusion, Questions and Discussions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0"/>
                        </a:spcAft>
                        <a:tabLst>
                          <a:tab pos="1094105" algn="l"/>
                        </a:tabLst>
                      </a:pPr>
                      <a:r>
                        <a:rPr lang="en-US" sz="2000" i="1" dirty="0">
                          <a:effectLst/>
                          <a:latin typeface="Calibri" panose="020F0502020204030204" pitchFamily="34" charset="0"/>
                          <a:ea typeface="Calibri" panose="020F0502020204030204" pitchFamily="34" charset="0"/>
                          <a:cs typeface="Times New Roman" panose="02020603050405020304" pitchFamily="18" charset="0"/>
                        </a:rPr>
                        <a:t>Prof. Mohammed  Yousif Baniyas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0"/>
                        </a:spcAft>
                        <a:tabLst>
                          <a:tab pos="1094105" algn="l"/>
                        </a:tabLst>
                      </a:pPr>
                      <a:r>
                        <a:rPr lang="en-US" sz="2000" i="1" dirty="0">
                          <a:effectLst/>
                          <a:latin typeface="Calibri" panose="020F0502020204030204" pitchFamily="34" charset="0"/>
                          <a:ea typeface="Calibri" panose="020F0502020204030204" pitchFamily="34" charset="0"/>
                          <a:cs typeface="Times New Roman" panose="02020603050405020304" pitchFamily="18" charset="0"/>
                        </a:rPr>
                        <a:t>Prof. Emad Abuelrub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0"/>
                        </a:spcAft>
                        <a:tabLst>
                          <a:tab pos="1094105" algn="l"/>
                        </a:tabLst>
                      </a:pPr>
                      <a:r>
                        <a:rPr lang="en-US" sz="2000" i="1" dirty="0">
                          <a:effectLst/>
                          <a:latin typeface="Calibri" panose="020F0502020204030204" pitchFamily="34" charset="0"/>
                          <a:ea typeface="Calibri" panose="020F0502020204030204" pitchFamily="34" charset="0"/>
                          <a:cs typeface="Times New Roman" panose="02020603050405020304" pitchFamily="18" charset="0"/>
                        </a:rPr>
                        <a:t>Prof. Rhys Rowland-Jones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0"/>
                        </a:spcAft>
                        <a:tabLst>
                          <a:tab pos="1094105" algn="l"/>
                        </a:tabLst>
                      </a:pPr>
                      <a:r>
                        <a:rPr lang="en-US" sz="2000" i="1" dirty="0">
                          <a:effectLst/>
                          <a:latin typeface="Calibri" panose="020F0502020204030204" pitchFamily="34" charset="0"/>
                          <a:ea typeface="Calibri" panose="020F0502020204030204" pitchFamily="34" charset="0"/>
                          <a:cs typeface="Times New Roman" panose="02020603050405020304" pitchFamily="18" charset="0"/>
                        </a:rPr>
                        <a:t>Prof. Stephen Arkle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73025" marR="73025" marT="91440" marB="91440">
                    <a:lnL>
                      <a:noFill/>
                    </a:lnL>
                    <a:lnR>
                      <a:noFill/>
                    </a:lnR>
                    <a:lnT>
                      <a:noFill/>
                    </a:lnT>
                    <a:lnB>
                      <a:noFill/>
                    </a:lnB>
                    <a:solidFill>
                      <a:srgbClr val="F2F2F2"/>
                    </a:solidFill>
                  </a:tcPr>
                </a:tc>
                <a:extLst>
                  <a:ext uri="{0D108BD9-81ED-4DB2-BD59-A6C34878D82A}">
                    <a16:rowId xmlns:a16="http://schemas.microsoft.com/office/drawing/2014/main" val="4202599704"/>
                  </a:ext>
                </a:extLst>
              </a:tr>
              <a:tr h="0">
                <a:tc>
                  <a:txBody>
                    <a:bodyPr/>
                    <a:lstStyle/>
                    <a:p>
                      <a:pPr algn="ctr">
                        <a:lnSpc>
                          <a:spcPct val="107000"/>
                        </a:lnSpc>
                        <a:spcAft>
                          <a:spcPts val="0"/>
                        </a:spcAft>
                        <a:tabLst>
                          <a:tab pos="1094105"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73025" marR="73025" marT="91440" marB="91440">
                    <a:lnL>
                      <a:noFill/>
                    </a:lnL>
                    <a:lnR>
                      <a:noFill/>
                    </a:lnR>
                    <a:lnT>
                      <a:noFill/>
                    </a:lnT>
                    <a:lnB>
                      <a:noFill/>
                    </a:lnB>
                  </a:tcPr>
                </a:tc>
                <a:tc>
                  <a:txBody>
                    <a:bodyPr/>
                    <a:lstStyle/>
                    <a:p>
                      <a:pPr>
                        <a:lnSpc>
                          <a:spcPct val="107000"/>
                        </a:lnSpc>
                        <a:spcAft>
                          <a:spcPts val="0"/>
                        </a:spcAft>
                        <a:tabLst>
                          <a:tab pos="109410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Lunch</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73025" marR="73025" marT="91440" marB="91440">
                    <a:lnL>
                      <a:noFill/>
                    </a:lnL>
                    <a:lnR>
                      <a:noFill/>
                    </a:lnR>
                    <a:lnT>
                      <a:noFill/>
                    </a:lnT>
                    <a:lnB>
                      <a:noFill/>
                    </a:lnB>
                  </a:tcPr>
                </a:tc>
                <a:extLst>
                  <a:ext uri="{0D108BD9-81ED-4DB2-BD59-A6C34878D82A}">
                    <a16:rowId xmlns:a16="http://schemas.microsoft.com/office/drawing/2014/main" val="232662338"/>
                  </a:ext>
                </a:extLst>
              </a:tr>
            </a:tbl>
          </a:graphicData>
        </a:graphic>
      </p:graphicFrame>
    </p:spTree>
    <p:extLst>
      <p:ext uri="{BB962C8B-B14F-4D97-AF65-F5344CB8AC3E}">
        <p14:creationId xmlns:p14="http://schemas.microsoft.com/office/powerpoint/2010/main" val="302446432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304800"/>
            <a:ext cx="8229600" cy="1143000"/>
          </a:xfrm>
          <a:noFill/>
          <a:ln>
            <a:solidFill>
              <a:srgbClr val="996633"/>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lgn="ctr">
              <a:defRPr/>
            </a:pPr>
            <a:br>
              <a:rPr lang="en-US" sz="2400" b="1" dirty="0">
                <a:blipFill>
                  <a:blip r:embed="rId2"/>
                  <a:tile tx="0" ty="0" sx="100000" sy="100000" flip="none" algn="tl"/>
                </a:blipFill>
                <a:latin typeface="Mistral" pitchFamily="66" charset="0"/>
              </a:rPr>
            </a:br>
            <a:br>
              <a:rPr lang="en-US" sz="2400" b="1" dirty="0">
                <a:blipFill>
                  <a:blip r:embed="rId2"/>
                  <a:tile tx="0" ty="0" sx="100000" sy="100000" flip="none" algn="tl"/>
                </a:blipFill>
                <a:latin typeface="Mistral" pitchFamily="66" charset="0"/>
              </a:rPr>
            </a:br>
            <a:endParaRPr lang="en-US" sz="2400" b="1" dirty="0">
              <a:blipFill>
                <a:blip r:embed="rId2"/>
                <a:tile tx="0" ty="0" sx="100000" sy="100000" flip="none" algn="tl"/>
              </a:blipFill>
              <a:latin typeface="Mistral" pitchFamily="66" charset="0"/>
            </a:endParaRPr>
          </a:p>
        </p:txBody>
      </p:sp>
      <p:graphicFrame>
        <p:nvGraphicFramePr>
          <p:cNvPr id="8" name="Content Placeholder 7"/>
          <p:cNvGraphicFramePr>
            <a:graphicFrameLocks noGrp="1"/>
          </p:cNvGraphicFramePr>
          <p:nvPr>
            <p:ph idx="1"/>
          </p:nvPr>
        </p:nvGraphicFramePr>
        <p:xfrm>
          <a:off x="457200" y="1752600"/>
          <a:ext cx="8242164" cy="4648200"/>
        </p:xfrm>
        <a:graphic>
          <a:graphicData uri="http://schemas.openxmlformats.org/drawingml/2006/table">
            <a:tbl>
              <a:tblPr>
                <a:effectLst/>
              </a:tblPr>
              <a:tblGrid>
                <a:gridCol w="8242164">
                  <a:extLst>
                    <a:ext uri="{9D8B030D-6E8A-4147-A177-3AD203B41FA5}">
                      <a16:colId xmlns:a16="http://schemas.microsoft.com/office/drawing/2014/main" val="20000"/>
                    </a:ext>
                  </a:extLst>
                </a:gridCol>
              </a:tblGrid>
              <a:tr h="4648200">
                <a:tc>
                  <a:txBody>
                    <a:bodyPr/>
                    <a:lstStyle/>
                    <a:p>
                      <a:endParaRPr lang="en-US" dirty="0">
                        <a:solidFill>
                          <a:srgbClr val="996633"/>
                        </a:solidFill>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1" name="Rectangle 3"/>
          <p:cNvSpPr txBox="1">
            <a:spLocks noChangeArrowheads="1"/>
          </p:cNvSpPr>
          <p:nvPr/>
        </p:nvSpPr>
        <p:spPr>
          <a:xfrm>
            <a:off x="1295400" y="1981200"/>
            <a:ext cx="6934200" cy="4267200"/>
          </a:xfrm>
          <a:prstGeom prst="rect">
            <a:avLst/>
          </a:prstGeom>
        </p:spPr>
        <p:txBody>
          <a:bodyPr>
            <a:normAutofit/>
          </a:bodyPr>
          <a:lstStyle/>
          <a:p>
            <a:pPr marL="342900" indent="-342900" algn="just" rtl="0" fontAlgn="auto">
              <a:lnSpc>
                <a:spcPct val="80000"/>
              </a:lnSpc>
              <a:spcBef>
                <a:spcPct val="20000"/>
              </a:spcBef>
              <a:spcAft>
                <a:spcPts val="0"/>
              </a:spcAft>
              <a:defRPr/>
            </a:pPr>
            <a:endParaRPr lang="en-US" sz="2800" dirty="0">
              <a:latin typeface="+mn-lt"/>
              <a:cs typeface="+mn-cs"/>
            </a:endParaRPr>
          </a:p>
        </p:txBody>
      </p:sp>
      <p:sp>
        <p:nvSpPr>
          <p:cNvPr id="16" name="Slide Number Placeholder 15"/>
          <p:cNvSpPr>
            <a:spLocks noGrp="1"/>
          </p:cNvSpPr>
          <p:nvPr>
            <p:ph type="sldNum" sz="quarter" idx="12"/>
          </p:nvPr>
        </p:nvSpPr>
        <p:spPr/>
        <p:txBody>
          <a:bodyPr/>
          <a:lstStyle/>
          <a:p>
            <a:pPr>
              <a:defRPr/>
            </a:pPr>
            <a:fld id="{E7D376FA-A952-4985-8A93-61978A6A683E}" type="slidenum">
              <a:rPr lang="en-US" smtClean="0"/>
              <a:pPr>
                <a:defRPr/>
              </a:pPr>
              <a:t>3</a:t>
            </a:fld>
            <a:endParaRPr lang="en-US"/>
          </a:p>
        </p:txBody>
      </p:sp>
      <p:sp>
        <p:nvSpPr>
          <p:cNvPr id="23" name="Title 1"/>
          <p:cNvSpPr txBox="1">
            <a:spLocks/>
          </p:cNvSpPr>
          <p:nvPr/>
        </p:nvSpPr>
        <p:spPr bwMode="auto">
          <a:xfrm>
            <a:off x="1723292" y="548481"/>
            <a:ext cx="6781800" cy="82311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0" algn="l" eaLnBrk="0" hangingPunct="0"/>
            <a:r>
              <a:rPr lang="en-AU" sz="3200" b="1" dirty="0">
                <a:solidFill>
                  <a:srgbClr val="582A04"/>
                </a:solidFill>
                <a:latin typeface="+mn-lt"/>
                <a:cs typeface="Times New Roman" pitchFamily="18" charset="0"/>
              </a:rPr>
              <a:t>When?</a:t>
            </a:r>
            <a:endParaRPr kumimoji="0" lang="en-AU" sz="3200" b="1" i="0" u="none" strike="noStrike" kern="1200" cap="none" spc="0" normalizeH="0" baseline="0" noProof="0" dirty="0">
              <a:ln>
                <a:noFill/>
              </a:ln>
              <a:solidFill>
                <a:srgbClr val="582A04"/>
              </a:solidFill>
              <a:effectLst/>
              <a:uLnTx/>
              <a:uFillTx/>
              <a:latin typeface="+mn-lt"/>
              <a:ea typeface="+mj-ea"/>
              <a:cs typeface="Times New Roman" pitchFamily="18" charset="0"/>
            </a:endParaRPr>
          </a:p>
        </p:txBody>
      </p:sp>
      <p:sp>
        <p:nvSpPr>
          <p:cNvPr id="17" name="Content Placeholder 2"/>
          <p:cNvSpPr txBox="1">
            <a:spLocks/>
          </p:cNvSpPr>
          <p:nvPr/>
        </p:nvSpPr>
        <p:spPr bwMode="auto">
          <a:xfrm>
            <a:off x="609600" y="1981200"/>
            <a:ext cx="79248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3550" marR="0" lvl="0" indent="-463550" algn="l" defTabSz="914400" rtl="0" eaLnBrk="0" fontAlgn="base" latinLnBrk="0" hangingPunct="0">
              <a:lnSpc>
                <a:spcPct val="100000"/>
              </a:lnSpc>
              <a:spcBef>
                <a:spcPct val="20000"/>
              </a:spcBef>
              <a:spcAft>
                <a:spcPct val="0"/>
              </a:spcAft>
              <a:buClr>
                <a:srgbClr val="C00000"/>
              </a:buClr>
              <a:buSzTx/>
              <a:buFont typeface="Wingdings" pitchFamily="2" charset="2"/>
              <a:buChar char="§"/>
              <a:tabLst/>
              <a:defRPr/>
            </a:pPr>
            <a:r>
              <a:rPr lang="en-AU" dirty="0">
                <a:latin typeface="+mn-lt"/>
                <a:cs typeface="Arial" charset="0"/>
              </a:rPr>
              <a:t>The 2019 Standards (including the risk assessment) will not be applied retrospectively. Accreditations made under the 2011 Standards stay under those Standards until re-accreditation.</a:t>
            </a:r>
          </a:p>
          <a:p>
            <a:pPr marL="463550" marR="0" lvl="0" indent="-463550" algn="l" defTabSz="914400" rtl="0" eaLnBrk="0" fontAlgn="base" latinLnBrk="0" hangingPunct="0">
              <a:lnSpc>
                <a:spcPct val="100000"/>
              </a:lnSpc>
              <a:spcBef>
                <a:spcPct val="20000"/>
              </a:spcBef>
              <a:spcAft>
                <a:spcPct val="0"/>
              </a:spcAft>
              <a:buClr>
                <a:srgbClr val="C00000"/>
              </a:buClr>
              <a:buSzTx/>
              <a:buFont typeface="Wingdings" pitchFamily="2" charset="2"/>
              <a:buChar char="§"/>
              <a:tabLst/>
              <a:defRPr/>
            </a:pPr>
            <a:r>
              <a:rPr lang="en-AU" dirty="0">
                <a:latin typeface="+mn-lt"/>
                <a:cs typeface="Arial" charset="0"/>
              </a:rPr>
              <a:t>Substantive change requirements are little altered. The period for submission of application to the CAA prior to the intended date for implementation has been extended to 4 months and more substantial guidance is available (Annexes 1 and 17).</a:t>
            </a:r>
          </a:p>
          <a:p>
            <a:pPr marL="463550" marR="0" lvl="0" indent="-463550" algn="l" defTabSz="914400" rtl="0" eaLnBrk="0" fontAlgn="base" latinLnBrk="0" hangingPunct="0">
              <a:lnSpc>
                <a:spcPct val="100000"/>
              </a:lnSpc>
              <a:spcBef>
                <a:spcPct val="20000"/>
              </a:spcBef>
              <a:spcAft>
                <a:spcPct val="0"/>
              </a:spcAft>
              <a:buClr>
                <a:srgbClr val="C00000"/>
              </a:buClr>
              <a:buSzTx/>
              <a:buFont typeface="Wingdings" pitchFamily="2" charset="2"/>
              <a:buChar char="§"/>
              <a:tabLst/>
              <a:defRPr/>
            </a:pPr>
            <a:endParaRPr lang="en-AU" dirty="0">
              <a:latin typeface="+mn-lt"/>
              <a:cs typeface="Arial" charset="0"/>
            </a:endParaRPr>
          </a:p>
          <a:p>
            <a:pPr marL="463550" marR="0" lvl="0" indent="-463550" algn="l" defTabSz="914400" rtl="0" eaLnBrk="0" fontAlgn="base" latinLnBrk="0" hangingPunct="0">
              <a:lnSpc>
                <a:spcPct val="100000"/>
              </a:lnSpc>
              <a:spcBef>
                <a:spcPct val="20000"/>
              </a:spcBef>
              <a:spcAft>
                <a:spcPct val="0"/>
              </a:spcAft>
              <a:buClr>
                <a:srgbClr val="C00000"/>
              </a:buClr>
              <a:buSzTx/>
              <a:buFont typeface="Wingdings" pitchFamily="2" charset="2"/>
              <a:buChar char="§"/>
              <a:tabLst/>
              <a:defRPr/>
            </a:pPr>
            <a:endParaRPr lang="en-AU" dirty="0">
              <a:latin typeface="+mn-lt"/>
              <a:cs typeface="Arial" charset="0"/>
            </a:endParaRPr>
          </a:p>
          <a:p>
            <a:pPr marL="463550" marR="0" lvl="0" indent="-463550" algn="l" defTabSz="914400" rtl="0" eaLnBrk="0" fontAlgn="base" latinLnBrk="0" hangingPunct="0">
              <a:lnSpc>
                <a:spcPct val="100000"/>
              </a:lnSpc>
              <a:spcBef>
                <a:spcPct val="20000"/>
              </a:spcBef>
              <a:spcAft>
                <a:spcPct val="0"/>
              </a:spcAft>
              <a:buClr>
                <a:srgbClr val="C00000"/>
              </a:buClr>
              <a:buSzTx/>
              <a:buFont typeface="Wingdings" pitchFamily="2" charset="2"/>
              <a:buChar char="§"/>
              <a:tabLst/>
              <a:defRPr/>
            </a:pPr>
            <a:endParaRPr lang="en-AU" dirty="0">
              <a:latin typeface="+mn-lt"/>
              <a:cs typeface="Arial" charset="0"/>
            </a:endParaRPr>
          </a:p>
          <a:p>
            <a:pPr marR="0" lvl="0" algn="l" defTabSz="914400" rtl="0" eaLnBrk="0" fontAlgn="base" latinLnBrk="0" hangingPunct="0">
              <a:lnSpc>
                <a:spcPct val="100000"/>
              </a:lnSpc>
              <a:spcBef>
                <a:spcPct val="20000"/>
              </a:spcBef>
              <a:spcAft>
                <a:spcPct val="0"/>
              </a:spcAft>
              <a:buClr>
                <a:srgbClr val="C00000"/>
              </a:buClr>
              <a:buSzTx/>
              <a:tabLst/>
              <a:defRPr/>
            </a:pPr>
            <a:endParaRPr kumimoji="0" lang="en-AU" b="0" u="none" strike="noStrike" kern="1200" cap="none" spc="0" normalizeH="0" baseline="0" noProof="0" dirty="0">
              <a:ln>
                <a:noFill/>
              </a:ln>
              <a:solidFill>
                <a:schemeClr val="tx1"/>
              </a:solidFill>
              <a:effectLst/>
              <a:uLnTx/>
              <a:uFillTx/>
              <a:latin typeface="+mn-lt"/>
              <a:ea typeface="+mn-ea"/>
              <a:cs typeface="Arial" charset="0"/>
            </a:endParaRPr>
          </a:p>
          <a:p>
            <a:pPr marL="457200" marR="0" lvl="1" indent="0" algn="l" defTabSz="914400" rtl="1" eaLnBrk="0" fontAlgn="base" latinLnBrk="0" hangingPunct="0">
              <a:lnSpc>
                <a:spcPct val="100000"/>
              </a:lnSpc>
              <a:spcBef>
                <a:spcPts val="1800"/>
              </a:spcBef>
              <a:spcAft>
                <a:spcPct val="0"/>
              </a:spcAft>
              <a:buClr>
                <a:srgbClr val="C00000"/>
              </a:buClr>
              <a:buSzTx/>
              <a:buFont typeface="Arial" charset="0"/>
              <a:buNone/>
              <a:tabLst/>
              <a:defRPr/>
            </a:pPr>
            <a:r>
              <a:rPr kumimoji="0" lang="en-AU" b="0" i="0" u="none" strike="noStrike" kern="1200" cap="none" spc="0" normalizeH="0" baseline="0" noProof="0" dirty="0">
                <a:ln>
                  <a:noFill/>
                </a:ln>
                <a:solidFill>
                  <a:schemeClr val="tx1"/>
                </a:solidFill>
                <a:effectLst/>
                <a:uLnTx/>
                <a:uFillTx/>
                <a:latin typeface="+mn-lt"/>
                <a:ea typeface="+mn-ea"/>
                <a:cs typeface="Arial" charset="0"/>
              </a:rPr>
              <a:t>	</a:t>
            </a:r>
            <a:r>
              <a:rPr kumimoji="0" lang="en-AU" b="1" i="0" u="none" strike="noStrike" kern="1200" cap="none" spc="0" normalizeH="0" baseline="0" noProof="0" dirty="0">
                <a:ln>
                  <a:noFill/>
                </a:ln>
                <a:solidFill>
                  <a:schemeClr val="tx1"/>
                </a:solidFill>
                <a:effectLst/>
                <a:uLnTx/>
                <a:uFillTx/>
                <a:latin typeface="+mn-lt"/>
                <a:ea typeface="+mn-ea"/>
                <a:cs typeface="Arial" charset="0"/>
              </a:rPr>
              <a:t> </a:t>
            </a:r>
            <a:r>
              <a:rPr kumimoji="0" lang="en-AU" b="0" i="0" u="none" strike="noStrike" kern="1200" cap="none" spc="0" normalizeH="0" baseline="0" noProof="0" dirty="0">
                <a:ln>
                  <a:noFill/>
                </a:ln>
                <a:solidFill>
                  <a:schemeClr val="tx1"/>
                </a:solidFill>
                <a:effectLst/>
                <a:uLnTx/>
                <a:uFillTx/>
                <a:latin typeface="+mn-lt"/>
                <a:ea typeface="+mn-ea"/>
                <a:cs typeface="Arial" charset="0"/>
              </a:rPr>
              <a:t>	</a:t>
            </a:r>
          </a:p>
        </p:txBody>
      </p:sp>
    </p:spTree>
    <p:extLst>
      <p:ext uri="{BB962C8B-B14F-4D97-AF65-F5344CB8AC3E}">
        <p14:creationId xmlns:p14="http://schemas.microsoft.com/office/powerpoint/2010/main" val="196429749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304800"/>
            <a:ext cx="8229600" cy="1143000"/>
          </a:xfrm>
          <a:noFill/>
          <a:ln>
            <a:solidFill>
              <a:srgbClr val="996633"/>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lgn="ctr">
              <a:defRPr/>
            </a:pPr>
            <a:br>
              <a:rPr lang="en-US" sz="2400" b="1" dirty="0">
                <a:blipFill>
                  <a:blip r:embed="rId2"/>
                  <a:tile tx="0" ty="0" sx="100000" sy="100000" flip="none" algn="tl"/>
                </a:blipFill>
                <a:latin typeface="Mistral" pitchFamily="66" charset="0"/>
              </a:rPr>
            </a:br>
            <a:br>
              <a:rPr lang="en-US" sz="2400" b="1" dirty="0">
                <a:blipFill>
                  <a:blip r:embed="rId2"/>
                  <a:tile tx="0" ty="0" sx="100000" sy="100000" flip="none" algn="tl"/>
                </a:blipFill>
                <a:latin typeface="Mistral" pitchFamily="66" charset="0"/>
              </a:rPr>
            </a:br>
            <a:endParaRPr lang="en-US" sz="2400" b="1" dirty="0">
              <a:blipFill>
                <a:blip r:embed="rId2"/>
                <a:tile tx="0" ty="0" sx="100000" sy="100000" flip="none" algn="tl"/>
              </a:blipFill>
              <a:latin typeface="Mistral" pitchFamily="66" charset="0"/>
            </a:endParaRPr>
          </a:p>
        </p:txBody>
      </p:sp>
      <p:graphicFrame>
        <p:nvGraphicFramePr>
          <p:cNvPr id="8" name="Content Placeholder 7"/>
          <p:cNvGraphicFramePr>
            <a:graphicFrameLocks noGrp="1"/>
          </p:cNvGraphicFramePr>
          <p:nvPr>
            <p:ph idx="1"/>
          </p:nvPr>
        </p:nvGraphicFramePr>
        <p:xfrm>
          <a:off x="457200" y="1752600"/>
          <a:ext cx="8242164" cy="4648200"/>
        </p:xfrm>
        <a:graphic>
          <a:graphicData uri="http://schemas.openxmlformats.org/drawingml/2006/table">
            <a:tbl>
              <a:tblPr>
                <a:effectLst/>
              </a:tblPr>
              <a:tblGrid>
                <a:gridCol w="8242164">
                  <a:extLst>
                    <a:ext uri="{9D8B030D-6E8A-4147-A177-3AD203B41FA5}">
                      <a16:colId xmlns:a16="http://schemas.microsoft.com/office/drawing/2014/main" val="20000"/>
                    </a:ext>
                  </a:extLst>
                </a:gridCol>
              </a:tblGrid>
              <a:tr h="4648200">
                <a:tc>
                  <a:txBody>
                    <a:bodyPr/>
                    <a:lstStyle/>
                    <a:p>
                      <a:endParaRPr lang="en-US" dirty="0">
                        <a:solidFill>
                          <a:srgbClr val="996633"/>
                        </a:solidFill>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1" name="Rectangle 3"/>
          <p:cNvSpPr txBox="1">
            <a:spLocks noChangeArrowheads="1"/>
          </p:cNvSpPr>
          <p:nvPr/>
        </p:nvSpPr>
        <p:spPr>
          <a:xfrm>
            <a:off x="1295400" y="1981200"/>
            <a:ext cx="6934200" cy="4267200"/>
          </a:xfrm>
          <a:prstGeom prst="rect">
            <a:avLst/>
          </a:prstGeom>
        </p:spPr>
        <p:txBody>
          <a:bodyPr>
            <a:normAutofit/>
          </a:bodyPr>
          <a:lstStyle/>
          <a:p>
            <a:pPr marL="342900" indent="-342900" algn="just" rtl="0" fontAlgn="auto">
              <a:lnSpc>
                <a:spcPct val="80000"/>
              </a:lnSpc>
              <a:spcBef>
                <a:spcPct val="20000"/>
              </a:spcBef>
              <a:spcAft>
                <a:spcPts val="0"/>
              </a:spcAft>
              <a:defRPr/>
            </a:pPr>
            <a:endParaRPr lang="en-US" sz="2800" dirty="0">
              <a:latin typeface="+mn-lt"/>
              <a:cs typeface="+mn-cs"/>
            </a:endParaRPr>
          </a:p>
        </p:txBody>
      </p:sp>
      <p:sp>
        <p:nvSpPr>
          <p:cNvPr id="16" name="Slide Number Placeholder 15"/>
          <p:cNvSpPr>
            <a:spLocks noGrp="1"/>
          </p:cNvSpPr>
          <p:nvPr>
            <p:ph type="sldNum" sz="quarter" idx="12"/>
          </p:nvPr>
        </p:nvSpPr>
        <p:spPr/>
        <p:txBody>
          <a:bodyPr/>
          <a:lstStyle/>
          <a:p>
            <a:pPr>
              <a:defRPr/>
            </a:pPr>
            <a:fld id="{E7D376FA-A952-4985-8A93-61978A6A683E}" type="slidenum">
              <a:rPr lang="en-US" smtClean="0"/>
              <a:pPr>
                <a:defRPr/>
              </a:pPr>
              <a:t>4</a:t>
            </a:fld>
            <a:endParaRPr lang="en-US" dirty="0"/>
          </a:p>
        </p:txBody>
      </p:sp>
      <p:sp>
        <p:nvSpPr>
          <p:cNvPr id="23" name="Title 1"/>
          <p:cNvSpPr txBox="1">
            <a:spLocks/>
          </p:cNvSpPr>
          <p:nvPr/>
        </p:nvSpPr>
        <p:spPr bwMode="auto">
          <a:xfrm>
            <a:off x="1723292" y="548481"/>
            <a:ext cx="6781800" cy="82311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0" algn="l" eaLnBrk="0" hangingPunct="0"/>
            <a:r>
              <a:rPr lang="en-AU" sz="3200" b="1" dirty="0">
                <a:solidFill>
                  <a:srgbClr val="582A04"/>
                </a:solidFill>
                <a:latin typeface="+mn-lt"/>
                <a:ea typeface="+mj-ea"/>
                <a:cs typeface="Times New Roman" pitchFamily="18" charset="0"/>
              </a:rPr>
              <a:t>How</a:t>
            </a:r>
            <a:endParaRPr kumimoji="0" lang="en-AU" sz="3200" b="1" i="0" u="none" strike="noStrike" kern="1200" cap="none" spc="0" normalizeH="0" baseline="0" noProof="0" dirty="0">
              <a:ln>
                <a:noFill/>
              </a:ln>
              <a:solidFill>
                <a:srgbClr val="582A04"/>
              </a:solidFill>
              <a:effectLst/>
              <a:uLnTx/>
              <a:uFillTx/>
              <a:latin typeface="+mn-lt"/>
              <a:ea typeface="+mj-ea"/>
              <a:cs typeface="Times New Roman" pitchFamily="18" charset="0"/>
            </a:endParaRPr>
          </a:p>
        </p:txBody>
      </p:sp>
      <p:sp>
        <p:nvSpPr>
          <p:cNvPr id="17" name="Content Placeholder 2"/>
          <p:cNvSpPr txBox="1">
            <a:spLocks/>
          </p:cNvSpPr>
          <p:nvPr/>
        </p:nvSpPr>
        <p:spPr bwMode="auto">
          <a:xfrm>
            <a:off x="609600" y="1981200"/>
            <a:ext cx="79248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3550" lvl="0" indent="-463550" algn="l" rtl="0" eaLnBrk="0" hangingPunct="0">
              <a:spcBef>
                <a:spcPct val="20000"/>
              </a:spcBef>
              <a:buClr>
                <a:srgbClr val="C00000"/>
              </a:buClr>
              <a:buFont typeface="Wingdings" pitchFamily="2" charset="2"/>
              <a:buChar char="§"/>
              <a:defRPr/>
            </a:pPr>
            <a:r>
              <a:rPr lang="en-AU" dirty="0">
                <a:cs typeface="Arial" charset="0"/>
              </a:rPr>
              <a:t>Application processes are similar to previous: </a:t>
            </a:r>
          </a:p>
          <a:p>
            <a:pPr marL="800100" lvl="1" indent="-342900" algn="l" rtl="0" eaLnBrk="0" hangingPunct="0">
              <a:spcBef>
                <a:spcPct val="20000"/>
              </a:spcBef>
              <a:buClr>
                <a:srgbClr val="C00000"/>
              </a:buClr>
              <a:buFont typeface="Wingdings" panose="05000000000000000000" pitchFamily="2" charset="2"/>
              <a:buChar char="Ø"/>
              <a:defRPr/>
            </a:pPr>
            <a:r>
              <a:rPr lang="en-AU" dirty="0">
                <a:cs typeface="Arial" charset="0"/>
              </a:rPr>
              <a:t>Self-Study and accompanying documents</a:t>
            </a:r>
          </a:p>
          <a:p>
            <a:pPr marL="800100" lvl="1" indent="-342900" algn="l" rtl="0" eaLnBrk="0" hangingPunct="0">
              <a:spcBef>
                <a:spcPct val="20000"/>
              </a:spcBef>
              <a:buClr>
                <a:srgbClr val="C00000"/>
              </a:buClr>
              <a:buFont typeface="Wingdings" panose="05000000000000000000" pitchFamily="2" charset="2"/>
              <a:buChar char="Ø"/>
              <a:defRPr/>
            </a:pPr>
            <a:r>
              <a:rPr lang="en-AU" dirty="0">
                <a:cs typeface="Arial" charset="0"/>
              </a:rPr>
              <a:t>ERT visit</a:t>
            </a:r>
          </a:p>
          <a:p>
            <a:pPr marL="800100" lvl="1" indent="-342900" algn="l" rtl="0" eaLnBrk="0" hangingPunct="0">
              <a:spcBef>
                <a:spcPct val="20000"/>
              </a:spcBef>
              <a:buClr>
                <a:srgbClr val="C00000"/>
              </a:buClr>
              <a:buFont typeface="Wingdings" panose="05000000000000000000" pitchFamily="2" charset="2"/>
              <a:buChar char="Ø"/>
              <a:defRPr/>
            </a:pPr>
            <a:r>
              <a:rPr lang="en-AU" dirty="0">
                <a:cs typeface="Arial" charset="0"/>
              </a:rPr>
              <a:t>ERT report with decision on approval/denial/probation</a:t>
            </a:r>
          </a:p>
          <a:p>
            <a:pPr marL="800100" lvl="1" indent="-342900" algn="l" rtl="0" eaLnBrk="0" hangingPunct="0">
              <a:spcBef>
                <a:spcPct val="20000"/>
              </a:spcBef>
              <a:buClr>
                <a:srgbClr val="C00000"/>
              </a:buClr>
              <a:buFont typeface="Wingdings" panose="05000000000000000000" pitchFamily="2" charset="2"/>
              <a:buChar char="Ø"/>
              <a:defRPr/>
            </a:pPr>
            <a:r>
              <a:rPr lang="en-AU" dirty="0">
                <a:cs typeface="Arial" charset="0"/>
              </a:rPr>
              <a:t>Response</a:t>
            </a:r>
          </a:p>
          <a:p>
            <a:pPr marL="800100" lvl="1" indent="-342900" algn="l" rtl="0" eaLnBrk="0" hangingPunct="0">
              <a:spcBef>
                <a:spcPct val="20000"/>
              </a:spcBef>
              <a:buClr>
                <a:srgbClr val="C00000"/>
              </a:buClr>
              <a:buFont typeface="Wingdings" panose="05000000000000000000" pitchFamily="2" charset="2"/>
              <a:buChar char="Ø"/>
              <a:defRPr/>
            </a:pPr>
            <a:r>
              <a:rPr lang="en-AU" dirty="0">
                <a:cs typeface="Arial" charset="0"/>
              </a:rPr>
              <a:t>Assessment of response</a:t>
            </a:r>
          </a:p>
          <a:p>
            <a:pPr marL="800100" lvl="1" indent="-342900" algn="l" rtl="0" eaLnBrk="0" hangingPunct="0">
              <a:spcBef>
                <a:spcPct val="20000"/>
              </a:spcBef>
              <a:buClr>
                <a:srgbClr val="C00000"/>
              </a:buClr>
              <a:buFont typeface="Wingdings" panose="05000000000000000000" pitchFamily="2" charset="2"/>
              <a:buChar char="Ø"/>
              <a:defRPr/>
            </a:pPr>
            <a:r>
              <a:rPr lang="en-AU" dirty="0">
                <a:cs typeface="Arial" charset="0"/>
              </a:rPr>
              <a:t>Reiterative if Requirements not met not </a:t>
            </a:r>
          </a:p>
          <a:p>
            <a:pPr marL="800100" lvl="1" indent="-342900" algn="l" rtl="0" eaLnBrk="0" hangingPunct="0">
              <a:spcBef>
                <a:spcPct val="20000"/>
              </a:spcBef>
              <a:buClr>
                <a:srgbClr val="C00000"/>
              </a:buClr>
              <a:buFont typeface="Wingdings" panose="05000000000000000000" pitchFamily="2" charset="2"/>
              <a:buChar char="Ø"/>
              <a:defRPr/>
            </a:pPr>
            <a:r>
              <a:rPr lang="en-AU" dirty="0">
                <a:cs typeface="Arial" charset="0"/>
              </a:rPr>
              <a:t>Recommendation to Council of Commissioners</a:t>
            </a:r>
          </a:p>
          <a:p>
            <a:pPr marL="800100" lvl="1" indent="-342900" algn="l" rtl="0" eaLnBrk="0" hangingPunct="0">
              <a:spcBef>
                <a:spcPct val="20000"/>
              </a:spcBef>
              <a:buClr>
                <a:srgbClr val="C00000"/>
              </a:buClr>
              <a:buFont typeface="Wingdings" panose="05000000000000000000" pitchFamily="2" charset="2"/>
              <a:buChar char="Ø"/>
              <a:defRPr/>
            </a:pPr>
            <a:r>
              <a:rPr lang="en-AU" dirty="0">
                <a:cs typeface="Arial" charset="0"/>
              </a:rPr>
              <a:t>Accreditation or recommendation of licensure to the  Minister</a:t>
            </a:r>
          </a:p>
          <a:p>
            <a:pPr marR="0" lvl="0" algn="l" defTabSz="914400" rtl="0" eaLnBrk="0" fontAlgn="base" latinLnBrk="0" hangingPunct="0">
              <a:lnSpc>
                <a:spcPct val="100000"/>
              </a:lnSpc>
              <a:spcBef>
                <a:spcPct val="20000"/>
              </a:spcBef>
              <a:spcAft>
                <a:spcPct val="0"/>
              </a:spcAft>
              <a:buClr>
                <a:srgbClr val="C00000"/>
              </a:buClr>
              <a:buSzTx/>
              <a:tabLst/>
              <a:defRPr/>
            </a:pPr>
            <a:endParaRPr kumimoji="0" lang="en-AU" b="0" u="none" strike="noStrike" kern="1200" cap="none" spc="0" normalizeH="0" baseline="0" noProof="0" dirty="0">
              <a:ln>
                <a:noFill/>
              </a:ln>
              <a:solidFill>
                <a:schemeClr val="tx1"/>
              </a:solidFill>
              <a:effectLst/>
              <a:uLnTx/>
              <a:uFillTx/>
              <a:latin typeface="+mn-lt"/>
              <a:ea typeface="+mn-ea"/>
              <a:cs typeface="Arial" charset="0"/>
            </a:endParaRPr>
          </a:p>
          <a:p>
            <a:pPr marL="457200" marR="0" lvl="1" indent="0" algn="l" defTabSz="914400" rtl="1" eaLnBrk="0" fontAlgn="base" latinLnBrk="0" hangingPunct="0">
              <a:lnSpc>
                <a:spcPct val="100000"/>
              </a:lnSpc>
              <a:spcBef>
                <a:spcPts val="1800"/>
              </a:spcBef>
              <a:spcAft>
                <a:spcPct val="0"/>
              </a:spcAft>
              <a:buClr>
                <a:srgbClr val="C00000"/>
              </a:buClr>
              <a:buSzTx/>
              <a:buFont typeface="Arial" charset="0"/>
              <a:buNone/>
              <a:tabLst/>
              <a:defRPr/>
            </a:pPr>
            <a:r>
              <a:rPr kumimoji="0" lang="en-AU" b="0" i="0" u="none" strike="noStrike" kern="1200" cap="none" spc="0" normalizeH="0" baseline="0" noProof="0" dirty="0">
                <a:ln>
                  <a:noFill/>
                </a:ln>
                <a:solidFill>
                  <a:schemeClr val="tx1"/>
                </a:solidFill>
                <a:effectLst/>
                <a:uLnTx/>
                <a:uFillTx/>
                <a:latin typeface="+mn-lt"/>
                <a:ea typeface="+mn-ea"/>
                <a:cs typeface="Arial" charset="0"/>
              </a:rPr>
              <a:t>	</a:t>
            </a:r>
            <a:r>
              <a:rPr kumimoji="0" lang="en-AU" b="1" i="0" u="none" strike="noStrike" kern="1200" cap="none" spc="0" normalizeH="0" baseline="0" noProof="0" dirty="0">
                <a:ln>
                  <a:noFill/>
                </a:ln>
                <a:solidFill>
                  <a:schemeClr val="tx1"/>
                </a:solidFill>
                <a:effectLst/>
                <a:uLnTx/>
                <a:uFillTx/>
                <a:latin typeface="+mn-lt"/>
                <a:ea typeface="+mn-ea"/>
                <a:cs typeface="Arial" charset="0"/>
              </a:rPr>
              <a:t> </a:t>
            </a:r>
            <a:r>
              <a:rPr kumimoji="0" lang="en-AU" b="0" i="0" u="none" strike="noStrike" kern="1200" cap="none" spc="0" normalizeH="0" baseline="0" noProof="0" dirty="0">
                <a:ln>
                  <a:noFill/>
                </a:ln>
                <a:solidFill>
                  <a:schemeClr val="tx1"/>
                </a:solidFill>
                <a:effectLst/>
                <a:uLnTx/>
                <a:uFillTx/>
                <a:latin typeface="+mn-lt"/>
                <a:ea typeface="+mn-ea"/>
                <a:cs typeface="Arial" charset="0"/>
              </a:rPr>
              <a:t>	</a:t>
            </a:r>
          </a:p>
        </p:txBody>
      </p:sp>
    </p:spTree>
    <p:extLst>
      <p:ext uri="{BB962C8B-B14F-4D97-AF65-F5344CB8AC3E}">
        <p14:creationId xmlns:p14="http://schemas.microsoft.com/office/powerpoint/2010/main" val="862809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304800"/>
            <a:ext cx="8229600" cy="1143000"/>
          </a:xfrm>
          <a:noFill/>
          <a:ln>
            <a:solidFill>
              <a:srgbClr val="996633"/>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lgn="ctr">
              <a:defRPr/>
            </a:pPr>
            <a:br>
              <a:rPr lang="en-US" sz="2400" b="1" dirty="0">
                <a:blipFill>
                  <a:blip r:embed="rId2"/>
                  <a:tile tx="0" ty="0" sx="100000" sy="100000" flip="none" algn="tl"/>
                </a:blipFill>
                <a:latin typeface="Mistral" pitchFamily="66" charset="0"/>
              </a:rPr>
            </a:br>
            <a:br>
              <a:rPr lang="en-US" sz="2400" b="1" dirty="0">
                <a:blipFill>
                  <a:blip r:embed="rId2"/>
                  <a:tile tx="0" ty="0" sx="100000" sy="100000" flip="none" algn="tl"/>
                </a:blipFill>
                <a:latin typeface="Mistral" pitchFamily="66" charset="0"/>
              </a:rPr>
            </a:br>
            <a:endParaRPr lang="en-US" sz="2400" b="1" dirty="0">
              <a:blipFill>
                <a:blip r:embed="rId2"/>
                <a:tile tx="0" ty="0" sx="100000" sy="100000" flip="none" algn="tl"/>
              </a:blipFill>
              <a:latin typeface="Mistral" pitchFamily="66" charset="0"/>
            </a:endParaRPr>
          </a:p>
        </p:txBody>
      </p:sp>
      <p:graphicFrame>
        <p:nvGraphicFramePr>
          <p:cNvPr id="8" name="Content Placeholder 7"/>
          <p:cNvGraphicFramePr>
            <a:graphicFrameLocks noGrp="1"/>
          </p:cNvGraphicFramePr>
          <p:nvPr>
            <p:ph idx="1"/>
          </p:nvPr>
        </p:nvGraphicFramePr>
        <p:xfrm>
          <a:off x="457200" y="1752600"/>
          <a:ext cx="8242164" cy="4648200"/>
        </p:xfrm>
        <a:graphic>
          <a:graphicData uri="http://schemas.openxmlformats.org/drawingml/2006/table">
            <a:tbl>
              <a:tblPr>
                <a:effectLst/>
              </a:tblPr>
              <a:tblGrid>
                <a:gridCol w="8242164">
                  <a:extLst>
                    <a:ext uri="{9D8B030D-6E8A-4147-A177-3AD203B41FA5}">
                      <a16:colId xmlns:a16="http://schemas.microsoft.com/office/drawing/2014/main" val="20000"/>
                    </a:ext>
                  </a:extLst>
                </a:gridCol>
              </a:tblGrid>
              <a:tr h="4648200">
                <a:tc>
                  <a:txBody>
                    <a:bodyPr/>
                    <a:lstStyle/>
                    <a:p>
                      <a:endParaRPr lang="en-US" dirty="0">
                        <a:solidFill>
                          <a:srgbClr val="996633"/>
                        </a:solidFill>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1" name="Rectangle 3"/>
          <p:cNvSpPr txBox="1">
            <a:spLocks noChangeArrowheads="1"/>
          </p:cNvSpPr>
          <p:nvPr/>
        </p:nvSpPr>
        <p:spPr>
          <a:xfrm>
            <a:off x="1295400" y="1981200"/>
            <a:ext cx="6934200" cy="4267200"/>
          </a:xfrm>
          <a:prstGeom prst="rect">
            <a:avLst/>
          </a:prstGeom>
        </p:spPr>
        <p:txBody>
          <a:bodyPr>
            <a:normAutofit/>
          </a:bodyPr>
          <a:lstStyle/>
          <a:p>
            <a:pPr marL="342900" indent="-342900" algn="just" rtl="0" fontAlgn="auto">
              <a:lnSpc>
                <a:spcPct val="80000"/>
              </a:lnSpc>
              <a:spcBef>
                <a:spcPct val="20000"/>
              </a:spcBef>
              <a:spcAft>
                <a:spcPts val="0"/>
              </a:spcAft>
              <a:defRPr/>
            </a:pPr>
            <a:endParaRPr lang="en-US" sz="2800" dirty="0">
              <a:latin typeface="+mn-lt"/>
              <a:cs typeface="+mn-cs"/>
            </a:endParaRPr>
          </a:p>
        </p:txBody>
      </p:sp>
      <p:sp>
        <p:nvSpPr>
          <p:cNvPr id="16" name="Slide Number Placeholder 15"/>
          <p:cNvSpPr>
            <a:spLocks noGrp="1"/>
          </p:cNvSpPr>
          <p:nvPr>
            <p:ph type="sldNum" sz="quarter" idx="12"/>
          </p:nvPr>
        </p:nvSpPr>
        <p:spPr/>
        <p:txBody>
          <a:bodyPr/>
          <a:lstStyle/>
          <a:p>
            <a:pPr>
              <a:defRPr/>
            </a:pPr>
            <a:fld id="{E7D376FA-A952-4985-8A93-61978A6A683E}" type="slidenum">
              <a:rPr lang="en-US" smtClean="0"/>
              <a:pPr>
                <a:defRPr/>
              </a:pPr>
              <a:t>5</a:t>
            </a:fld>
            <a:endParaRPr lang="en-US" dirty="0"/>
          </a:p>
        </p:txBody>
      </p:sp>
      <p:sp>
        <p:nvSpPr>
          <p:cNvPr id="23" name="Title 1"/>
          <p:cNvSpPr txBox="1">
            <a:spLocks/>
          </p:cNvSpPr>
          <p:nvPr/>
        </p:nvSpPr>
        <p:spPr bwMode="auto">
          <a:xfrm>
            <a:off x="1723292" y="548481"/>
            <a:ext cx="6781800" cy="82311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0" algn="l" eaLnBrk="0" hangingPunct="0"/>
            <a:r>
              <a:rPr lang="en-AU" sz="3200" b="1" dirty="0">
                <a:solidFill>
                  <a:srgbClr val="582A04"/>
                </a:solidFill>
                <a:latin typeface="+mn-lt"/>
                <a:ea typeface="+mj-ea"/>
                <a:cs typeface="Times New Roman" pitchFamily="18" charset="0"/>
              </a:rPr>
              <a:t>Pre-Approval for Opening New HEIs</a:t>
            </a:r>
            <a:endParaRPr kumimoji="0" lang="en-AU" sz="3200" b="1" i="0" u="none" strike="noStrike" kern="1200" cap="none" spc="0" normalizeH="0" baseline="0" noProof="0" dirty="0">
              <a:ln>
                <a:noFill/>
              </a:ln>
              <a:solidFill>
                <a:srgbClr val="582A04"/>
              </a:solidFill>
              <a:effectLst/>
              <a:uLnTx/>
              <a:uFillTx/>
              <a:latin typeface="+mn-lt"/>
              <a:ea typeface="+mj-ea"/>
              <a:cs typeface="Times New Roman" pitchFamily="18" charset="0"/>
            </a:endParaRPr>
          </a:p>
        </p:txBody>
      </p:sp>
      <p:sp>
        <p:nvSpPr>
          <p:cNvPr id="17" name="Content Placeholder 2"/>
          <p:cNvSpPr txBox="1">
            <a:spLocks/>
          </p:cNvSpPr>
          <p:nvPr/>
        </p:nvSpPr>
        <p:spPr bwMode="auto">
          <a:xfrm>
            <a:off x="609600" y="1981200"/>
            <a:ext cx="79248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rtl="0" eaLnBrk="0" hangingPunct="0">
              <a:spcBef>
                <a:spcPct val="20000"/>
              </a:spcBef>
              <a:buClr>
                <a:srgbClr val="C00000"/>
              </a:buClr>
              <a:defRPr/>
            </a:pPr>
            <a:r>
              <a:rPr lang="en-AU" dirty="0">
                <a:cs typeface="Arial" charset="0"/>
              </a:rPr>
              <a:t>More defined process with additional requirements and criteria prior to application for licensure</a:t>
            </a:r>
          </a:p>
          <a:p>
            <a:pPr marL="463550" lvl="0" indent="-463550" algn="l" rtl="0" eaLnBrk="0" hangingPunct="0">
              <a:spcBef>
                <a:spcPct val="20000"/>
              </a:spcBef>
              <a:buClr>
                <a:srgbClr val="C00000"/>
              </a:buClr>
              <a:buFont typeface="Wingdings" pitchFamily="2" charset="2"/>
              <a:buChar char="§"/>
              <a:defRPr/>
            </a:pPr>
            <a:endParaRPr lang="en-AU" sz="800" dirty="0">
              <a:cs typeface="Arial" charset="0"/>
            </a:endParaRPr>
          </a:p>
          <a:p>
            <a:pPr marL="463550" lvl="0" indent="-463550" algn="l" rtl="0" eaLnBrk="0" hangingPunct="0">
              <a:spcBef>
                <a:spcPct val="20000"/>
              </a:spcBef>
              <a:buClr>
                <a:srgbClr val="C00000"/>
              </a:buClr>
              <a:buFont typeface="+mj-lt"/>
              <a:buAutoNum type="arabicPeriod"/>
              <a:defRPr/>
            </a:pPr>
            <a:r>
              <a:rPr lang="en-AU" dirty="0">
                <a:cs typeface="Arial" charset="0"/>
              </a:rPr>
              <a:t>Submit proposal to Dept of Licensing &amp; Accreditation</a:t>
            </a:r>
          </a:p>
          <a:p>
            <a:pPr marL="463550" lvl="0" indent="-463550" algn="l" rtl="0" eaLnBrk="0" hangingPunct="0">
              <a:spcBef>
                <a:spcPct val="20000"/>
              </a:spcBef>
              <a:buClr>
                <a:srgbClr val="C00000"/>
              </a:buClr>
              <a:buFont typeface="+mj-lt"/>
              <a:buAutoNum type="arabicPeriod"/>
              <a:defRPr/>
            </a:pPr>
            <a:r>
              <a:rPr lang="en-AU" dirty="0">
                <a:cs typeface="Arial" charset="0"/>
              </a:rPr>
              <a:t>Consult with CAA Director</a:t>
            </a:r>
          </a:p>
          <a:p>
            <a:pPr marL="463550" lvl="0" indent="-463550" algn="l" rtl="0" eaLnBrk="0" hangingPunct="0">
              <a:spcBef>
                <a:spcPct val="20000"/>
              </a:spcBef>
              <a:buClr>
                <a:srgbClr val="C00000"/>
              </a:buClr>
              <a:buFont typeface="+mj-lt"/>
              <a:buAutoNum type="arabicPeriod"/>
              <a:defRPr/>
            </a:pPr>
            <a:r>
              <a:rPr lang="en-AU" dirty="0" err="1">
                <a:cs typeface="Arial" charset="0"/>
              </a:rPr>
              <a:t>Undersec</a:t>
            </a:r>
            <a:r>
              <a:rPr lang="en-AU" dirty="0">
                <a:cs typeface="Arial" charset="0"/>
              </a:rPr>
              <a:t>. for HE and CAA Director make recommendation to the Minister </a:t>
            </a:r>
          </a:p>
          <a:p>
            <a:pPr marL="463550" lvl="0" indent="-463550" algn="l" rtl="0" eaLnBrk="0" hangingPunct="0">
              <a:spcBef>
                <a:spcPct val="20000"/>
              </a:spcBef>
              <a:buClr>
                <a:srgbClr val="C00000"/>
              </a:buClr>
              <a:buFont typeface="+mj-lt"/>
              <a:buAutoNum type="arabicPeriod"/>
              <a:defRPr/>
            </a:pPr>
            <a:r>
              <a:rPr lang="en-AU" dirty="0">
                <a:cs typeface="Arial" charset="0"/>
              </a:rPr>
              <a:t>Minister meets HEI, consults with </a:t>
            </a:r>
            <a:r>
              <a:rPr lang="en-AU" dirty="0" err="1">
                <a:cs typeface="Arial" charset="0"/>
              </a:rPr>
              <a:t>Undersec</a:t>
            </a:r>
            <a:r>
              <a:rPr lang="en-AU" dirty="0">
                <a:cs typeface="Arial" charset="0"/>
              </a:rPr>
              <a:t>. and CAA Director, determines whether allowed to proceed</a:t>
            </a:r>
          </a:p>
          <a:p>
            <a:pPr marL="463550" lvl="0" indent="-463550" algn="l" rtl="0" eaLnBrk="0" hangingPunct="0">
              <a:spcBef>
                <a:spcPct val="20000"/>
              </a:spcBef>
              <a:buClr>
                <a:srgbClr val="C00000"/>
              </a:buClr>
              <a:buFont typeface="+mj-lt"/>
              <a:buAutoNum type="arabicPeriod"/>
              <a:defRPr/>
            </a:pPr>
            <a:r>
              <a:rPr lang="en-AU" dirty="0">
                <a:cs typeface="Arial" charset="0"/>
              </a:rPr>
              <a:t> </a:t>
            </a:r>
            <a:r>
              <a:rPr lang="en-AU" dirty="0" err="1">
                <a:cs typeface="Arial" charset="0"/>
              </a:rPr>
              <a:t>MoI</a:t>
            </a:r>
            <a:r>
              <a:rPr lang="en-AU" dirty="0">
                <a:cs typeface="Arial" charset="0"/>
              </a:rPr>
              <a:t> security clearance</a:t>
            </a:r>
          </a:p>
          <a:p>
            <a:pPr marL="463550" lvl="0" indent="-463550" algn="l" rtl="0" eaLnBrk="0" hangingPunct="0">
              <a:spcBef>
                <a:spcPct val="20000"/>
              </a:spcBef>
              <a:buClr>
                <a:srgbClr val="C00000"/>
              </a:buClr>
              <a:buFont typeface="+mj-lt"/>
              <a:buAutoNum type="arabicPeriod"/>
              <a:defRPr/>
            </a:pPr>
            <a:r>
              <a:rPr lang="en-AU" dirty="0">
                <a:cs typeface="Arial" charset="0"/>
              </a:rPr>
              <a:t>Approval of relevant authority in the Emirate</a:t>
            </a:r>
          </a:p>
          <a:p>
            <a:pPr marL="457200" marR="0" lvl="1" indent="0" algn="l" defTabSz="914400" rtl="1" eaLnBrk="0" fontAlgn="base" latinLnBrk="0" hangingPunct="0">
              <a:lnSpc>
                <a:spcPct val="100000"/>
              </a:lnSpc>
              <a:spcBef>
                <a:spcPts val="1800"/>
              </a:spcBef>
              <a:spcAft>
                <a:spcPct val="0"/>
              </a:spcAft>
              <a:buClr>
                <a:srgbClr val="C00000"/>
              </a:buClr>
              <a:buSzTx/>
              <a:buFont typeface="Arial" charset="0"/>
              <a:buNone/>
              <a:tabLst/>
              <a:defRPr/>
            </a:pPr>
            <a:r>
              <a:rPr kumimoji="0" lang="en-AU" b="0" i="0" u="none" strike="noStrike" kern="1200" cap="none" spc="0" normalizeH="0" baseline="0" noProof="0" dirty="0">
                <a:ln>
                  <a:noFill/>
                </a:ln>
                <a:solidFill>
                  <a:schemeClr val="tx1"/>
                </a:solidFill>
                <a:effectLst/>
                <a:uLnTx/>
                <a:uFillTx/>
                <a:latin typeface="+mn-lt"/>
                <a:ea typeface="+mn-ea"/>
                <a:cs typeface="Arial" charset="0"/>
              </a:rPr>
              <a:t>	</a:t>
            </a:r>
            <a:r>
              <a:rPr kumimoji="0" lang="en-AU" b="1" i="0" u="none" strike="noStrike" kern="1200" cap="none" spc="0" normalizeH="0" baseline="0" noProof="0" dirty="0">
                <a:ln>
                  <a:noFill/>
                </a:ln>
                <a:solidFill>
                  <a:schemeClr val="tx1"/>
                </a:solidFill>
                <a:effectLst/>
                <a:uLnTx/>
                <a:uFillTx/>
                <a:latin typeface="+mn-lt"/>
                <a:ea typeface="+mn-ea"/>
                <a:cs typeface="Arial" charset="0"/>
              </a:rPr>
              <a:t> </a:t>
            </a:r>
            <a:r>
              <a:rPr kumimoji="0" lang="en-AU" b="0" i="0" u="none" strike="noStrike" kern="1200" cap="none" spc="0" normalizeH="0" baseline="0" noProof="0" dirty="0">
                <a:ln>
                  <a:noFill/>
                </a:ln>
                <a:solidFill>
                  <a:schemeClr val="tx1"/>
                </a:solidFill>
                <a:effectLst/>
                <a:uLnTx/>
                <a:uFillTx/>
                <a:latin typeface="+mn-lt"/>
                <a:ea typeface="+mn-ea"/>
                <a:cs typeface="Arial" charset="0"/>
              </a:rPr>
              <a:t>	</a:t>
            </a:r>
          </a:p>
        </p:txBody>
      </p:sp>
    </p:spTree>
    <p:extLst>
      <p:ext uri="{BB962C8B-B14F-4D97-AF65-F5344CB8AC3E}">
        <p14:creationId xmlns:p14="http://schemas.microsoft.com/office/powerpoint/2010/main" val="411181017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304800"/>
            <a:ext cx="8229600" cy="1143000"/>
          </a:xfrm>
          <a:noFill/>
          <a:ln>
            <a:solidFill>
              <a:srgbClr val="996633"/>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lgn="ctr">
              <a:defRPr/>
            </a:pPr>
            <a:br>
              <a:rPr lang="en-US" sz="2400" b="1" dirty="0">
                <a:blipFill>
                  <a:blip r:embed="rId2"/>
                  <a:tile tx="0" ty="0" sx="100000" sy="100000" flip="none" algn="tl"/>
                </a:blipFill>
                <a:latin typeface="Mistral" pitchFamily="66" charset="0"/>
              </a:rPr>
            </a:br>
            <a:br>
              <a:rPr lang="en-US" sz="2400" b="1" dirty="0">
                <a:blipFill>
                  <a:blip r:embed="rId2"/>
                  <a:tile tx="0" ty="0" sx="100000" sy="100000" flip="none" algn="tl"/>
                </a:blipFill>
                <a:latin typeface="Mistral" pitchFamily="66" charset="0"/>
              </a:rPr>
            </a:br>
            <a:endParaRPr lang="en-US" sz="2400" b="1" dirty="0">
              <a:blipFill>
                <a:blip r:embed="rId2"/>
                <a:tile tx="0" ty="0" sx="100000" sy="100000" flip="none" algn="tl"/>
              </a:blipFill>
              <a:latin typeface="Mistral" pitchFamily="66" charset="0"/>
            </a:endParaRPr>
          </a:p>
        </p:txBody>
      </p:sp>
      <p:graphicFrame>
        <p:nvGraphicFramePr>
          <p:cNvPr id="8" name="Content Placeholder 7"/>
          <p:cNvGraphicFramePr>
            <a:graphicFrameLocks noGrp="1"/>
          </p:cNvGraphicFramePr>
          <p:nvPr>
            <p:ph idx="1"/>
          </p:nvPr>
        </p:nvGraphicFramePr>
        <p:xfrm>
          <a:off x="457200" y="1752600"/>
          <a:ext cx="8242164" cy="4648200"/>
        </p:xfrm>
        <a:graphic>
          <a:graphicData uri="http://schemas.openxmlformats.org/drawingml/2006/table">
            <a:tbl>
              <a:tblPr>
                <a:effectLst/>
              </a:tblPr>
              <a:tblGrid>
                <a:gridCol w="8242164">
                  <a:extLst>
                    <a:ext uri="{9D8B030D-6E8A-4147-A177-3AD203B41FA5}">
                      <a16:colId xmlns:a16="http://schemas.microsoft.com/office/drawing/2014/main" val="20000"/>
                    </a:ext>
                  </a:extLst>
                </a:gridCol>
              </a:tblGrid>
              <a:tr h="4648200">
                <a:tc>
                  <a:txBody>
                    <a:bodyPr/>
                    <a:lstStyle/>
                    <a:p>
                      <a:endParaRPr lang="en-US" dirty="0">
                        <a:solidFill>
                          <a:srgbClr val="996633"/>
                        </a:solidFill>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1" name="Rectangle 3"/>
          <p:cNvSpPr txBox="1">
            <a:spLocks noChangeArrowheads="1"/>
          </p:cNvSpPr>
          <p:nvPr/>
        </p:nvSpPr>
        <p:spPr>
          <a:xfrm>
            <a:off x="1295400" y="1981200"/>
            <a:ext cx="6934200" cy="4267200"/>
          </a:xfrm>
          <a:prstGeom prst="rect">
            <a:avLst/>
          </a:prstGeom>
        </p:spPr>
        <p:txBody>
          <a:bodyPr>
            <a:normAutofit/>
          </a:bodyPr>
          <a:lstStyle/>
          <a:p>
            <a:pPr marL="342900" indent="-342900" algn="just" rtl="0" fontAlgn="auto">
              <a:lnSpc>
                <a:spcPct val="80000"/>
              </a:lnSpc>
              <a:spcBef>
                <a:spcPct val="20000"/>
              </a:spcBef>
              <a:spcAft>
                <a:spcPts val="0"/>
              </a:spcAft>
              <a:defRPr/>
            </a:pPr>
            <a:endParaRPr lang="en-US" sz="2800" dirty="0">
              <a:latin typeface="+mn-lt"/>
              <a:cs typeface="+mn-cs"/>
            </a:endParaRPr>
          </a:p>
        </p:txBody>
      </p:sp>
      <p:sp>
        <p:nvSpPr>
          <p:cNvPr id="16" name="Slide Number Placeholder 15"/>
          <p:cNvSpPr>
            <a:spLocks noGrp="1"/>
          </p:cNvSpPr>
          <p:nvPr>
            <p:ph type="sldNum" sz="quarter" idx="12"/>
          </p:nvPr>
        </p:nvSpPr>
        <p:spPr/>
        <p:txBody>
          <a:bodyPr/>
          <a:lstStyle/>
          <a:p>
            <a:pPr>
              <a:defRPr/>
            </a:pPr>
            <a:fld id="{E7D376FA-A952-4985-8A93-61978A6A683E}" type="slidenum">
              <a:rPr lang="en-US" smtClean="0"/>
              <a:pPr>
                <a:defRPr/>
              </a:pPr>
              <a:t>6</a:t>
            </a:fld>
            <a:endParaRPr lang="en-US" dirty="0"/>
          </a:p>
        </p:txBody>
      </p:sp>
      <p:sp>
        <p:nvSpPr>
          <p:cNvPr id="23" name="Title 1"/>
          <p:cNvSpPr txBox="1">
            <a:spLocks/>
          </p:cNvSpPr>
          <p:nvPr/>
        </p:nvSpPr>
        <p:spPr bwMode="auto">
          <a:xfrm>
            <a:off x="1371600" y="548481"/>
            <a:ext cx="7315200" cy="82311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0" algn="l" eaLnBrk="0" hangingPunct="0"/>
            <a:r>
              <a:rPr lang="en-AU" sz="3200" b="1" dirty="0">
                <a:solidFill>
                  <a:srgbClr val="582A04"/>
                </a:solidFill>
                <a:latin typeface="+mn-lt"/>
                <a:ea typeface="+mj-ea"/>
                <a:cs typeface="Times New Roman" pitchFamily="18" charset="0"/>
              </a:rPr>
              <a:t>Docs. to Licensing and Accreditation Dept.</a:t>
            </a:r>
            <a:endParaRPr kumimoji="0" lang="en-AU" sz="3200" b="1" i="0" u="none" strike="noStrike" kern="1200" cap="none" spc="0" normalizeH="0" baseline="0" noProof="0" dirty="0">
              <a:ln>
                <a:noFill/>
              </a:ln>
              <a:solidFill>
                <a:srgbClr val="582A04"/>
              </a:solidFill>
              <a:effectLst/>
              <a:uLnTx/>
              <a:uFillTx/>
              <a:latin typeface="+mn-lt"/>
              <a:ea typeface="+mj-ea"/>
              <a:cs typeface="Times New Roman" pitchFamily="18" charset="0"/>
            </a:endParaRPr>
          </a:p>
        </p:txBody>
      </p:sp>
      <p:sp>
        <p:nvSpPr>
          <p:cNvPr id="17" name="Content Placeholder 2"/>
          <p:cNvSpPr txBox="1">
            <a:spLocks/>
          </p:cNvSpPr>
          <p:nvPr/>
        </p:nvSpPr>
        <p:spPr bwMode="auto">
          <a:xfrm>
            <a:off x="533400" y="1981200"/>
            <a:ext cx="80772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3550" lvl="0" indent="-463550" algn="l" rtl="0" eaLnBrk="0" hangingPunct="0">
              <a:spcBef>
                <a:spcPct val="20000"/>
              </a:spcBef>
              <a:buClr>
                <a:srgbClr val="C00000"/>
              </a:buClr>
              <a:buFont typeface="Wingdings" pitchFamily="2" charset="2"/>
              <a:buChar char="§"/>
              <a:defRPr/>
            </a:pPr>
            <a:r>
              <a:rPr lang="en-AU" sz="2200" dirty="0">
                <a:cs typeface="Arial" charset="0"/>
              </a:rPr>
              <a:t>Rationale</a:t>
            </a:r>
          </a:p>
          <a:p>
            <a:pPr marL="463550" lvl="0" indent="-463550" algn="l" rtl="0" eaLnBrk="0" hangingPunct="0">
              <a:spcBef>
                <a:spcPct val="20000"/>
              </a:spcBef>
              <a:buClr>
                <a:srgbClr val="C00000"/>
              </a:buClr>
              <a:buFont typeface="Wingdings" pitchFamily="2" charset="2"/>
              <a:buChar char="§"/>
              <a:defRPr/>
            </a:pPr>
            <a:r>
              <a:rPr lang="en-AU" sz="2200" dirty="0">
                <a:cs typeface="Arial" charset="0"/>
              </a:rPr>
              <a:t>Mission</a:t>
            </a:r>
          </a:p>
          <a:p>
            <a:pPr marL="463550" lvl="0" indent="-463550" algn="l" rtl="0" eaLnBrk="0" hangingPunct="0">
              <a:spcBef>
                <a:spcPct val="20000"/>
              </a:spcBef>
              <a:buClr>
                <a:srgbClr val="C00000"/>
              </a:buClr>
              <a:buFont typeface="Wingdings" pitchFamily="2" charset="2"/>
              <a:buChar char="§"/>
              <a:defRPr/>
            </a:pPr>
            <a:r>
              <a:rPr lang="en-AU" sz="2200" dirty="0">
                <a:cs typeface="Arial" charset="0"/>
              </a:rPr>
              <a:t>Outline 5 year strategic plan</a:t>
            </a:r>
          </a:p>
          <a:p>
            <a:pPr marL="463550" lvl="0" indent="-463550" algn="l" rtl="0" eaLnBrk="0" hangingPunct="0">
              <a:spcBef>
                <a:spcPct val="20000"/>
              </a:spcBef>
              <a:buClr>
                <a:srgbClr val="C00000"/>
              </a:buClr>
              <a:buFont typeface="Wingdings" pitchFamily="2" charset="2"/>
              <a:buChar char="§"/>
              <a:defRPr/>
            </a:pPr>
            <a:r>
              <a:rPr lang="en-AU" sz="2200" dirty="0">
                <a:cs typeface="Arial" charset="0"/>
              </a:rPr>
              <a:t>5 year feasibility plan including alignment with national agenda</a:t>
            </a:r>
          </a:p>
          <a:p>
            <a:pPr marL="463550" lvl="0" indent="-463550" algn="l" rtl="0" eaLnBrk="0" hangingPunct="0">
              <a:spcBef>
                <a:spcPct val="20000"/>
              </a:spcBef>
              <a:buClr>
                <a:srgbClr val="C00000"/>
              </a:buClr>
              <a:buFont typeface="Wingdings" pitchFamily="2" charset="2"/>
              <a:buChar char="§"/>
              <a:defRPr/>
            </a:pPr>
            <a:r>
              <a:rPr lang="en-AU" sz="2200" dirty="0">
                <a:cs typeface="Arial" charset="0"/>
              </a:rPr>
              <a:t>Financial analysis and proof of financial guarantees</a:t>
            </a:r>
          </a:p>
          <a:p>
            <a:pPr marL="800100" lvl="1" indent="-342900" algn="l" rtl="0" eaLnBrk="0" hangingPunct="0">
              <a:spcBef>
                <a:spcPct val="20000"/>
              </a:spcBef>
              <a:buClr>
                <a:srgbClr val="C00000"/>
              </a:buClr>
              <a:buFont typeface="Wingdings" panose="05000000000000000000" pitchFamily="2" charset="2"/>
              <a:buChar char="Ø"/>
              <a:defRPr/>
            </a:pPr>
            <a:r>
              <a:rPr lang="en-AU" sz="2200" dirty="0">
                <a:cs typeface="Arial" charset="0"/>
              </a:rPr>
              <a:t>Max SFRs in Supplementary Guidance; FG values are indicative.</a:t>
            </a:r>
          </a:p>
          <a:p>
            <a:pPr marL="463550" lvl="0" indent="-463550" algn="l" rtl="0" eaLnBrk="0" hangingPunct="0">
              <a:spcBef>
                <a:spcPct val="20000"/>
              </a:spcBef>
              <a:buClr>
                <a:srgbClr val="C00000"/>
              </a:buClr>
              <a:buFont typeface="Wingdings" pitchFamily="2" charset="2"/>
              <a:buChar char="§"/>
              <a:defRPr/>
            </a:pPr>
            <a:r>
              <a:rPr lang="en-AU" sz="2200" dirty="0">
                <a:cs typeface="Arial" charset="0"/>
              </a:rPr>
              <a:t>Plan for program accreditation</a:t>
            </a:r>
          </a:p>
          <a:p>
            <a:pPr marL="463550" lvl="0" indent="-463550" algn="l" rtl="0" eaLnBrk="0" hangingPunct="0">
              <a:spcBef>
                <a:spcPct val="20000"/>
              </a:spcBef>
              <a:buClr>
                <a:srgbClr val="C00000"/>
              </a:buClr>
              <a:buFont typeface="Wingdings" pitchFamily="2" charset="2"/>
              <a:buChar char="§"/>
              <a:defRPr/>
            </a:pPr>
            <a:r>
              <a:rPr lang="en-AU" sz="2200" dirty="0">
                <a:cs typeface="Arial" charset="0"/>
              </a:rPr>
              <a:t>Plan for international accreditation</a:t>
            </a:r>
          </a:p>
          <a:p>
            <a:pPr marL="463550" lvl="0" indent="-463550" algn="l" rtl="0" eaLnBrk="0" hangingPunct="0">
              <a:spcBef>
                <a:spcPct val="20000"/>
              </a:spcBef>
              <a:buClr>
                <a:srgbClr val="C00000"/>
              </a:buClr>
              <a:buFont typeface="Wingdings" pitchFamily="2" charset="2"/>
              <a:buChar char="§"/>
              <a:defRPr/>
            </a:pPr>
            <a:r>
              <a:rPr lang="en-AU" sz="2200" dirty="0">
                <a:cs typeface="Arial" charset="0"/>
              </a:rPr>
              <a:t>Plan for global university ranking</a:t>
            </a:r>
          </a:p>
          <a:p>
            <a:pPr marL="463550" lvl="0" indent="-463550" algn="l" rtl="0" eaLnBrk="0" hangingPunct="0">
              <a:spcBef>
                <a:spcPct val="20000"/>
              </a:spcBef>
              <a:buClr>
                <a:srgbClr val="C00000"/>
              </a:buClr>
              <a:buFont typeface="Wingdings" pitchFamily="2" charset="2"/>
              <a:buChar char="§"/>
              <a:defRPr/>
            </a:pPr>
            <a:r>
              <a:rPr lang="en-AU" sz="2200" dirty="0">
                <a:cs typeface="Arial" charset="0"/>
              </a:rPr>
              <a:t>Location &amp; facilities plan, evidence of lease agreement if relevant</a:t>
            </a:r>
            <a:r>
              <a:rPr kumimoji="0" lang="en-AU" sz="2000" b="0" i="0" u="none" strike="noStrike" kern="1200" cap="none" spc="0" normalizeH="0" baseline="0" noProof="0" dirty="0">
                <a:ln>
                  <a:noFill/>
                </a:ln>
                <a:solidFill>
                  <a:schemeClr val="tx1"/>
                </a:solidFill>
                <a:effectLst/>
                <a:uLnTx/>
                <a:uFillTx/>
                <a:latin typeface="+mn-lt"/>
                <a:ea typeface="+mn-ea"/>
                <a:cs typeface="Arial" charset="0"/>
              </a:rPr>
              <a:t>	</a:t>
            </a:r>
            <a:r>
              <a:rPr kumimoji="0" lang="en-AU" sz="2000" b="1" i="0" u="none" strike="noStrike" kern="1200" cap="none" spc="0" normalizeH="0" baseline="0" noProof="0" dirty="0">
                <a:ln>
                  <a:noFill/>
                </a:ln>
                <a:solidFill>
                  <a:schemeClr val="tx1"/>
                </a:solidFill>
                <a:effectLst/>
                <a:uLnTx/>
                <a:uFillTx/>
                <a:latin typeface="+mn-lt"/>
                <a:ea typeface="+mn-ea"/>
                <a:cs typeface="Arial" charset="0"/>
              </a:rPr>
              <a:t> </a:t>
            </a:r>
            <a:r>
              <a:rPr kumimoji="0" lang="en-AU" sz="2000" b="0" i="0" u="none" strike="noStrike" kern="1200" cap="none" spc="0" normalizeH="0" baseline="0" noProof="0" dirty="0">
                <a:ln>
                  <a:noFill/>
                </a:ln>
                <a:solidFill>
                  <a:schemeClr val="tx1"/>
                </a:solidFill>
                <a:effectLst/>
                <a:uLnTx/>
                <a:uFillTx/>
                <a:latin typeface="+mn-lt"/>
                <a:ea typeface="+mn-ea"/>
                <a:cs typeface="Arial" charset="0"/>
              </a:rPr>
              <a:t>	</a:t>
            </a:r>
          </a:p>
        </p:txBody>
      </p:sp>
    </p:spTree>
    <p:extLst>
      <p:ext uri="{BB962C8B-B14F-4D97-AF65-F5344CB8AC3E}">
        <p14:creationId xmlns:p14="http://schemas.microsoft.com/office/powerpoint/2010/main" val="211673158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304800"/>
            <a:ext cx="8229600" cy="1143000"/>
          </a:xfrm>
          <a:noFill/>
          <a:ln>
            <a:solidFill>
              <a:srgbClr val="996633"/>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lgn="ctr">
              <a:defRPr/>
            </a:pPr>
            <a:br>
              <a:rPr lang="en-US" sz="2400" b="1" dirty="0">
                <a:blipFill>
                  <a:blip r:embed="rId2"/>
                  <a:tile tx="0" ty="0" sx="100000" sy="100000" flip="none" algn="tl"/>
                </a:blipFill>
                <a:latin typeface="Mistral" pitchFamily="66" charset="0"/>
              </a:rPr>
            </a:br>
            <a:br>
              <a:rPr lang="en-US" sz="2400" b="1" dirty="0">
                <a:blipFill>
                  <a:blip r:embed="rId2"/>
                  <a:tile tx="0" ty="0" sx="100000" sy="100000" flip="none" algn="tl"/>
                </a:blipFill>
                <a:latin typeface="Mistral" pitchFamily="66" charset="0"/>
              </a:rPr>
            </a:br>
            <a:endParaRPr lang="en-US" sz="2400" b="1" dirty="0">
              <a:blipFill>
                <a:blip r:embed="rId2"/>
                <a:tile tx="0" ty="0" sx="100000" sy="100000" flip="none" algn="tl"/>
              </a:blipFill>
              <a:latin typeface="Mistral" pitchFamily="66" charset="0"/>
            </a:endParaRPr>
          </a:p>
        </p:txBody>
      </p:sp>
      <p:graphicFrame>
        <p:nvGraphicFramePr>
          <p:cNvPr id="8" name="Content Placeholder 7"/>
          <p:cNvGraphicFramePr>
            <a:graphicFrameLocks noGrp="1"/>
          </p:cNvGraphicFramePr>
          <p:nvPr>
            <p:ph idx="1"/>
          </p:nvPr>
        </p:nvGraphicFramePr>
        <p:xfrm>
          <a:off x="457200" y="1752600"/>
          <a:ext cx="8242164" cy="4648200"/>
        </p:xfrm>
        <a:graphic>
          <a:graphicData uri="http://schemas.openxmlformats.org/drawingml/2006/table">
            <a:tbl>
              <a:tblPr>
                <a:effectLst/>
              </a:tblPr>
              <a:tblGrid>
                <a:gridCol w="8242164">
                  <a:extLst>
                    <a:ext uri="{9D8B030D-6E8A-4147-A177-3AD203B41FA5}">
                      <a16:colId xmlns:a16="http://schemas.microsoft.com/office/drawing/2014/main" val="20000"/>
                    </a:ext>
                  </a:extLst>
                </a:gridCol>
              </a:tblGrid>
              <a:tr h="4648200">
                <a:tc>
                  <a:txBody>
                    <a:bodyPr/>
                    <a:lstStyle/>
                    <a:p>
                      <a:endParaRPr lang="en-US" dirty="0">
                        <a:solidFill>
                          <a:srgbClr val="996633"/>
                        </a:solidFill>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1" name="Rectangle 3"/>
          <p:cNvSpPr txBox="1">
            <a:spLocks noChangeArrowheads="1"/>
          </p:cNvSpPr>
          <p:nvPr/>
        </p:nvSpPr>
        <p:spPr>
          <a:xfrm>
            <a:off x="1295400" y="1981200"/>
            <a:ext cx="6934200" cy="4267200"/>
          </a:xfrm>
          <a:prstGeom prst="rect">
            <a:avLst/>
          </a:prstGeom>
        </p:spPr>
        <p:txBody>
          <a:bodyPr>
            <a:normAutofit/>
          </a:bodyPr>
          <a:lstStyle/>
          <a:p>
            <a:pPr marL="342900" indent="-342900" algn="just" rtl="0" fontAlgn="auto">
              <a:lnSpc>
                <a:spcPct val="80000"/>
              </a:lnSpc>
              <a:spcBef>
                <a:spcPct val="20000"/>
              </a:spcBef>
              <a:spcAft>
                <a:spcPts val="0"/>
              </a:spcAft>
              <a:defRPr/>
            </a:pPr>
            <a:endParaRPr lang="en-US" sz="2800" dirty="0">
              <a:latin typeface="+mn-lt"/>
              <a:cs typeface="+mn-cs"/>
            </a:endParaRPr>
          </a:p>
        </p:txBody>
      </p:sp>
      <p:sp>
        <p:nvSpPr>
          <p:cNvPr id="16" name="Slide Number Placeholder 15"/>
          <p:cNvSpPr>
            <a:spLocks noGrp="1"/>
          </p:cNvSpPr>
          <p:nvPr>
            <p:ph type="sldNum" sz="quarter" idx="12"/>
          </p:nvPr>
        </p:nvSpPr>
        <p:spPr/>
        <p:txBody>
          <a:bodyPr/>
          <a:lstStyle/>
          <a:p>
            <a:pPr>
              <a:defRPr/>
            </a:pPr>
            <a:fld id="{E7D376FA-A952-4985-8A93-61978A6A683E}" type="slidenum">
              <a:rPr lang="en-US" smtClean="0"/>
              <a:pPr>
                <a:defRPr/>
              </a:pPr>
              <a:t>7</a:t>
            </a:fld>
            <a:endParaRPr lang="en-US" dirty="0"/>
          </a:p>
        </p:txBody>
      </p:sp>
      <p:sp>
        <p:nvSpPr>
          <p:cNvPr id="23" name="Title 1"/>
          <p:cNvSpPr txBox="1">
            <a:spLocks/>
          </p:cNvSpPr>
          <p:nvPr/>
        </p:nvSpPr>
        <p:spPr bwMode="auto">
          <a:xfrm>
            <a:off x="1371600" y="548481"/>
            <a:ext cx="7315200" cy="82311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0" algn="l" eaLnBrk="0" hangingPunct="0"/>
            <a:r>
              <a:rPr lang="en-AU" sz="3200" b="1" dirty="0">
                <a:solidFill>
                  <a:srgbClr val="582A04"/>
                </a:solidFill>
                <a:latin typeface="+mn-lt"/>
                <a:ea typeface="+mj-ea"/>
                <a:cs typeface="Times New Roman" pitchFamily="18" charset="0"/>
              </a:rPr>
              <a:t>Docs to Licensing and Accreditation Dept.</a:t>
            </a:r>
            <a:endParaRPr kumimoji="0" lang="en-AU" sz="3200" b="1" i="0" u="none" strike="noStrike" kern="1200" cap="none" spc="0" normalizeH="0" baseline="0" noProof="0" dirty="0">
              <a:ln>
                <a:noFill/>
              </a:ln>
              <a:solidFill>
                <a:srgbClr val="582A04"/>
              </a:solidFill>
              <a:effectLst/>
              <a:uLnTx/>
              <a:uFillTx/>
              <a:latin typeface="+mn-lt"/>
              <a:ea typeface="+mj-ea"/>
              <a:cs typeface="Times New Roman" pitchFamily="18" charset="0"/>
            </a:endParaRPr>
          </a:p>
        </p:txBody>
      </p:sp>
      <p:sp>
        <p:nvSpPr>
          <p:cNvPr id="17" name="Content Placeholder 2"/>
          <p:cNvSpPr txBox="1">
            <a:spLocks/>
          </p:cNvSpPr>
          <p:nvPr/>
        </p:nvSpPr>
        <p:spPr bwMode="auto">
          <a:xfrm>
            <a:off x="609600" y="1981200"/>
            <a:ext cx="79248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3550" lvl="0" indent="-463550" algn="l" rtl="0" eaLnBrk="0" hangingPunct="0">
              <a:spcBef>
                <a:spcPct val="20000"/>
              </a:spcBef>
              <a:buClr>
                <a:srgbClr val="C00000"/>
              </a:buClr>
              <a:buFont typeface="Wingdings" pitchFamily="2" charset="2"/>
              <a:buChar char="§"/>
              <a:defRPr/>
            </a:pPr>
            <a:r>
              <a:rPr lang="en-AU" dirty="0">
                <a:cs typeface="Arial" charset="0"/>
              </a:rPr>
              <a:t>Rationale</a:t>
            </a:r>
          </a:p>
          <a:p>
            <a:pPr marL="463550" lvl="0" indent="-463550" algn="l" rtl="0" eaLnBrk="0" hangingPunct="0">
              <a:spcBef>
                <a:spcPct val="20000"/>
              </a:spcBef>
              <a:buClr>
                <a:srgbClr val="C00000"/>
              </a:buClr>
              <a:buFont typeface="Wingdings" pitchFamily="2" charset="2"/>
              <a:buChar char="§"/>
              <a:defRPr/>
            </a:pPr>
            <a:r>
              <a:rPr lang="en-AU" dirty="0">
                <a:cs typeface="Arial" charset="0"/>
              </a:rPr>
              <a:t>Mission</a:t>
            </a:r>
          </a:p>
          <a:p>
            <a:pPr marL="463550" lvl="0" indent="-463550" algn="l" rtl="0" eaLnBrk="0" hangingPunct="0">
              <a:spcBef>
                <a:spcPct val="20000"/>
              </a:spcBef>
              <a:buClr>
                <a:srgbClr val="C00000"/>
              </a:buClr>
              <a:buFont typeface="Wingdings" pitchFamily="2" charset="2"/>
              <a:buChar char="§"/>
              <a:defRPr/>
            </a:pPr>
            <a:r>
              <a:rPr lang="en-AU" dirty="0">
                <a:cs typeface="Arial" charset="0"/>
              </a:rPr>
              <a:t>Outline 5 year strategic plan</a:t>
            </a:r>
          </a:p>
          <a:p>
            <a:pPr marL="463550" lvl="0" indent="-463550" algn="l" rtl="0" eaLnBrk="0" hangingPunct="0">
              <a:spcBef>
                <a:spcPct val="20000"/>
              </a:spcBef>
              <a:buClr>
                <a:srgbClr val="C00000"/>
              </a:buClr>
              <a:buFont typeface="Wingdings" pitchFamily="2" charset="2"/>
              <a:buChar char="§"/>
              <a:defRPr/>
            </a:pPr>
            <a:r>
              <a:rPr lang="en-AU" dirty="0">
                <a:cs typeface="Arial" charset="0"/>
              </a:rPr>
              <a:t>5 year feasibility plan</a:t>
            </a:r>
          </a:p>
          <a:p>
            <a:pPr marL="463550" lvl="0" indent="-463550" algn="l" rtl="0" eaLnBrk="0" hangingPunct="0">
              <a:spcBef>
                <a:spcPct val="20000"/>
              </a:spcBef>
              <a:buClr>
                <a:srgbClr val="C00000"/>
              </a:buClr>
              <a:buFont typeface="Wingdings" pitchFamily="2" charset="2"/>
              <a:buChar char="§"/>
              <a:defRPr/>
            </a:pPr>
            <a:r>
              <a:rPr lang="en-AU" dirty="0">
                <a:cs typeface="Arial" charset="0"/>
              </a:rPr>
              <a:t>Financial analysis and proof of financial guarantees</a:t>
            </a:r>
          </a:p>
          <a:p>
            <a:pPr marL="463550" lvl="0" indent="-463550" algn="l" rtl="0" eaLnBrk="0" hangingPunct="0">
              <a:spcBef>
                <a:spcPct val="20000"/>
              </a:spcBef>
              <a:buClr>
                <a:srgbClr val="C00000"/>
              </a:buClr>
              <a:buFont typeface="Wingdings" pitchFamily="2" charset="2"/>
              <a:buChar char="§"/>
              <a:defRPr/>
            </a:pPr>
            <a:r>
              <a:rPr lang="en-AU" dirty="0">
                <a:cs typeface="Arial" charset="0"/>
              </a:rPr>
              <a:t>Plan for program accreditation</a:t>
            </a:r>
          </a:p>
          <a:p>
            <a:pPr marL="463550" lvl="0" indent="-463550" algn="l" rtl="0" eaLnBrk="0" hangingPunct="0">
              <a:spcBef>
                <a:spcPct val="20000"/>
              </a:spcBef>
              <a:buClr>
                <a:srgbClr val="C00000"/>
              </a:buClr>
              <a:buFont typeface="Wingdings" pitchFamily="2" charset="2"/>
              <a:buChar char="§"/>
              <a:defRPr/>
            </a:pPr>
            <a:r>
              <a:rPr lang="en-AU" dirty="0">
                <a:cs typeface="Arial" charset="0"/>
              </a:rPr>
              <a:t>Plan for international accreditation</a:t>
            </a:r>
          </a:p>
          <a:p>
            <a:pPr marL="463550" lvl="0" indent="-463550" algn="l" rtl="0" eaLnBrk="0" hangingPunct="0">
              <a:spcBef>
                <a:spcPct val="20000"/>
              </a:spcBef>
              <a:buClr>
                <a:srgbClr val="C00000"/>
              </a:buClr>
              <a:buFont typeface="Wingdings" pitchFamily="2" charset="2"/>
              <a:buChar char="§"/>
              <a:defRPr/>
            </a:pPr>
            <a:r>
              <a:rPr lang="en-AU" dirty="0">
                <a:cs typeface="Arial" charset="0"/>
              </a:rPr>
              <a:t>Plan for global university ranking</a:t>
            </a:r>
          </a:p>
          <a:p>
            <a:pPr marL="463550" lvl="0" indent="-463550" algn="l" rtl="0" eaLnBrk="0" hangingPunct="0">
              <a:spcBef>
                <a:spcPct val="20000"/>
              </a:spcBef>
              <a:buClr>
                <a:srgbClr val="C00000"/>
              </a:buClr>
              <a:buFont typeface="Wingdings" pitchFamily="2" charset="2"/>
              <a:buChar char="§"/>
              <a:defRPr/>
            </a:pPr>
            <a:r>
              <a:rPr lang="en-AU" dirty="0">
                <a:cs typeface="Arial" charset="0"/>
              </a:rPr>
              <a:t>Location and facilities plan, evidence of agreement for lease if relevant</a:t>
            </a:r>
            <a:r>
              <a:rPr kumimoji="0" lang="en-AU" b="0" i="0" u="none" strike="noStrike" kern="1200" cap="none" spc="0" normalizeH="0" baseline="0" noProof="0" dirty="0">
                <a:ln>
                  <a:noFill/>
                </a:ln>
                <a:solidFill>
                  <a:schemeClr val="tx1"/>
                </a:solidFill>
                <a:effectLst/>
                <a:uLnTx/>
                <a:uFillTx/>
                <a:latin typeface="+mn-lt"/>
                <a:ea typeface="+mn-ea"/>
                <a:cs typeface="Arial" charset="0"/>
              </a:rPr>
              <a:t>	</a:t>
            </a:r>
            <a:r>
              <a:rPr kumimoji="0" lang="en-AU" b="1" i="0" u="none" strike="noStrike" kern="1200" cap="none" spc="0" normalizeH="0" baseline="0" noProof="0" dirty="0">
                <a:ln>
                  <a:noFill/>
                </a:ln>
                <a:solidFill>
                  <a:schemeClr val="tx1"/>
                </a:solidFill>
                <a:effectLst/>
                <a:uLnTx/>
                <a:uFillTx/>
                <a:latin typeface="+mn-lt"/>
                <a:ea typeface="+mn-ea"/>
                <a:cs typeface="Arial" charset="0"/>
              </a:rPr>
              <a:t> </a:t>
            </a:r>
            <a:r>
              <a:rPr kumimoji="0" lang="en-AU" b="0" i="0" u="none" strike="noStrike" kern="1200" cap="none" spc="0" normalizeH="0" baseline="0" noProof="0" dirty="0">
                <a:ln>
                  <a:noFill/>
                </a:ln>
                <a:solidFill>
                  <a:schemeClr val="tx1"/>
                </a:solidFill>
                <a:effectLst/>
                <a:uLnTx/>
                <a:uFillTx/>
                <a:latin typeface="+mn-lt"/>
                <a:ea typeface="+mn-ea"/>
                <a:cs typeface="Arial" charset="0"/>
              </a:rPr>
              <a:t>	</a:t>
            </a:r>
          </a:p>
        </p:txBody>
      </p:sp>
    </p:spTree>
    <p:extLst>
      <p:ext uri="{BB962C8B-B14F-4D97-AF65-F5344CB8AC3E}">
        <p14:creationId xmlns:p14="http://schemas.microsoft.com/office/powerpoint/2010/main" val="309673014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304800"/>
            <a:ext cx="8229600" cy="1143000"/>
          </a:xfrm>
          <a:noFill/>
          <a:ln>
            <a:solidFill>
              <a:srgbClr val="996633"/>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lgn="ctr">
              <a:defRPr/>
            </a:pPr>
            <a:br>
              <a:rPr lang="en-US" sz="2400" b="1" dirty="0">
                <a:blipFill>
                  <a:blip r:embed="rId2"/>
                  <a:tile tx="0" ty="0" sx="100000" sy="100000" flip="none" algn="tl"/>
                </a:blipFill>
                <a:latin typeface="Mistral" pitchFamily="66" charset="0"/>
              </a:rPr>
            </a:br>
            <a:br>
              <a:rPr lang="en-US" sz="2400" b="1" dirty="0">
                <a:blipFill>
                  <a:blip r:embed="rId2"/>
                  <a:tile tx="0" ty="0" sx="100000" sy="100000" flip="none" algn="tl"/>
                </a:blipFill>
                <a:latin typeface="Mistral" pitchFamily="66" charset="0"/>
              </a:rPr>
            </a:br>
            <a:endParaRPr lang="en-US" sz="2400" b="1" dirty="0">
              <a:blipFill>
                <a:blip r:embed="rId2"/>
                <a:tile tx="0" ty="0" sx="100000" sy="100000" flip="none" algn="tl"/>
              </a:blipFill>
              <a:latin typeface="Mistral" pitchFamily="66" charset="0"/>
            </a:endParaRPr>
          </a:p>
        </p:txBody>
      </p:sp>
      <p:graphicFrame>
        <p:nvGraphicFramePr>
          <p:cNvPr id="8" name="Content Placeholder 7"/>
          <p:cNvGraphicFramePr>
            <a:graphicFrameLocks noGrp="1"/>
          </p:cNvGraphicFramePr>
          <p:nvPr>
            <p:ph idx="1"/>
          </p:nvPr>
        </p:nvGraphicFramePr>
        <p:xfrm>
          <a:off x="457200" y="1752600"/>
          <a:ext cx="8242164" cy="4648200"/>
        </p:xfrm>
        <a:graphic>
          <a:graphicData uri="http://schemas.openxmlformats.org/drawingml/2006/table">
            <a:tbl>
              <a:tblPr>
                <a:effectLst/>
              </a:tblPr>
              <a:tblGrid>
                <a:gridCol w="8242164">
                  <a:extLst>
                    <a:ext uri="{9D8B030D-6E8A-4147-A177-3AD203B41FA5}">
                      <a16:colId xmlns:a16="http://schemas.microsoft.com/office/drawing/2014/main" val="20000"/>
                    </a:ext>
                  </a:extLst>
                </a:gridCol>
              </a:tblGrid>
              <a:tr h="4648200">
                <a:tc>
                  <a:txBody>
                    <a:bodyPr/>
                    <a:lstStyle/>
                    <a:p>
                      <a:endParaRPr lang="en-US" dirty="0">
                        <a:solidFill>
                          <a:srgbClr val="996633"/>
                        </a:solidFill>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1" name="Rectangle 3"/>
          <p:cNvSpPr txBox="1">
            <a:spLocks noChangeArrowheads="1"/>
          </p:cNvSpPr>
          <p:nvPr/>
        </p:nvSpPr>
        <p:spPr>
          <a:xfrm>
            <a:off x="1295400" y="1981200"/>
            <a:ext cx="6934200" cy="4267200"/>
          </a:xfrm>
          <a:prstGeom prst="rect">
            <a:avLst/>
          </a:prstGeom>
        </p:spPr>
        <p:txBody>
          <a:bodyPr>
            <a:normAutofit/>
          </a:bodyPr>
          <a:lstStyle/>
          <a:p>
            <a:pPr marL="342900" indent="-342900" algn="just" rtl="0" fontAlgn="auto">
              <a:lnSpc>
                <a:spcPct val="80000"/>
              </a:lnSpc>
              <a:spcBef>
                <a:spcPct val="20000"/>
              </a:spcBef>
              <a:spcAft>
                <a:spcPts val="0"/>
              </a:spcAft>
              <a:defRPr/>
            </a:pPr>
            <a:endParaRPr lang="en-US" sz="2800" dirty="0">
              <a:latin typeface="+mn-lt"/>
              <a:cs typeface="+mn-cs"/>
            </a:endParaRPr>
          </a:p>
        </p:txBody>
      </p:sp>
      <p:sp>
        <p:nvSpPr>
          <p:cNvPr id="16" name="Slide Number Placeholder 15"/>
          <p:cNvSpPr>
            <a:spLocks noGrp="1"/>
          </p:cNvSpPr>
          <p:nvPr>
            <p:ph type="sldNum" sz="quarter" idx="12"/>
          </p:nvPr>
        </p:nvSpPr>
        <p:spPr/>
        <p:txBody>
          <a:bodyPr/>
          <a:lstStyle/>
          <a:p>
            <a:pPr>
              <a:defRPr/>
            </a:pPr>
            <a:fld id="{E7D376FA-A952-4985-8A93-61978A6A683E}" type="slidenum">
              <a:rPr lang="en-US" smtClean="0"/>
              <a:pPr>
                <a:defRPr/>
              </a:pPr>
              <a:t>8</a:t>
            </a:fld>
            <a:endParaRPr lang="en-US" dirty="0"/>
          </a:p>
        </p:txBody>
      </p:sp>
      <p:sp>
        <p:nvSpPr>
          <p:cNvPr id="23" name="Title 1"/>
          <p:cNvSpPr txBox="1">
            <a:spLocks/>
          </p:cNvSpPr>
          <p:nvPr/>
        </p:nvSpPr>
        <p:spPr bwMode="auto">
          <a:xfrm>
            <a:off x="1371600" y="548481"/>
            <a:ext cx="7315200" cy="82311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0" algn="l" eaLnBrk="0" hangingPunct="0"/>
            <a:r>
              <a:rPr lang="en-AU" sz="3200" b="1" dirty="0">
                <a:solidFill>
                  <a:srgbClr val="582A04"/>
                </a:solidFill>
                <a:latin typeface="+mn-lt"/>
                <a:ea typeface="+mj-ea"/>
                <a:cs typeface="Times New Roman" pitchFamily="18" charset="0"/>
              </a:rPr>
              <a:t>IIL</a:t>
            </a:r>
            <a:endParaRPr kumimoji="0" lang="en-AU" sz="3200" b="1" i="0" u="none" strike="noStrike" kern="1200" cap="none" spc="0" normalizeH="0" baseline="0" noProof="0" dirty="0">
              <a:ln>
                <a:noFill/>
              </a:ln>
              <a:solidFill>
                <a:srgbClr val="582A04"/>
              </a:solidFill>
              <a:effectLst/>
              <a:uLnTx/>
              <a:uFillTx/>
              <a:latin typeface="+mn-lt"/>
              <a:ea typeface="+mj-ea"/>
              <a:cs typeface="Times New Roman" pitchFamily="18" charset="0"/>
            </a:endParaRPr>
          </a:p>
        </p:txBody>
      </p:sp>
      <p:sp>
        <p:nvSpPr>
          <p:cNvPr id="17" name="Content Placeholder 2"/>
          <p:cNvSpPr txBox="1">
            <a:spLocks/>
          </p:cNvSpPr>
          <p:nvPr/>
        </p:nvSpPr>
        <p:spPr bwMode="auto">
          <a:xfrm>
            <a:off x="609600" y="1981200"/>
            <a:ext cx="79248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3550" lvl="0" indent="-463550" algn="l" rtl="0" eaLnBrk="0" hangingPunct="0">
              <a:spcBef>
                <a:spcPts val="0"/>
              </a:spcBef>
              <a:buClr>
                <a:srgbClr val="C00000"/>
              </a:buClr>
              <a:buFont typeface="Wingdings" pitchFamily="2" charset="2"/>
              <a:buChar char="§"/>
              <a:defRPr/>
            </a:pPr>
            <a:r>
              <a:rPr lang="en-GB" dirty="0">
                <a:latin typeface="+mn-lt"/>
                <a:cs typeface="Arial" charset="0"/>
              </a:rPr>
              <a:t>Governance and Management</a:t>
            </a:r>
          </a:p>
          <a:p>
            <a:pPr marL="463550" lvl="0" indent="-463550" algn="l" rtl="0" eaLnBrk="0" hangingPunct="0">
              <a:spcBef>
                <a:spcPts val="0"/>
              </a:spcBef>
              <a:buClr>
                <a:srgbClr val="C00000"/>
              </a:buClr>
              <a:buFont typeface="Wingdings" pitchFamily="2" charset="2"/>
              <a:buChar char="§"/>
              <a:defRPr/>
            </a:pPr>
            <a:r>
              <a:rPr lang="en-GB" dirty="0">
                <a:latin typeface="+mn-lt"/>
                <a:cs typeface="Arial" charset="0"/>
              </a:rPr>
              <a:t>Quality Assurance</a:t>
            </a:r>
          </a:p>
          <a:p>
            <a:pPr marL="463550" lvl="0" indent="-463550" algn="l" rtl="0" eaLnBrk="0" hangingPunct="0">
              <a:spcBef>
                <a:spcPts val="0"/>
              </a:spcBef>
              <a:buClr>
                <a:srgbClr val="C00000"/>
              </a:buClr>
              <a:buFont typeface="Wingdings" pitchFamily="2" charset="2"/>
              <a:buChar char="§"/>
              <a:defRPr/>
            </a:pPr>
            <a:r>
              <a:rPr lang="en-GB" dirty="0">
                <a:latin typeface="+mn-lt"/>
                <a:cs typeface="Arial" charset="0"/>
              </a:rPr>
              <a:t>Research and Scholarly Activities</a:t>
            </a:r>
          </a:p>
          <a:p>
            <a:pPr marL="463550" lvl="0" indent="-463550" algn="l" rtl="0" eaLnBrk="0" hangingPunct="0">
              <a:spcBef>
                <a:spcPts val="0"/>
              </a:spcBef>
              <a:buClr>
                <a:srgbClr val="C00000"/>
              </a:buClr>
              <a:buFont typeface="Wingdings" pitchFamily="2" charset="2"/>
              <a:buChar char="§"/>
              <a:defRPr/>
            </a:pPr>
            <a:r>
              <a:rPr lang="en-GB" dirty="0">
                <a:latin typeface="+mn-lt"/>
                <a:cs typeface="Arial" charset="0"/>
              </a:rPr>
              <a:t>Health, Safety and Environment</a:t>
            </a:r>
          </a:p>
          <a:p>
            <a:pPr marL="463550" lvl="0" indent="-463550" algn="l" rtl="0" eaLnBrk="0" hangingPunct="0">
              <a:spcBef>
                <a:spcPts val="0"/>
              </a:spcBef>
              <a:buClr>
                <a:srgbClr val="C00000"/>
              </a:buClr>
              <a:buFont typeface="Wingdings" pitchFamily="2" charset="2"/>
              <a:buChar char="§"/>
              <a:defRPr/>
            </a:pPr>
            <a:r>
              <a:rPr lang="en-GB" dirty="0">
                <a:latin typeface="+mn-lt"/>
                <a:cs typeface="Arial" charset="0"/>
              </a:rPr>
              <a:t>Fiscal Resources, Financial Management and Budgeting</a:t>
            </a:r>
          </a:p>
          <a:p>
            <a:pPr marL="463550" lvl="0" indent="-463550" algn="l" rtl="0" eaLnBrk="0" hangingPunct="0">
              <a:spcBef>
                <a:spcPts val="0"/>
              </a:spcBef>
              <a:buClr>
                <a:srgbClr val="C00000"/>
              </a:buClr>
              <a:buFont typeface="Wingdings" pitchFamily="2" charset="2"/>
              <a:buChar char="§"/>
              <a:defRPr/>
            </a:pPr>
            <a:r>
              <a:rPr lang="en-GB" dirty="0">
                <a:latin typeface="+mn-lt"/>
                <a:cs typeface="Arial" charset="0"/>
              </a:rPr>
              <a:t>Legal Compliance and Public Disclosure</a:t>
            </a:r>
          </a:p>
          <a:p>
            <a:pPr marL="463550" lvl="0" indent="-463550" algn="l" rtl="0" eaLnBrk="0" hangingPunct="0">
              <a:spcBef>
                <a:spcPts val="0"/>
              </a:spcBef>
              <a:buClr>
                <a:srgbClr val="C00000"/>
              </a:buClr>
              <a:buFont typeface="Wingdings" pitchFamily="2" charset="2"/>
              <a:buChar char="§"/>
              <a:defRPr/>
            </a:pPr>
            <a:r>
              <a:rPr lang="en-GB" dirty="0">
                <a:latin typeface="+mn-lt"/>
                <a:cs typeface="Arial" charset="0"/>
              </a:rPr>
              <a:t>Community Engagement</a:t>
            </a:r>
          </a:p>
          <a:p>
            <a:pPr marL="463550" indent="-463550" algn="l" rtl="0" eaLnBrk="0" hangingPunct="0">
              <a:spcBef>
                <a:spcPct val="20000"/>
              </a:spcBef>
              <a:buClr>
                <a:srgbClr val="C00000"/>
              </a:buClr>
              <a:buFont typeface="Wingdings" pitchFamily="2" charset="2"/>
              <a:buChar char="§"/>
              <a:defRPr/>
            </a:pPr>
            <a:r>
              <a:rPr lang="en-GB" strike="sngStrike" dirty="0">
                <a:latin typeface="+mn-lt"/>
                <a:cs typeface="Arial" charset="0"/>
              </a:rPr>
              <a:t>Educational Programs</a:t>
            </a:r>
          </a:p>
          <a:p>
            <a:pPr marL="463550" lvl="0" indent="-463550" algn="l" rtl="0" eaLnBrk="0" hangingPunct="0">
              <a:spcBef>
                <a:spcPts val="0"/>
              </a:spcBef>
              <a:buClr>
                <a:srgbClr val="C00000"/>
              </a:buClr>
              <a:buFont typeface="Wingdings" pitchFamily="2" charset="2"/>
              <a:buChar char="§"/>
              <a:defRPr/>
            </a:pPr>
            <a:r>
              <a:rPr lang="en-GB" strike="sngStrike" dirty="0">
                <a:latin typeface="+mn-lt"/>
                <a:cs typeface="Arial" charset="0"/>
              </a:rPr>
              <a:t>Faculty and Professional Staff  </a:t>
            </a:r>
          </a:p>
          <a:p>
            <a:pPr marL="463550" lvl="0" indent="-463550" algn="l" rtl="0" eaLnBrk="0" hangingPunct="0">
              <a:spcBef>
                <a:spcPts val="0"/>
              </a:spcBef>
              <a:buClr>
                <a:srgbClr val="C00000"/>
              </a:buClr>
              <a:buFont typeface="Wingdings" pitchFamily="2" charset="2"/>
              <a:buChar char="§"/>
              <a:defRPr/>
            </a:pPr>
            <a:r>
              <a:rPr lang="en-GB" strike="sngStrike" dirty="0">
                <a:latin typeface="+mn-lt"/>
                <a:cs typeface="Arial" charset="0"/>
              </a:rPr>
              <a:t>Students</a:t>
            </a:r>
          </a:p>
          <a:p>
            <a:pPr marL="463550" indent="-463550" algn="l" rtl="0" eaLnBrk="0" hangingPunct="0">
              <a:spcBef>
                <a:spcPct val="20000"/>
              </a:spcBef>
              <a:buClr>
                <a:srgbClr val="C00000"/>
              </a:buClr>
              <a:buFont typeface="Wingdings" pitchFamily="2" charset="2"/>
              <a:buChar char="§"/>
              <a:defRPr/>
            </a:pPr>
            <a:r>
              <a:rPr lang="en-GB" strike="sngStrike" dirty="0">
                <a:latin typeface="+mn-lt"/>
                <a:cs typeface="Arial" charset="0"/>
              </a:rPr>
              <a:t>Learning Resource Center, Facilities, and Infrastructure</a:t>
            </a:r>
          </a:p>
          <a:p>
            <a:pPr marL="463550" lvl="0" indent="-463550" algn="l" rtl="0" eaLnBrk="0" hangingPunct="0">
              <a:spcBef>
                <a:spcPct val="20000"/>
              </a:spcBef>
              <a:buClr>
                <a:srgbClr val="C00000"/>
              </a:buClr>
              <a:buFont typeface="Wingdings" pitchFamily="2" charset="2"/>
              <a:buChar char="§"/>
              <a:defRPr/>
            </a:pPr>
            <a:r>
              <a:rPr kumimoji="0" lang="en-AU" b="0" i="0" u="none" strike="noStrike" kern="1200" cap="none" spc="0" normalizeH="0" baseline="0" noProof="0" dirty="0">
                <a:ln>
                  <a:noFill/>
                </a:ln>
                <a:solidFill>
                  <a:schemeClr val="tx1"/>
                </a:solidFill>
                <a:effectLst/>
                <a:uLnTx/>
                <a:uFillTx/>
                <a:latin typeface="+mn-lt"/>
                <a:ea typeface="+mn-ea"/>
                <a:cs typeface="Arial" charset="0"/>
              </a:rPr>
              <a:t>	</a:t>
            </a:r>
            <a:r>
              <a:rPr kumimoji="0" lang="en-AU" b="1" i="0" u="none" strike="noStrike" kern="1200" cap="none" spc="0" normalizeH="0" baseline="0" noProof="0" dirty="0">
                <a:ln>
                  <a:noFill/>
                </a:ln>
                <a:solidFill>
                  <a:schemeClr val="tx1"/>
                </a:solidFill>
                <a:effectLst/>
                <a:uLnTx/>
                <a:uFillTx/>
                <a:latin typeface="+mn-lt"/>
                <a:ea typeface="+mn-ea"/>
                <a:cs typeface="Arial" charset="0"/>
              </a:rPr>
              <a:t> </a:t>
            </a:r>
            <a:r>
              <a:rPr kumimoji="0" lang="en-AU" b="0" i="0" u="none" strike="noStrike" kern="1200" cap="none" spc="0" normalizeH="0" baseline="0" noProof="0" dirty="0">
                <a:ln>
                  <a:noFill/>
                </a:ln>
                <a:solidFill>
                  <a:schemeClr val="tx1"/>
                </a:solidFill>
                <a:effectLst/>
                <a:uLnTx/>
                <a:uFillTx/>
                <a:latin typeface="+mn-lt"/>
                <a:ea typeface="+mn-ea"/>
                <a:cs typeface="Arial" charset="0"/>
              </a:rPr>
              <a:t>	</a:t>
            </a:r>
          </a:p>
        </p:txBody>
      </p:sp>
    </p:spTree>
    <p:extLst>
      <p:ext uri="{BB962C8B-B14F-4D97-AF65-F5344CB8AC3E}">
        <p14:creationId xmlns:p14="http://schemas.microsoft.com/office/powerpoint/2010/main" val="204524690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304800"/>
            <a:ext cx="8229600" cy="1143000"/>
          </a:xfrm>
          <a:noFill/>
          <a:ln>
            <a:solidFill>
              <a:srgbClr val="996633"/>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lgn="ctr">
              <a:defRPr/>
            </a:pPr>
            <a:br>
              <a:rPr lang="en-US" sz="2400" b="1" dirty="0">
                <a:blipFill>
                  <a:blip r:embed="rId2"/>
                  <a:tile tx="0" ty="0" sx="100000" sy="100000" flip="none" algn="tl"/>
                </a:blipFill>
                <a:latin typeface="Mistral" pitchFamily="66" charset="0"/>
              </a:rPr>
            </a:br>
            <a:br>
              <a:rPr lang="en-US" sz="2400" b="1" dirty="0">
                <a:blipFill>
                  <a:blip r:embed="rId2"/>
                  <a:tile tx="0" ty="0" sx="100000" sy="100000" flip="none" algn="tl"/>
                </a:blipFill>
                <a:latin typeface="Mistral" pitchFamily="66" charset="0"/>
              </a:rPr>
            </a:br>
            <a:endParaRPr lang="en-US" sz="2400" b="1" dirty="0">
              <a:blipFill>
                <a:blip r:embed="rId2"/>
                <a:tile tx="0" ty="0" sx="100000" sy="100000" flip="none" algn="tl"/>
              </a:blipFill>
              <a:latin typeface="Mistral" pitchFamily="66" charset="0"/>
            </a:endParaRPr>
          </a:p>
        </p:txBody>
      </p:sp>
      <p:graphicFrame>
        <p:nvGraphicFramePr>
          <p:cNvPr id="8" name="Content Placeholder 7"/>
          <p:cNvGraphicFramePr>
            <a:graphicFrameLocks noGrp="1"/>
          </p:cNvGraphicFramePr>
          <p:nvPr>
            <p:ph idx="1"/>
          </p:nvPr>
        </p:nvGraphicFramePr>
        <p:xfrm>
          <a:off x="457200" y="1752600"/>
          <a:ext cx="8242164" cy="4648200"/>
        </p:xfrm>
        <a:graphic>
          <a:graphicData uri="http://schemas.openxmlformats.org/drawingml/2006/table">
            <a:tbl>
              <a:tblPr>
                <a:effectLst/>
              </a:tblPr>
              <a:tblGrid>
                <a:gridCol w="8242164">
                  <a:extLst>
                    <a:ext uri="{9D8B030D-6E8A-4147-A177-3AD203B41FA5}">
                      <a16:colId xmlns:a16="http://schemas.microsoft.com/office/drawing/2014/main" val="20000"/>
                    </a:ext>
                  </a:extLst>
                </a:gridCol>
              </a:tblGrid>
              <a:tr h="4648200">
                <a:tc>
                  <a:txBody>
                    <a:bodyPr/>
                    <a:lstStyle/>
                    <a:p>
                      <a:endParaRPr lang="en-US" dirty="0">
                        <a:solidFill>
                          <a:srgbClr val="996633"/>
                        </a:solidFill>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1" name="Rectangle 3"/>
          <p:cNvSpPr txBox="1">
            <a:spLocks noChangeArrowheads="1"/>
          </p:cNvSpPr>
          <p:nvPr/>
        </p:nvSpPr>
        <p:spPr>
          <a:xfrm>
            <a:off x="1295400" y="1981200"/>
            <a:ext cx="6934200" cy="4267200"/>
          </a:xfrm>
          <a:prstGeom prst="rect">
            <a:avLst/>
          </a:prstGeom>
        </p:spPr>
        <p:txBody>
          <a:bodyPr>
            <a:normAutofit/>
          </a:bodyPr>
          <a:lstStyle/>
          <a:p>
            <a:pPr marL="342900" indent="-342900" algn="just" rtl="0" fontAlgn="auto">
              <a:lnSpc>
                <a:spcPct val="80000"/>
              </a:lnSpc>
              <a:spcBef>
                <a:spcPct val="20000"/>
              </a:spcBef>
              <a:spcAft>
                <a:spcPts val="0"/>
              </a:spcAft>
              <a:defRPr/>
            </a:pPr>
            <a:endParaRPr lang="en-US" sz="2800" dirty="0">
              <a:latin typeface="+mn-lt"/>
              <a:cs typeface="+mn-cs"/>
            </a:endParaRPr>
          </a:p>
        </p:txBody>
      </p:sp>
      <p:sp>
        <p:nvSpPr>
          <p:cNvPr id="16" name="Slide Number Placeholder 15"/>
          <p:cNvSpPr>
            <a:spLocks noGrp="1"/>
          </p:cNvSpPr>
          <p:nvPr>
            <p:ph type="sldNum" sz="quarter" idx="12"/>
          </p:nvPr>
        </p:nvSpPr>
        <p:spPr/>
        <p:txBody>
          <a:bodyPr/>
          <a:lstStyle/>
          <a:p>
            <a:pPr>
              <a:defRPr/>
            </a:pPr>
            <a:fld id="{E7D376FA-A952-4985-8A93-61978A6A683E}" type="slidenum">
              <a:rPr lang="en-US" smtClean="0"/>
              <a:pPr>
                <a:defRPr/>
              </a:pPr>
              <a:t>9</a:t>
            </a:fld>
            <a:endParaRPr lang="en-US" dirty="0"/>
          </a:p>
        </p:txBody>
      </p:sp>
      <p:sp>
        <p:nvSpPr>
          <p:cNvPr id="23" name="Title 1"/>
          <p:cNvSpPr txBox="1">
            <a:spLocks/>
          </p:cNvSpPr>
          <p:nvPr/>
        </p:nvSpPr>
        <p:spPr bwMode="auto">
          <a:xfrm>
            <a:off x="1371600" y="548481"/>
            <a:ext cx="7315200" cy="82311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0" algn="l" eaLnBrk="0" hangingPunct="0"/>
            <a:r>
              <a:rPr lang="en-AU" sz="3200" b="1" dirty="0">
                <a:solidFill>
                  <a:srgbClr val="582A04"/>
                </a:solidFill>
                <a:latin typeface="+mn-lt"/>
                <a:ea typeface="+mj-ea"/>
                <a:cs typeface="Times New Roman" pitchFamily="18" charset="0"/>
              </a:rPr>
              <a:t>IIL</a:t>
            </a:r>
            <a:endParaRPr kumimoji="0" lang="en-AU" sz="3200" b="1" i="0" u="none" strike="noStrike" kern="1200" cap="none" spc="0" normalizeH="0" baseline="0" noProof="0" dirty="0">
              <a:ln>
                <a:noFill/>
              </a:ln>
              <a:solidFill>
                <a:srgbClr val="582A04"/>
              </a:solidFill>
              <a:effectLst/>
              <a:uLnTx/>
              <a:uFillTx/>
              <a:latin typeface="+mn-lt"/>
              <a:ea typeface="+mj-ea"/>
              <a:cs typeface="Times New Roman" pitchFamily="18" charset="0"/>
            </a:endParaRPr>
          </a:p>
        </p:txBody>
      </p:sp>
      <p:sp>
        <p:nvSpPr>
          <p:cNvPr id="17" name="Content Placeholder 2"/>
          <p:cNvSpPr txBox="1">
            <a:spLocks/>
          </p:cNvSpPr>
          <p:nvPr/>
        </p:nvSpPr>
        <p:spPr bwMode="auto">
          <a:xfrm>
            <a:off x="609600" y="1981200"/>
            <a:ext cx="79248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3550" lvl="0" indent="-463550" algn="l" rtl="0" eaLnBrk="0" hangingPunct="0">
              <a:spcBef>
                <a:spcPts val="0"/>
              </a:spcBef>
              <a:buClr>
                <a:srgbClr val="C00000"/>
              </a:buClr>
              <a:buFont typeface="Wingdings" pitchFamily="2" charset="2"/>
              <a:buChar char="§"/>
              <a:defRPr/>
            </a:pPr>
            <a:r>
              <a:rPr lang="en-GB" dirty="0">
                <a:latin typeface="+mn-lt"/>
                <a:cs typeface="Arial" charset="0"/>
              </a:rPr>
              <a:t>Can only apply once pre-approval process has been successfully concluded</a:t>
            </a:r>
          </a:p>
          <a:p>
            <a:pPr marL="463550" lvl="0" indent="-463550" algn="l" rtl="0" eaLnBrk="0" hangingPunct="0">
              <a:spcBef>
                <a:spcPts val="0"/>
              </a:spcBef>
              <a:buClr>
                <a:srgbClr val="C00000"/>
              </a:buClr>
              <a:buFont typeface="Wingdings" pitchFamily="2" charset="2"/>
              <a:buChar char="§"/>
              <a:defRPr/>
            </a:pPr>
            <a:r>
              <a:rPr lang="en-GB" dirty="0">
                <a:latin typeface="+mn-lt"/>
                <a:cs typeface="Arial" charset="0"/>
              </a:rPr>
              <a:t>Only one campus of a multi-campus plan considered at IIL. At least one year of operation before opening a second campus.</a:t>
            </a:r>
          </a:p>
          <a:p>
            <a:pPr marL="463550" lvl="0" indent="-463550" algn="l" rtl="0" eaLnBrk="0" hangingPunct="0">
              <a:spcBef>
                <a:spcPct val="20000"/>
              </a:spcBef>
              <a:buClr>
                <a:srgbClr val="C00000"/>
              </a:buClr>
              <a:buFont typeface="Wingdings" pitchFamily="2" charset="2"/>
              <a:buChar char="§"/>
              <a:defRPr/>
            </a:pPr>
            <a:r>
              <a:rPr kumimoji="0" lang="en-AU" b="0" i="0" u="none" strike="noStrike" kern="1200" cap="none" spc="0" normalizeH="0" baseline="0" noProof="0" dirty="0">
                <a:ln>
                  <a:noFill/>
                </a:ln>
                <a:solidFill>
                  <a:schemeClr val="tx1"/>
                </a:solidFill>
                <a:effectLst/>
                <a:uLnTx/>
                <a:uFillTx/>
                <a:latin typeface="+mn-lt"/>
                <a:ea typeface="+mn-ea"/>
                <a:cs typeface="Arial" charset="0"/>
              </a:rPr>
              <a:t>Submit (3 soft, 1 hard copy) </a:t>
            </a:r>
            <a:r>
              <a:rPr kumimoji="0" lang="en-AU" b="0" i="0" u="sng" strike="noStrike" kern="1200" cap="none" spc="0" normalizeH="0" baseline="0" noProof="0" dirty="0">
                <a:ln>
                  <a:noFill/>
                </a:ln>
                <a:solidFill>
                  <a:schemeClr val="tx1"/>
                </a:solidFill>
                <a:effectLst/>
                <a:uLnTx/>
                <a:uFillTx/>
                <a:latin typeface="+mn-lt"/>
                <a:ea typeface="+mn-ea"/>
                <a:cs typeface="Arial" charset="0"/>
              </a:rPr>
              <a:t>at least 12 months </a:t>
            </a:r>
            <a:r>
              <a:rPr kumimoji="0" lang="en-AU" b="0" i="0" u="none" strike="noStrike" kern="1200" cap="none" spc="0" normalizeH="0" baseline="0" noProof="0" dirty="0">
                <a:ln>
                  <a:noFill/>
                </a:ln>
                <a:solidFill>
                  <a:schemeClr val="tx1"/>
                </a:solidFill>
                <a:effectLst/>
                <a:uLnTx/>
                <a:uFillTx/>
                <a:latin typeface="+mn-lt"/>
                <a:ea typeface="+mn-ea"/>
                <a:cs typeface="Arial" charset="0"/>
              </a:rPr>
              <a:t>in advance of intended student </a:t>
            </a:r>
            <a:r>
              <a:rPr kumimoji="0" lang="en-AU" b="0" i="0" u="none" strike="noStrike" kern="1200" cap="none" spc="0" normalizeH="0" baseline="0" noProof="0" dirty="0" err="1">
                <a:ln>
                  <a:noFill/>
                </a:ln>
                <a:solidFill>
                  <a:schemeClr val="tx1"/>
                </a:solidFill>
                <a:effectLst/>
                <a:uLnTx/>
                <a:uFillTx/>
                <a:latin typeface="+mn-lt"/>
                <a:ea typeface="+mn-ea"/>
                <a:cs typeface="Arial" charset="0"/>
              </a:rPr>
              <a:t>enrollment</a:t>
            </a:r>
            <a:endParaRPr kumimoji="0" lang="en-AU" b="0" i="0" u="none" strike="noStrike" kern="1200" cap="none" spc="0" normalizeH="0" baseline="0" noProof="0" dirty="0">
              <a:ln>
                <a:noFill/>
              </a:ln>
              <a:solidFill>
                <a:schemeClr val="tx1"/>
              </a:solidFill>
              <a:effectLst/>
              <a:uLnTx/>
              <a:uFillTx/>
              <a:latin typeface="+mn-lt"/>
              <a:ea typeface="+mn-ea"/>
              <a:cs typeface="Arial" charset="0"/>
            </a:endParaRPr>
          </a:p>
          <a:p>
            <a:pPr marL="920750" lvl="1" indent="-463550" algn="l" rtl="0" eaLnBrk="0" hangingPunct="0">
              <a:spcBef>
                <a:spcPct val="20000"/>
              </a:spcBef>
              <a:buClr>
                <a:srgbClr val="C00000"/>
              </a:buClr>
              <a:buFont typeface="Wingdings" panose="05000000000000000000" pitchFamily="2" charset="2"/>
              <a:buChar char="Ø"/>
              <a:defRPr/>
            </a:pPr>
            <a:r>
              <a:rPr lang="en-AU" dirty="0">
                <a:latin typeface="+mn-lt"/>
                <a:cs typeface="Arial" charset="0"/>
              </a:rPr>
              <a:t>Application letter and application form</a:t>
            </a:r>
          </a:p>
          <a:p>
            <a:pPr marL="920750" lvl="1" indent="-463550" algn="l" rtl="0" eaLnBrk="0" hangingPunct="0">
              <a:spcBef>
                <a:spcPct val="20000"/>
              </a:spcBef>
              <a:buClr>
                <a:srgbClr val="C00000"/>
              </a:buClr>
              <a:buFont typeface="Wingdings" panose="05000000000000000000" pitchFamily="2" charset="2"/>
              <a:buChar char="Ø"/>
              <a:defRPr/>
            </a:pPr>
            <a:r>
              <a:rPr lang="en-AU" dirty="0">
                <a:latin typeface="+mn-lt"/>
                <a:cs typeface="Arial" charset="0"/>
              </a:rPr>
              <a:t>Evidence of security clearance</a:t>
            </a:r>
          </a:p>
          <a:p>
            <a:pPr marL="920750" lvl="1" indent="-463550" algn="l" rtl="0" eaLnBrk="0" hangingPunct="0">
              <a:spcBef>
                <a:spcPct val="20000"/>
              </a:spcBef>
              <a:buClr>
                <a:srgbClr val="C00000"/>
              </a:buClr>
              <a:buFont typeface="Wingdings" panose="05000000000000000000" pitchFamily="2" charset="2"/>
              <a:buChar char="Ø"/>
              <a:defRPr/>
            </a:pPr>
            <a:r>
              <a:rPr lang="en-AU" dirty="0">
                <a:latin typeface="+mn-lt"/>
                <a:cs typeface="Arial" charset="0"/>
              </a:rPr>
              <a:t>Local Authority (ADEK/KHDA/etc.) approval</a:t>
            </a:r>
          </a:p>
          <a:p>
            <a:pPr marL="920750" lvl="1" indent="-463550" algn="l" rtl="0" eaLnBrk="0" hangingPunct="0">
              <a:spcBef>
                <a:spcPct val="20000"/>
              </a:spcBef>
              <a:buClr>
                <a:srgbClr val="C00000"/>
              </a:buClr>
              <a:buFont typeface="Wingdings" panose="05000000000000000000" pitchFamily="2" charset="2"/>
              <a:buChar char="Ø"/>
              <a:defRPr/>
            </a:pPr>
            <a:r>
              <a:rPr lang="en-AU" dirty="0">
                <a:latin typeface="+mn-lt"/>
                <a:cs typeface="Arial" charset="0"/>
              </a:rPr>
              <a:t>Feasibility study</a:t>
            </a:r>
            <a:endParaRPr kumimoji="0" lang="en-AU" b="0" i="0" u="none" strike="noStrike" kern="1200" cap="none" spc="0" normalizeH="0" baseline="0" noProof="0" dirty="0">
              <a:ln>
                <a:noFill/>
              </a:ln>
              <a:solidFill>
                <a:schemeClr val="tx1"/>
              </a:solidFill>
              <a:effectLst/>
              <a:uLnTx/>
              <a:uFillTx/>
              <a:latin typeface="+mn-lt"/>
              <a:ea typeface="+mn-ea"/>
              <a:cs typeface="Arial" charset="0"/>
            </a:endParaRPr>
          </a:p>
        </p:txBody>
      </p:sp>
    </p:spTree>
    <p:extLst>
      <p:ext uri="{BB962C8B-B14F-4D97-AF65-F5344CB8AC3E}">
        <p14:creationId xmlns:p14="http://schemas.microsoft.com/office/powerpoint/2010/main" val="366577832"/>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4957</TotalTime>
  <Words>1522</Words>
  <Application>Microsoft Office PowerPoint</Application>
  <PresentationFormat>On-screen Show (4:3)</PresentationFormat>
  <Paragraphs>294</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Candara</vt:lpstr>
      <vt:lpstr>Mistral</vt:lpstr>
      <vt:lpstr>Times New Roman</vt:lpstr>
      <vt:lpstr>Wingdings</vt:lpstr>
      <vt:lpstr>Office Theme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vector>
  </TitlesOfParts>
  <Company>NEC Computers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mbaboulela</dc:creator>
  <cp:lastModifiedBy>Steve Arkle</cp:lastModifiedBy>
  <cp:revision>443</cp:revision>
  <cp:lastPrinted>2018-07-02T04:43:39Z</cp:lastPrinted>
  <dcterms:created xsi:type="dcterms:W3CDTF">2004-04-20T18:45:19Z</dcterms:created>
  <dcterms:modified xsi:type="dcterms:W3CDTF">2019-06-12T17:56:16Z</dcterms:modified>
</cp:coreProperties>
</file>