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61" r:id="rId6"/>
    <p:sldId id="259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84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3EE9-B950-4626-BAD1-15F940405E2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3EA5-55B3-48A0-844B-70CA22AE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2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3EE9-B950-4626-BAD1-15F940405E2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3EA5-55B3-48A0-844B-70CA22AE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5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3EE9-B950-4626-BAD1-15F940405E2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3EA5-55B3-48A0-844B-70CA22AE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3EE9-B950-4626-BAD1-15F940405E2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3EA5-55B3-48A0-844B-70CA22AE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8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3EE9-B950-4626-BAD1-15F940405E2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3EA5-55B3-48A0-844B-70CA22AE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0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3EE9-B950-4626-BAD1-15F940405E2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3EA5-55B3-48A0-844B-70CA22AE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3EE9-B950-4626-BAD1-15F940405E2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3EA5-55B3-48A0-844B-70CA22AE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4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3EE9-B950-4626-BAD1-15F940405E2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3EA5-55B3-48A0-844B-70CA22AE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3EE9-B950-4626-BAD1-15F940405E2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3EA5-55B3-48A0-844B-70CA22AE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6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3EE9-B950-4626-BAD1-15F940405E2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3EA5-55B3-48A0-844B-70CA22AE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0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3EE9-B950-4626-BAD1-15F940405E2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3EA5-55B3-48A0-844B-70CA22AE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2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3EE9-B950-4626-BAD1-15F940405E2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3EA5-55B3-48A0-844B-70CA22AE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0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4148667"/>
            <a:ext cx="9144000" cy="1528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Oracle Siebel vs. Custom MS Implementation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TS vs Custom: Top 5 Reasons to Go Custom for Enterprise Applica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2" y="924448"/>
            <a:ext cx="12180788" cy="5717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870"/>
            <a:ext cx="10515600" cy="6531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Bespoke(Verbat) vs. COTS (SIEBEL)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75033"/>
              </p:ext>
            </p:extLst>
          </p:nvPr>
        </p:nvGraphicFramePr>
        <p:xfrm>
          <a:off x="267827" y="1065125"/>
          <a:ext cx="11803597" cy="5476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755"/>
                <a:gridCol w="8279842"/>
              </a:tblGrid>
              <a:tr h="71468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Your Exact Needs, No More No Less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 your application to align with your existing business process instead of  changing your process to fit the applications needs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97000"/>
                      </a:schemeClr>
                    </a:solidFill>
                  </a:tcPr>
                </a:tc>
              </a:tr>
              <a:tr h="71468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Better Integration with Business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baseline="0" dirty="0" smtClean="0"/>
                        <a:t> based applications have native integration with office applications (Ex. Outlook and Excel). COTS generally don’t.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97000"/>
                      </a:schemeClr>
                    </a:solidFill>
                  </a:tcPr>
                </a:tc>
              </a:tr>
              <a:tr h="71468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Escape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Draconian Pricing Models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COTS Pricing models </a:t>
                      </a:r>
                      <a:r>
                        <a:rPr lang="en-US" baseline="0" dirty="0" smtClean="0"/>
                        <a:t>are based on a combination of yearly/user subscriptions rates. This is on top of extra($) for additional features, support and maintenance etc.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97000"/>
                      </a:schemeClr>
                    </a:solidFill>
                  </a:tcPr>
                </a:tc>
              </a:tr>
              <a:tr h="71468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 Data Models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Bespoke</a:t>
                      </a:r>
                      <a:r>
                        <a:rPr lang="en-US" baseline="0" dirty="0" smtClean="0"/>
                        <a:t> solutions use existing data models or enhanced models; In contrast to migrating existing model to fit COTS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97000"/>
                      </a:schemeClr>
                    </a:solidFill>
                  </a:tcPr>
                </a:tc>
              </a:tr>
              <a:tr h="71468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 Workflows +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Right Level of Automation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Commercial apps can tend to not meet the unique needs of an existing business process . Custom Workflows offer greater flexibility.</a:t>
                      </a:r>
                      <a:r>
                        <a:rPr lang="en-US" dirty="0" smtClean="0"/>
                        <a:t> COTS</a:t>
                      </a:r>
                      <a:r>
                        <a:rPr lang="en-US" baseline="0" dirty="0" smtClean="0"/>
                        <a:t> automation tools are based on industry averages. Often not needed for many Org’s.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alpha val="97000"/>
                      </a:schemeClr>
                    </a:solidFill>
                  </a:tcPr>
                </a:tc>
              </a:tr>
              <a:tr h="71468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Easier to Use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 build to meet the requirements of the users tend</a:t>
                      </a:r>
                      <a:r>
                        <a:rPr lang="en-US" baseline="0" dirty="0" smtClean="0"/>
                        <a:t> to be more user friendly. COTS forces employees to learn new methods and processes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97000"/>
                      </a:schemeClr>
                    </a:solidFill>
                  </a:tcPr>
                </a:tc>
              </a:tr>
              <a:tr h="71468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Killer Analytics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Analytics</a:t>
                      </a:r>
                      <a:r>
                        <a:rPr lang="en-US" baseline="0" dirty="0" smtClean="0"/>
                        <a:t> that matter to the organization…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97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7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CRM !</a:t>
            </a:r>
            <a:r>
              <a:rPr lang="en-US" dirty="0" err="1" smtClean="0"/>
              <a:t>mplementation</a:t>
            </a:r>
            <a:r>
              <a:rPr lang="en-US" dirty="0" smtClean="0"/>
              <a:t>: At a Glance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64" y="1248550"/>
            <a:ext cx="9336272" cy="52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42" y="1290638"/>
            <a:ext cx="10858500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65744" y="423333"/>
            <a:ext cx="382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QUICK Comparison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713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rhipe.com/wp-content/uploads/2016/07/SQLServer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23" y="723106"/>
            <a:ext cx="10453744" cy="55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82972" y="0"/>
            <a:ext cx="428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FEATURE Comparison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739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oracle db vs sql server t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87" y="1213909"/>
            <a:ext cx="8921225" cy="476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65744" y="423333"/>
            <a:ext cx="368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PRICE Comparison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212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266" y="10212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EMERGING Trend</a:t>
            </a:r>
            <a:endParaRPr lang="en-US" dirty="0"/>
          </a:p>
        </p:txBody>
      </p:sp>
      <p:pic>
        <p:nvPicPr>
          <p:cNvPr id="2052" name="Picture 4" descr="https://image.slidesharecdn.com/breakfreefromoraclewithattunityandmicrosoftslideshare-160725141720/95/break-free-from-oracle-with-attunity-and-microsoft-12-638.jpg?cb=14694579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325" y="1427692"/>
            <a:ext cx="8612303" cy="484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7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9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224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Oracle Siebel vs. Custom MS Implementation</vt:lpstr>
      <vt:lpstr>Bespoke(Verbat) vs. COTS (SIEBEL)</vt:lpstr>
      <vt:lpstr>CRM !mplementation: At a Glance</vt:lpstr>
      <vt:lpstr>PowerPoint Presentation</vt:lpstr>
      <vt:lpstr>PowerPoint Presentation</vt:lpstr>
      <vt:lpstr>PowerPoint Presentation</vt:lpstr>
      <vt:lpstr>EMERGING Trend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vs. MS DB</dc:title>
  <dc:creator>Prashant Thomas</dc:creator>
  <cp:lastModifiedBy>Prashant Thomas</cp:lastModifiedBy>
  <cp:revision>15</cp:revision>
  <dcterms:created xsi:type="dcterms:W3CDTF">2018-02-27T04:52:57Z</dcterms:created>
  <dcterms:modified xsi:type="dcterms:W3CDTF">2018-02-27T10:18:50Z</dcterms:modified>
</cp:coreProperties>
</file>