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37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76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2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0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7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8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5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4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FFF2-FE5E-444A-82FF-D66C5FAA368D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77A6-2BF6-4C5D-8A5A-1DCF5729B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10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881" y="3117790"/>
            <a:ext cx="1365318" cy="1216190"/>
          </a:xfrm>
          <a:prstGeom prst="rect">
            <a:avLst/>
          </a:prstGeom>
        </p:spPr>
      </p:pic>
      <p:pic>
        <p:nvPicPr>
          <p:cNvPr id="1026" name="Picture 2" descr="Image result for warehous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58" y="1348181"/>
            <a:ext cx="1351253" cy="13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4082" y="994577"/>
            <a:ext cx="26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DC (Distribution Centre)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82220" y="1708506"/>
            <a:ext cx="166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Send daily Quotation file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708334" y="1894296"/>
            <a:ext cx="1707719" cy="975626"/>
          </a:xfrm>
          <a:prstGeom prst="roundRect">
            <a:avLst/>
          </a:prstGeom>
          <a:solidFill>
            <a:schemeClr val="bg1"/>
          </a:solidFill>
          <a:ln w="476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4" name="Picture 10" descr="Image result for majid al futtaim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t="16492" r="34400" b="54625"/>
          <a:stretch/>
        </p:blipFill>
        <p:spPr bwMode="auto">
          <a:xfrm>
            <a:off x="6309619" y="1657822"/>
            <a:ext cx="484406" cy="49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38994" y="2214701"/>
            <a:ext cx="1446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Carrefour   Head Office</a:t>
            </a:r>
            <a:endParaRPr lang="en-GB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126" y="53596"/>
            <a:ext cx="1226155" cy="139865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322432" y="357041"/>
            <a:ext cx="7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GICA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3011" y="710632"/>
            <a:ext cx="7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GIMA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5598" y="1575259"/>
            <a:ext cx="26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Merchandise Manager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r="2106" b="12267"/>
          <a:stretch/>
        </p:blipFill>
        <p:spPr>
          <a:xfrm>
            <a:off x="8139785" y="4918398"/>
            <a:ext cx="1348973" cy="1469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/>
          <a:srcRect t="6741" r="8400"/>
          <a:stretch/>
        </p:blipFill>
        <p:spPr>
          <a:xfrm>
            <a:off x="8668443" y="5065227"/>
            <a:ext cx="288797" cy="35073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472847" y="6329944"/>
            <a:ext cx="103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Store</a:t>
            </a:r>
            <a:endParaRPr lang="en-GB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94544" y="2770205"/>
            <a:ext cx="202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Confirms &amp; push F&amp;V items info</a:t>
            </a:r>
            <a:endParaRPr lang="en-GB" sz="16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1277" y="5635882"/>
            <a:ext cx="743048" cy="108320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1525" y="5734531"/>
            <a:ext cx="166297" cy="8991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10"/>
          <a:srcRect l="6437" t="4821" r="4291" b="6563"/>
          <a:stretch/>
        </p:blipFill>
        <p:spPr>
          <a:xfrm>
            <a:off x="7752620" y="5830074"/>
            <a:ext cx="157676" cy="11515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74639" y="4658202"/>
            <a:ext cx="3584131" cy="2308324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 Item Information</a:t>
            </a:r>
          </a:p>
          <a:p>
            <a:r>
              <a:rPr lang="en-GB" sz="1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 Promotion information </a:t>
            </a:r>
          </a:p>
          <a:p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nd History</a:t>
            </a:r>
          </a:p>
          <a:p>
            <a:r>
              <a:rPr lang="en-GB" sz="1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 History</a:t>
            </a:r>
          </a:p>
          <a:p>
            <a:r>
              <a:rPr lang="en-GB" sz="1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 daily order support files</a:t>
            </a:r>
          </a:p>
          <a:p>
            <a:r>
              <a:rPr lang="en-GB" sz="1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Margin Calculation</a:t>
            </a:r>
          </a:p>
          <a:p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	&gt; Per Item</a:t>
            </a:r>
          </a:p>
          <a:p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Per Order</a:t>
            </a:r>
          </a:p>
          <a:p>
            <a:r>
              <a:rPr lang="en-GB" sz="1600" dirty="0" smtClean="0"/>
              <a:t>*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Reports in Excel</a:t>
            </a:r>
            <a:r>
              <a:rPr lang="en-GB" sz="1600" dirty="0"/>
              <a:t>	</a:t>
            </a:r>
            <a:endParaRPr lang="en-GB" sz="1600" dirty="0" smtClean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9739" y="3197195"/>
            <a:ext cx="1755800" cy="102421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758061" y="3453369"/>
            <a:ext cx="159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Place Order</a:t>
            </a:r>
            <a:endParaRPr lang="en-GB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63" name="Elbow Connector 62"/>
          <p:cNvCxnSpPr>
            <a:endCxn id="60" idx="2"/>
          </p:cNvCxnSpPr>
          <p:nvPr/>
        </p:nvCxnSpPr>
        <p:spPr>
          <a:xfrm rot="5400000" flipH="1" flipV="1">
            <a:off x="3229244" y="4439807"/>
            <a:ext cx="436790" cy="12700"/>
          </a:xfrm>
          <a:prstGeom prst="bentConnector3">
            <a:avLst>
              <a:gd name="adj1" fmla="val 3479"/>
            </a:avLst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 flipH="1">
            <a:off x="6787350" y="5914596"/>
            <a:ext cx="793805" cy="0"/>
          </a:xfrm>
          <a:prstGeom prst="straightConnector1">
            <a:avLst/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39544" y="5622208"/>
            <a:ext cx="995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Info in Tablet</a:t>
            </a:r>
            <a:endParaRPr lang="en-GB" sz="1600" dirty="0"/>
          </a:p>
        </p:txBody>
      </p:sp>
      <p:cxnSp>
        <p:nvCxnSpPr>
          <p:cNvPr id="1031" name="Elbow Connector 1030"/>
          <p:cNvCxnSpPr/>
          <p:nvPr/>
        </p:nvCxnSpPr>
        <p:spPr>
          <a:xfrm flipV="1">
            <a:off x="2634880" y="531067"/>
            <a:ext cx="3461690" cy="3183271"/>
          </a:xfrm>
          <a:prstGeom prst="bentConnector3">
            <a:avLst>
              <a:gd name="adj1" fmla="val -58227"/>
            </a:avLst>
          </a:prstGeom>
          <a:ln w="25400" cmpd="sng"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47107" y="632629"/>
            <a:ext cx="246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Update Item / Supplier Status in GIMA</a:t>
            </a:r>
            <a:endParaRPr lang="en-GB" sz="1600" dirty="0"/>
          </a:p>
        </p:txBody>
      </p:sp>
      <p:sp>
        <p:nvSpPr>
          <p:cNvPr id="1033" name="TextBox 1032"/>
          <p:cNvSpPr txBox="1"/>
          <p:nvPr/>
        </p:nvSpPr>
        <p:spPr>
          <a:xfrm>
            <a:off x="1115958" y="2547486"/>
            <a:ext cx="12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Warehouse</a:t>
            </a:r>
            <a:endParaRPr lang="en-GB" b="1" dirty="0"/>
          </a:p>
        </p:txBody>
      </p:sp>
      <p:cxnSp>
        <p:nvCxnSpPr>
          <p:cNvPr id="1040" name="Elbow Connector 1039"/>
          <p:cNvCxnSpPr/>
          <p:nvPr/>
        </p:nvCxnSpPr>
        <p:spPr>
          <a:xfrm>
            <a:off x="2493358" y="2000893"/>
            <a:ext cx="1903280" cy="1272751"/>
          </a:xfrm>
          <a:prstGeom prst="bentConnector3">
            <a:avLst>
              <a:gd name="adj1" fmla="val 100064"/>
            </a:avLst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Elbow Connector 1042"/>
          <p:cNvCxnSpPr/>
          <p:nvPr/>
        </p:nvCxnSpPr>
        <p:spPr>
          <a:xfrm rot="5400000" flipH="1" flipV="1">
            <a:off x="4481212" y="1380581"/>
            <a:ext cx="1794518" cy="1442893"/>
          </a:xfrm>
          <a:prstGeom prst="bentConnector3">
            <a:avLst>
              <a:gd name="adj1" fmla="val 100238"/>
            </a:avLst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38488" y="4252068"/>
            <a:ext cx="314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F&amp;V Order Support System</a:t>
            </a:r>
            <a:endParaRPr lang="en-GB" b="1" dirty="0">
              <a:solidFill>
                <a:schemeClr val="accent2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49" name="Elbow Connector 1048"/>
          <p:cNvCxnSpPr/>
          <p:nvPr/>
        </p:nvCxnSpPr>
        <p:spPr>
          <a:xfrm flipH="1">
            <a:off x="5513957" y="2316438"/>
            <a:ext cx="2092956" cy="1409447"/>
          </a:xfrm>
          <a:prstGeom prst="bentConnector3">
            <a:avLst>
              <a:gd name="adj1" fmla="val -10922"/>
            </a:avLst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12" idx="1"/>
          </p:cNvCxnSpPr>
          <p:nvPr/>
        </p:nvCxnSpPr>
        <p:spPr>
          <a:xfrm flipV="1">
            <a:off x="4852412" y="2382109"/>
            <a:ext cx="855922" cy="635418"/>
          </a:xfrm>
          <a:prstGeom prst="bentConnector3">
            <a:avLst>
              <a:gd name="adj1" fmla="val -2664"/>
            </a:avLst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/>
          <a:srcRect l="36991" t="5593" r="31639"/>
          <a:stretch/>
        </p:blipFill>
        <p:spPr>
          <a:xfrm>
            <a:off x="7213572" y="1920054"/>
            <a:ext cx="419101" cy="895799"/>
          </a:xfrm>
          <a:prstGeom prst="rect">
            <a:avLst/>
          </a:prstGeom>
        </p:spPr>
      </p:pic>
      <p:cxnSp>
        <p:nvCxnSpPr>
          <p:cNvPr id="83" name="Elbow Connector 82"/>
          <p:cNvCxnSpPr>
            <a:endCxn id="26" idx="0"/>
          </p:cNvCxnSpPr>
          <p:nvPr/>
        </p:nvCxnSpPr>
        <p:spPr>
          <a:xfrm>
            <a:off x="5268735" y="3965090"/>
            <a:ext cx="3545537" cy="953308"/>
          </a:xfrm>
          <a:prstGeom prst="bentConnector2">
            <a:avLst/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13060" y="6548095"/>
            <a:ext cx="26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F&amp;V Section Manager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24384" y="1797590"/>
            <a:ext cx="126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ea typeface="Lato" panose="020F0502020204030203" pitchFamily="34" charset="0"/>
                <a:cs typeface="Lato" panose="020F0502020204030203" pitchFamily="34" charset="0"/>
              </a:rPr>
              <a:t>Show daily  item info</a:t>
            </a:r>
            <a:endParaRPr lang="en-GB" sz="1600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3042" y="3976637"/>
            <a:ext cx="2022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Real-time data sync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508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3" y="2513461"/>
            <a:ext cx="1226155" cy="1398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909" y="2816906"/>
            <a:ext cx="7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GICA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488" y="3170497"/>
            <a:ext cx="7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   BO</a:t>
            </a:r>
            <a:endParaRPr lang="en-GB" b="1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59" y="2604695"/>
            <a:ext cx="1365318" cy="1216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696" y="2578143"/>
            <a:ext cx="743048" cy="108320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394758" y="3212790"/>
            <a:ext cx="1769152" cy="0"/>
          </a:xfrm>
          <a:prstGeom prst="straightConnector1">
            <a:avLst/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98692" y="3158148"/>
            <a:ext cx="1196044" cy="2744"/>
          </a:xfrm>
          <a:prstGeom prst="straightConnector1">
            <a:avLst/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44878" y="1903195"/>
            <a:ext cx="3584131" cy="2585323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Estimates the type of meats required for a product in optimum cost.</a:t>
            </a:r>
          </a:p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 Promotion information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nd History</a:t>
            </a: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*View Sales History</a:t>
            </a:r>
            <a:endParaRPr lang="en-GB" dirty="0"/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*View hourly sales by mid of the day.</a:t>
            </a: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*Reports in Excel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8466" y="2735736"/>
            <a:ext cx="2099257" cy="9541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GB" sz="1400" b="0" dirty="0"/>
              <a:t>*Promotion </a:t>
            </a:r>
            <a:r>
              <a:rPr lang="en-GB" sz="1400" b="0" dirty="0" smtClean="0"/>
              <a:t>file</a:t>
            </a:r>
            <a:endParaRPr lang="en-GB" sz="1400" b="0" dirty="0"/>
          </a:p>
          <a:p>
            <a:r>
              <a:rPr lang="en-GB" sz="1400" b="0" dirty="0"/>
              <a:t>*Daily Sales </a:t>
            </a:r>
            <a:r>
              <a:rPr lang="en-GB" sz="1400" b="0" dirty="0" smtClean="0"/>
              <a:t>file</a:t>
            </a:r>
            <a:endParaRPr lang="en-GB" sz="1400" b="0" dirty="0"/>
          </a:p>
          <a:p>
            <a:r>
              <a:rPr lang="en-GB" sz="1400" b="0" dirty="0"/>
              <a:t>*Hourly Sales </a:t>
            </a:r>
            <a:r>
              <a:rPr lang="en-GB" sz="1400" b="0" dirty="0" smtClean="0"/>
              <a:t>file</a:t>
            </a:r>
            <a:endParaRPr lang="en-GB" sz="1400" b="0" dirty="0"/>
          </a:p>
          <a:p>
            <a:r>
              <a:rPr lang="en-GB" sz="1400" b="0" dirty="0" smtClean="0"/>
              <a:t>*Mapping file</a:t>
            </a:r>
            <a:endParaRPr lang="en-GB" sz="1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2459866" y="3948273"/>
            <a:ext cx="38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Butchery Product Estimate System</a:t>
            </a:r>
            <a:endParaRPr lang="en-GB" b="1" dirty="0">
              <a:solidFill>
                <a:schemeClr val="accent2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50754" y="2186101"/>
            <a:ext cx="299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Butchery Section Manager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84270" y="3124932"/>
            <a:ext cx="1196044" cy="2744"/>
          </a:xfrm>
          <a:prstGeom prst="straightConnector1">
            <a:avLst/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02536" y="2816906"/>
            <a:ext cx="995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Info in Tablet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830716" y="3093356"/>
            <a:ext cx="2022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Real-time data sync</a:t>
            </a:r>
            <a:endParaRPr lang="en-GB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54" y="2647863"/>
            <a:ext cx="166297" cy="899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/>
          <a:srcRect l="6437" t="4821" r="4291" b="6563"/>
          <a:stretch/>
        </p:blipFill>
        <p:spPr>
          <a:xfrm>
            <a:off x="6313307" y="2769164"/>
            <a:ext cx="157676" cy="11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0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3" y="2513461"/>
            <a:ext cx="1226155" cy="1398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909" y="2816906"/>
            <a:ext cx="7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GICA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488" y="3170497"/>
            <a:ext cx="7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  BO</a:t>
            </a:r>
            <a:endParaRPr lang="en-GB" b="1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59" y="2604695"/>
            <a:ext cx="1365318" cy="1216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696" y="2578143"/>
            <a:ext cx="743048" cy="108320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394758" y="3212790"/>
            <a:ext cx="1769152" cy="0"/>
          </a:xfrm>
          <a:prstGeom prst="straightConnector1">
            <a:avLst/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98692" y="3158148"/>
            <a:ext cx="1196044" cy="2744"/>
          </a:xfrm>
          <a:prstGeom prst="straightConnector1">
            <a:avLst/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44878" y="1722889"/>
            <a:ext cx="3584131" cy="2862322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Estimates the raw materials and recipe to be used based on Quantity entered.</a:t>
            </a:r>
          </a:p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 Promotion information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nd History</a:t>
            </a:r>
          </a:p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 History</a:t>
            </a:r>
            <a:endParaRPr lang="en-GB" dirty="0"/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*View hourly sales.</a:t>
            </a: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*View Top Selling and top Wastage items.</a:t>
            </a: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*Reports in Excel.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59866" y="3948273"/>
            <a:ext cx="38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Bakery Product Estimate System</a:t>
            </a:r>
            <a:endParaRPr lang="en-GB" b="1" dirty="0">
              <a:solidFill>
                <a:schemeClr val="accent2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50754" y="2186101"/>
            <a:ext cx="299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Bakery Section Manager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84270" y="3124932"/>
            <a:ext cx="1196044" cy="2744"/>
          </a:xfrm>
          <a:prstGeom prst="straightConnector1">
            <a:avLst/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02536" y="2816906"/>
            <a:ext cx="995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Info in Tablet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819562" y="3109214"/>
            <a:ext cx="2022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Real-time data sync</a:t>
            </a:r>
            <a:endParaRPr lang="en-GB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428362" y="2724100"/>
            <a:ext cx="1975980" cy="116955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GB" sz="1400" b="0" dirty="0"/>
              <a:t>*Promotion </a:t>
            </a:r>
            <a:r>
              <a:rPr lang="en-GB" sz="1400" b="0" dirty="0" smtClean="0"/>
              <a:t>file</a:t>
            </a:r>
            <a:endParaRPr lang="en-GB" sz="1400" b="0" dirty="0"/>
          </a:p>
          <a:p>
            <a:r>
              <a:rPr lang="en-GB" sz="1400" b="0" dirty="0"/>
              <a:t>*Daily Sales </a:t>
            </a:r>
            <a:r>
              <a:rPr lang="en-GB" sz="1400" b="0" dirty="0" smtClean="0"/>
              <a:t>file</a:t>
            </a:r>
            <a:endParaRPr lang="en-GB" sz="1400" b="0" dirty="0"/>
          </a:p>
          <a:p>
            <a:r>
              <a:rPr lang="en-GB" sz="1400" b="0" dirty="0"/>
              <a:t>*Hourly Sales </a:t>
            </a:r>
            <a:r>
              <a:rPr lang="en-GB" sz="1400" b="0" dirty="0" smtClean="0"/>
              <a:t>file</a:t>
            </a:r>
            <a:endParaRPr lang="en-GB" sz="1400" b="0" dirty="0"/>
          </a:p>
          <a:p>
            <a:r>
              <a:rPr lang="en-GB" sz="1400" b="0" dirty="0"/>
              <a:t>*Waste Details</a:t>
            </a:r>
          </a:p>
          <a:p>
            <a:endParaRPr lang="en-GB" sz="1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210" y="2657869"/>
            <a:ext cx="188992" cy="2377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4817" y="1433604"/>
            <a:ext cx="1810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Recipe </a:t>
            </a:r>
            <a:r>
              <a:rPr lang="en-GB" dirty="0"/>
              <a:t>File</a:t>
            </a:r>
          </a:p>
          <a:p>
            <a:r>
              <a:rPr lang="en-GB" dirty="0" smtClean="0"/>
              <a:t>* Packing </a:t>
            </a: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Details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910" y="1471150"/>
            <a:ext cx="397340" cy="282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559" y="1780807"/>
            <a:ext cx="396274" cy="28044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979573" y="2061247"/>
            <a:ext cx="0" cy="452214"/>
          </a:xfrm>
          <a:prstGeom prst="straightConnector1">
            <a:avLst/>
          </a:prstGeom>
          <a:ln w="25400" cmpd="sng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8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221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Verbat</dc:creator>
  <cp:lastModifiedBy>Verbat</cp:lastModifiedBy>
  <cp:revision>32</cp:revision>
  <dcterms:created xsi:type="dcterms:W3CDTF">2019-03-24T09:38:19Z</dcterms:created>
  <dcterms:modified xsi:type="dcterms:W3CDTF">2019-03-25T11:55:17Z</dcterms:modified>
</cp:coreProperties>
</file>