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408" r:id="rId3"/>
    <p:sldId id="391" r:id="rId4"/>
    <p:sldId id="392" r:id="rId5"/>
    <p:sldId id="393" r:id="rId6"/>
    <p:sldId id="395" r:id="rId7"/>
    <p:sldId id="394" r:id="rId8"/>
    <p:sldId id="410" r:id="rId9"/>
    <p:sldId id="409" r:id="rId10"/>
    <p:sldId id="411" r:id="rId11"/>
    <p:sldId id="377" r:id="rId12"/>
  </p:sldIdLst>
  <p:sldSz cx="9721850" cy="64801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30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ya Antonetta" initials="TA" lastIdx="20" clrIdx="0">
    <p:extLst>
      <p:ext uri="{19B8F6BF-5375-455C-9EA6-DF929625EA0E}">
        <p15:presenceInfo xmlns:p15="http://schemas.microsoft.com/office/powerpoint/2012/main" userId="7c83784e7f0f2f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DEDE"/>
    <a:srgbClr val="7F1B2C"/>
    <a:srgbClr val="AB563B"/>
    <a:srgbClr val="1F8EB1"/>
    <a:srgbClr val="4ECB39"/>
    <a:srgbClr val="35B9A3"/>
    <a:srgbClr val="3399FF"/>
    <a:srgbClr val="8A6FBF"/>
    <a:srgbClr val="E6CC2E"/>
    <a:srgbClr val="457A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84919" autoAdjust="0"/>
  </p:normalViewPr>
  <p:slideViewPr>
    <p:cSldViewPr>
      <p:cViewPr varScale="1">
        <p:scale>
          <a:sx n="67" d="100"/>
          <a:sy n="67" d="100"/>
        </p:scale>
        <p:origin x="624" y="60"/>
      </p:cViewPr>
      <p:guideLst>
        <p:guide orient="horz" pos="2041"/>
        <p:guide pos="30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-313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AFAAA-820D-4B52-B11E-0B9B9A827C0B}" type="datetimeFigureOut">
              <a:rPr lang="en-US" smtClean="0"/>
              <a:pPr/>
              <a:t>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3D9EE-F18B-4042-AE22-7B2E5E789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69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3D9EE-F18B-4042-AE22-7B2E5E789AD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10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3D9EE-F18B-4042-AE22-7B2E5E789AD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24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3D9EE-F18B-4042-AE22-7B2E5E789AD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85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139" y="2013055"/>
            <a:ext cx="8263573" cy="13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278" y="3672099"/>
            <a:ext cx="6805295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22ED-DDA0-4428-BD3F-0D223D9F31EB}" type="datetime1">
              <a:rPr lang="en-US" smtClean="0"/>
              <a:pPr/>
              <a:t>1/29/2016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Confidential: Only for limited circulation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6512-83EA-4404-9EFC-F8AE174B44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3AE3-96D9-4C54-8914-609520200336}" type="datetime1">
              <a:rPr lang="en-US" smtClean="0"/>
              <a:pPr/>
              <a:t>1/29/2016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Confidential: Only for limited circulation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6512-83EA-4404-9EFC-F8AE174B44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341" y="259508"/>
            <a:ext cx="2187416" cy="55291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6092" y="259508"/>
            <a:ext cx="6400218" cy="55291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AA314-2126-480A-8361-6031AF8CD83E}" type="datetime1">
              <a:rPr lang="en-US" smtClean="0"/>
              <a:pPr/>
              <a:t>1/29/2016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Confidential: Only for limited circulation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6512-83EA-4404-9EFC-F8AE174B44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ADEA-C822-4644-AE13-4234B985D905}" type="datetime1">
              <a:rPr lang="en-US" smtClean="0"/>
              <a:pPr/>
              <a:t>1/29/2016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Confidential: Only for limited circulation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6512-83EA-4404-9EFC-F8AE174B44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59" y="4164113"/>
            <a:ext cx="8263573" cy="12870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959" y="2746575"/>
            <a:ext cx="8263573" cy="1417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FF3F-37CD-4BE7-8458-56A1E9D2439B}" type="datetime1">
              <a:rPr lang="en-US" smtClean="0"/>
              <a:pPr/>
              <a:t>1/29/2016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Confidential: Only for limited circulation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6512-83EA-4404-9EFC-F8AE174B44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093" y="1512041"/>
            <a:ext cx="4293817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940" y="1512041"/>
            <a:ext cx="4293817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3EA8-3B94-4FFB-B5F3-E797AC538CC4}" type="datetime1">
              <a:rPr lang="en-US" smtClean="0"/>
              <a:pPr/>
              <a:t>1/29/2016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Confidential: Only for limited circulation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6512-83EA-4404-9EFC-F8AE174B44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93" y="1450540"/>
            <a:ext cx="4295505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93" y="2055056"/>
            <a:ext cx="4295505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8565" y="1450540"/>
            <a:ext cx="4297193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8565" y="2055056"/>
            <a:ext cx="4297193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5C78-8142-4B55-B2CC-807A8B369226}" type="datetime1">
              <a:rPr lang="en-US" smtClean="0"/>
              <a:pPr/>
              <a:t>1/29/2016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Confidential: Only for limited circulation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6512-83EA-4404-9EFC-F8AE174B44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DF0D-7BC5-4116-A7DB-3677973706AA}" type="datetime1">
              <a:rPr lang="en-US" smtClean="0"/>
              <a:pPr/>
              <a:t>1/29/2016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Confidential: Only for limited circulation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6512-83EA-4404-9EFC-F8AE174B44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DF07-4416-409F-A3B2-6B083307FC82}" type="datetime1">
              <a:rPr lang="en-US" smtClean="0"/>
              <a:pPr/>
              <a:t>1/29/2016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Confidential: Only for limited circulation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6512-83EA-4404-9EFC-F8AE174B44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3" y="258007"/>
            <a:ext cx="3198422" cy="10980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973" y="258007"/>
            <a:ext cx="5434784" cy="5530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93" y="1356037"/>
            <a:ext cx="3198422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C70F-D6ED-4A59-85D9-69E0C53C87D1}" type="datetime1">
              <a:rPr lang="en-US" smtClean="0"/>
              <a:pPr/>
              <a:t>1/29/2016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Confidential: Only for limited circulation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6512-83EA-4404-9EFC-F8AE174B44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551" y="4536122"/>
            <a:ext cx="5833110" cy="5355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5551" y="579016"/>
            <a:ext cx="5833110" cy="38881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5551" y="5071637"/>
            <a:ext cx="5833110" cy="760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87F7-D565-4001-9ABF-0E4491463D6F}" type="datetime1">
              <a:rPr lang="en-US" smtClean="0"/>
              <a:pPr/>
              <a:t>1/29/2016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Confidential: Only for limited circulation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6512-83EA-4404-9EFC-F8AE174B44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6093" y="259508"/>
            <a:ext cx="8749665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93" y="1512041"/>
            <a:ext cx="8749665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6092" y="6006163"/>
            <a:ext cx="226843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EA55F-FA4D-4B19-AAD5-6A32B2BCF49F}" type="datetime1">
              <a:rPr lang="en-US" smtClean="0"/>
              <a:pPr/>
              <a:t>1/29/2016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1632" y="6006163"/>
            <a:ext cx="3078586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Confidential: Only for limited circulation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67326" y="6006163"/>
            <a:ext cx="226843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E6512-83EA-4404-9EFC-F8AE174B449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51725" y="6135687"/>
            <a:ext cx="2268432" cy="345009"/>
          </a:xfrm>
        </p:spPr>
        <p:txBody>
          <a:bodyPr/>
          <a:lstStyle/>
          <a:p>
            <a:fld id="{1C5E6512-83EA-4404-9EFC-F8AE174B449D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184986" y="3198891"/>
            <a:ext cx="43748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Integrated Payments Solution</a:t>
            </a:r>
          </a:p>
          <a:p>
            <a:endParaRPr lang="en-US" sz="1600" b="1" dirty="0" smtClean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b="1" dirty="0" smtClean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9646" y="3456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41325" y="3270109"/>
            <a:ext cx="2916555" cy="8081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Prepared by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,</a:t>
            </a:r>
          </a:p>
          <a:p>
            <a:pPr algn="l"/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Ratheesh V S</a:t>
            </a:r>
            <a:endParaRPr lang="en-US" sz="16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PROSUM 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Technologies LLC</a:t>
            </a:r>
          </a:p>
          <a:p>
            <a:pPr algn="l"/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January 2016</a:t>
            </a:r>
            <a:endParaRPr lang="en-IN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5" y="420687"/>
            <a:ext cx="3733800" cy="13786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469293" y="6135687"/>
            <a:ext cx="2268432" cy="345009"/>
          </a:xfrm>
        </p:spPr>
        <p:txBody>
          <a:bodyPr/>
          <a:lstStyle/>
          <a:p>
            <a:fld id="{1C5E6512-83EA-4404-9EFC-F8AE174B449D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60136" y="344487"/>
            <a:ext cx="5590064" cy="48731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 smtClean="0">
                <a:solidFill>
                  <a:srgbClr val="7F1B2C"/>
                </a:solidFill>
                <a:latin typeface="Arial" pitchFamily="34" charset="0"/>
                <a:cs typeface="Arial" pitchFamily="34" charset="0"/>
              </a:rPr>
              <a:t>Screenshots – CC Bill Payment</a:t>
            </a:r>
            <a:endParaRPr lang="en-IN" sz="2400" b="1" dirty="0">
              <a:solidFill>
                <a:srgbClr val="7F1B2C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IN" sz="2400" b="1" dirty="0">
              <a:solidFill>
                <a:srgbClr val="7F1B2C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IN" sz="2400" b="1" dirty="0">
              <a:solidFill>
                <a:srgbClr val="7F1B2C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54087"/>
            <a:ext cx="9721850" cy="0"/>
          </a:xfrm>
          <a:prstGeom prst="line">
            <a:avLst/>
          </a:prstGeom>
          <a:ln w="28575">
            <a:solidFill>
              <a:srgbClr val="7F1B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7837" y="5605179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Transaction detailed </a:t>
            </a:r>
            <a:r>
              <a:rPr lang="en-US" dirty="0"/>
              <a:t>view – Dubai First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5" y="1239835"/>
            <a:ext cx="8878888" cy="436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69293" y="6135166"/>
            <a:ext cx="2268432" cy="345009"/>
          </a:xfrm>
        </p:spPr>
        <p:txBody>
          <a:bodyPr/>
          <a:lstStyle/>
          <a:p>
            <a:fld id="{1C5E6512-83EA-4404-9EFC-F8AE174B449D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632325" y="3303058"/>
            <a:ext cx="4723946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Emerging </a:t>
            </a: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technologies </a:t>
            </a:r>
            <a:b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Integrated </a:t>
            </a: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business solutions</a:t>
            </a:r>
            <a:endParaRPr lang="en-IN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994025" y="4988369"/>
            <a:ext cx="3733800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PROSUM </a:t>
            </a: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Technologies LLC</a:t>
            </a:r>
            <a:b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Suite No:217, Sheikh Rashid Bldg., P O Box 56272, Dubai, UAE</a:t>
            </a:r>
            <a:b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Ph.: </a:t>
            </a: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+971 4 2973236, +971 4 </a:t>
            </a:r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2974007</a:t>
            </a: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0" y="865179"/>
            <a:ext cx="3533775" cy="1304778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17461" y="6163042"/>
            <a:ext cx="9704389" cy="317133"/>
          </a:xfrm>
          <a:prstGeom prst="rect">
            <a:avLst/>
          </a:prstGeom>
          <a:solidFill>
            <a:srgbClr val="DEDEDE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875" y="-19509"/>
            <a:ext cx="9721850" cy="6519191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365125" y="2683925"/>
            <a:ext cx="35052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Ratheesh V S</a:t>
            </a:r>
            <a:endParaRPr lang="en-US" sz="18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Email: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r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atheesh.vs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@prosumfzc.com</a:t>
            </a:r>
            <a:endParaRPr lang="en-US" sz="16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32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469293" y="6135687"/>
            <a:ext cx="2268432" cy="345009"/>
          </a:xfrm>
        </p:spPr>
        <p:txBody>
          <a:bodyPr/>
          <a:lstStyle/>
          <a:p>
            <a:fld id="{1C5E6512-83EA-4404-9EFC-F8AE174B449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0135" y="344487"/>
            <a:ext cx="7243989" cy="41111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>
                <a:solidFill>
                  <a:srgbClr val="7F1B2C"/>
                </a:solidFill>
                <a:latin typeface="Arial" pitchFamily="34" charset="0"/>
                <a:cs typeface="Arial" pitchFamily="34" charset="0"/>
              </a:rPr>
              <a:t>Screenshots – </a:t>
            </a:r>
            <a:r>
              <a:rPr lang="en-IN" sz="2400" b="1" dirty="0" smtClean="0">
                <a:solidFill>
                  <a:srgbClr val="7F1B2C"/>
                </a:solidFill>
                <a:latin typeface="Arial" pitchFamily="34" charset="0"/>
                <a:cs typeface="Arial" pitchFamily="34" charset="0"/>
              </a:rPr>
              <a:t>CC Bill </a:t>
            </a:r>
            <a:r>
              <a:rPr lang="en-IN" sz="2400" b="1" dirty="0">
                <a:solidFill>
                  <a:srgbClr val="7F1B2C"/>
                </a:solidFill>
                <a:latin typeface="Arial" pitchFamily="34" charset="0"/>
                <a:cs typeface="Arial" pitchFamily="34" charset="0"/>
              </a:rPr>
              <a:t>Payment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954087"/>
            <a:ext cx="9721850" cy="0"/>
          </a:xfrm>
          <a:prstGeom prst="line">
            <a:avLst/>
          </a:prstGeom>
          <a:ln w="28575">
            <a:solidFill>
              <a:srgbClr val="7F1B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25" y="982663"/>
            <a:ext cx="8272551" cy="49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0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469293" y="6135687"/>
            <a:ext cx="2268432" cy="345009"/>
          </a:xfrm>
        </p:spPr>
        <p:txBody>
          <a:bodyPr/>
          <a:lstStyle/>
          <a:p>
            <a:fld id="{1C5E6512-83EA-4404-9EFC-F8AE174B449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60136" y="344487"/>
            <a:ext cx="5590064" cy="48731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 smtClean="0">
                <a:solidFill>
                  <a:srgbClr val="7F1B2C"/>
                </a:solidFill>
                <a:latin typeface="Arial" pitchFamily="34" charset="0"/>
                <a:cs typeface="Arial" pitchFamily="34" charset="0"/>
              </a:rPr>
              <a:t>Screenshots – </a:t>
            </a:r>
            <a:r>
              <a:rPr lang="en-IN" sz="2400" b="1" dirty="0">
                <a:solidFill>
                  <a:srgbClr val="7F1B2C"/>
                </a:solidFill>
                <a:latin typeface="Arial" pitchFamily="34" charset="0"/>
                <a:cs typeface="Arial" pitchFamily="34" charset="0"/>
              </a:rPr>
              <a:t>CC Bill </a:t>
            </a:r>
            <a:r>
              <a:rPr lang="en-IN" sz="2400" b="1" dirty="0" smtClean="0">
                <a:solidFill>
                  <a:srgbClr val="7F1B2C"/>
                </a:solidFill>
                <a:latin typeface="Arial" pitchFamily="34" charset="0"/>
                <a:cs typeface="Arial" pitchFamily="34" charset="0"/>
              </a:rPr>
              <a:t>Payment</a:t>
            </a:r>
            <a:endParaRPr lang="en-IN" sz="2400" b="1" dirty="0">
              <a:solidFill>
                <a:srgbClr val="7F1B2C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IN" sz="2400" b="1" dirty="0">
              <a:solidFill>
                <a:srgbClr val="7F1B2C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IN" sz="2400" b="1" dirty="0">
              <a:solidFill>
                <a:srgbClr val="7F1B2C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54087"/>
            <a:ext cx="9721850" cy="0"/>
          </a:xfrm>
          <a:prstGeom prst="line">
            <a:avLst/>
          </a:prstGeom>
          <a:ln w="28575">
            <a:solidFill>
              <a:srgbClr val="7F1B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7525" y="5743058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Credit card bill payment transaction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75" y="998729"/>
            <a:ext cx="8572500" cy="483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40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469293" y="6135687"/>
            <a:ext cx="2268432" cy="345009"/>
          </a:xfrm>
        </p:spPr>
        <p:txBody>
          <a:bodyPr/>
          <a:lstStyle/>
          <a:p>
            <a:fld id="{1C5E6512-83EA-4404-9EFC-F8AE174B449D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60136" y="344487"/>
            <a:ext cx="5590064" cy="48731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 smtClean="0">
                <a:solidFill>
                  <a:srgbClr val="7F1B2C"/>
                </a:solidFill>
                <a:latin typeface="Arial" pitchFamily="34" charset="0"/>
                <a:cs typeface="Arial" pitchFamily="34" charset="0"/>
              </a:rPr>
              <a:t>Screenshots – CC </a:t>
            </a:r>
            <a:r>
              <a:rPr lang="en-IN" sz="2400" b="1" dirty="0">
                <a:solidFill>
                  <a:srgbClr val="7F1B2C"/>
                </a:solidFill>
                <a:latin typeface="Arial" pitchFamily="34" charset="0"/>
                <a:cs typeface="Arial" pitchFamily="34" charset="0"/>
              </a:rPr>
              <a:t>Bill</a:t>
            </a:r>
            <a:r>
              <a:rPr lang="en-IN" sz="2400" b="1" dirty="0" smtClean="0">
                <a:solidFill>
                  <a:srgbClr val="7F1B2C"/>
                </a:solidFill>
                <a:latin typeface="Arial" pitchFamily="34" charset="0"/>
                <a:cs typeface="Arial" pitchFamily="34" charset="0"/>
              </a:rPr>
              <a:t> Payment</a:t>
            </a:r>
            <a:endParaRPr lang="en-IN" sz="2400" b="1" dirty="0">
              <a:solidFill>
                <a:srgbClr val="7F1B2C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IN" sz="2400" b="1" dirty="0">
              <a:solidFill>
                <a:srgbClr val="7F1B2C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IN" sz="2400" b="1" dirty="0">
              <a:solidFill>
                <a:srgbClr val="7F1B2C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54087"/>
            <a:ext cx="9721850" cy="0"/>
          </a:xfrm>
          <a:prstGeom prst="line">
            <a:avLst/>
          </a:prstGeom>
          <a:ln w="28575">
            <a:solidFill>
              <a:srgbClr val="7F1B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" y="1030287"/>
            <a:ext cx="8572500" cy="47994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5125" y="5842555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Credit card bill payment transaction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69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469293" y="6135687"/>
            <a:ext cx="2268432" cy="345009"/>
          </a:xfrm>
        </p:spPr>
        <p:txBody>
          <a:bodyPr/>
          <a:lstStyle/>
          <a:p>
            <a:fld id="{1C5E6512-83EA-4404-9EFC-F8AE174B449D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60136" y="344487"/>
            <a:ext cx="5590064" cy="48731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 smtClean="0">
                <a:solidFill>
                  <a:srgbClr val="7F1B2C"/>
                </a:solidFill>
                <a:latin typeface="Arial" pitchFamily="34" charset="0"/>
                <a:cs typeface="Arial" pitchFamily="34" charset="0"/>
              </a:rPr>
              <a:t>Screenshots – </a:t>
            </a:r>
            <a:r>
              <a:rPr lang="en-IN" sz="2400" b="1" dirty="0">
                <a:solidFill>
                  <a:srgbClr val="7F1B2C"/>
                </a:solidFill>
                <a:latin typeface="Arial" pitchFamily="34" charset="0"/>
                <a:cs typeface="Arial" pitchFamily="34" charset="0"/>
              </a:rPr>
              <a:t>CC Bill Payment</a:t>
            </a:r>
          </a:p>
          <a:p>
            <a:pPr algn="l"/>
            <a:endParaRPr lang="en-IN" sz="2400" b="1" dirty="0">
              <a:solidFill>
                <a:srgbClr val="7F1B2C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IN" sz="2400" b="1" dirty="0">
              <a:solidFill>
                <a:srgbClr val="7F1B2C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54087"/>
            <a:ext cx="9721850" cy="0"/>
          </a:xfrm>
          <a:prstGeom prst="line">
            <a:avLst/>
          </a:prstGeom>
          <a:ln w="28575">
            <a:solidFill>
              <a:srgbClr val="7F1B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1103845"/>
            <a:ext cx="8562975" cy="480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469293" y="6135687"/>
            <a:ext cx="2268432" cy="345009"/>
          </a:xfrm>
        </p:spPr>
        <p:txBody>
          <a:bodyPr/>
          <a:lstStyle/>
          <a:p>
            <a:fld id="{1C5E6512-83EA-4404-9EFC-F8AE174B449D}" type="slidenum">
              <a:rPr lang="en-IN" smtClean="0"/>
              <a:pPr/>
              <a:t>6</a:t>
            </a:fld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54087"/>
            <a:ext cx="9721850" cy="0"/>
          </a:xfrm>
          <a:prstGeom prst="line">
            <a:avLst/>
          </a:prstGeom>
          <a:ln w="28575">
            <a:solidFill>
              <a:srgbClr val="7F1B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68" y="1030287"/>
            <a:ext cx="8644757" cy="5059309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44261" y="344487"/>
            <a:ext cx="5590064" cy="48731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 smtClean="0">
                <a:solidFill>
                  <a:srgbClr val="7F1B2C"/>
                </a:solidFill>
                <a:latin typeface="Arial" pitchFamily="34" charset="0"/>
                <a:cs typeface="Arial" pitchFamily="34" charset="0"/>
              </a:rPr>
              <a:t>Screenshots – </a:t>
            </a:r>
            <a:r>
              <a:rPr lang="en-IN" sz="2400" b="1" dirty="0">
                <a:solidFill>
                  <a:srgbClr val="7F1B2C"/>
                </a:solidFill>
                <a:latin typeface="Arial" pitchFamily="34" charset="0"/>
                <a:cs typeface="Arial" pitchFamily="34" charset="0"/>
              </a:rPr>
              <a:t>CC Bill </a:t>
            </a:r>
            <a:r>
              <a:rPr lang="en-IN" sz="2400" b="1" dirty="0" smtClean="0">
                <a:solidFill>
                  <a:srgbClr val="7F1B2C"/>
                </a:solidFill>
                <a:latin typeface="Arial" pitchFamily="34" charset="0"/>
                <a:cs typeface="Arial" pitchFamily="34" charset="0"/>
              </a:rPr>
              <a:t>Payment</a:t>
            </a:r>
            <a:endParaRPr lang="en-IN" sz="2400" b="1" dirty="0">
              <a:solidFill>
                <a:srgbClr val="7F1B2C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IN" sz="2400" b="1" dirty="0">
              <a:solidFill>
                <a:srgbClr val="7F1B2C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IN" sz="2400" b="1" dirty="0">
              <a:solidFill>
                <a:srgbClr val="7F1B2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68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469293" y="6135687"/>
            <a:ext cx="2268432" cy="345009"/>
          </a:xfrm>
        </p:spPr>
        <p:txBody>
          <a:bodyPr/>
          <a:lstStyle/>
          <a:p>
            <a:fld id="{1C5E6512-83EA-4404-9EFC-F8AE174B449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60136" y="344487"/>
            <a:ext cx="5590064" cy="48731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 smtClean="0">
                <a:solidFill>
                  <a:srgbClr val="7F1B2C"/>
                </a:solidFill>
                <a:latin typeface="Arial" pitchFamily="34" charset="0"/>
                <a:cs typeface="Arial" pitchFamily="34" charset="0"/>
              </a:rPr>
              <a:t>Screenshots – CC Bill Payment</a:t>
            </a:r>
            <a:endParaRPr lang="en-IN" sz="2400" b="1" dirty="0">
              <a:solidFill>
                <a:srgbClr val="7F1B2C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IN" sz="2400" b="1" dirty="0">
              <a:solidFill>
                <a:srgbClr val="7F1B2C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IN" sz="2400" b="1" dirty="0">
              <a:solidFill>
                <a:srgbClr val="7F1B2C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54087"/>
            <a:ext cx="9721850" cy="0"/>
          </a:xfrm>
          <a:prstGeom prst="line">
            <a:avLst/>
          </a:prstGeom>
          <a:ln w="28575">
            <a:solidFill>
              <a:srgbClr val="7F1B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7837" y="5605179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Transaction </a:t>
            </a:r>
            <a:r>
              <a:rPr lang="en-US" dirty="0" smtClean="0"/>
              <a:t>view – Al </a:t>
            </a:r>
            <a:r>
              <a:rPr lang="en-US" dirty="0" err="1" smtClean="0"/>
              <a:t>Razouki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5" y="1182687"/>
            <a:ext cx="8878888" cy="4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82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321632" y="6135687"/>
            <a:ext cx="3078586" cy="345009"/>
          </a:xfrm>
        </p:spPr>
        <p:txBody>
          <a:bodyPr/>
          <a:lstStyle/>
          <a:p>
            <a:r>
              <a:rPr lang="en-US" dirty="0" smtClean="0"/>
              <a:t>Confidential: Only for limited circulation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469293" y="6135687"/>
            <a:ext cx="2268432" cy="345009"/>
          </a:xfrm>
        </p:spPr>
        <p:txBody>
          <a:bodyPr/>
          <a:lstStyle/>
          <a:p>
            <a:fld id="{1C5E6512-83EA-4404-9EFC-F8AE174B449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60136" y="344487"/>
            <a:ext cx="5590064" cy="48731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 smtClean="0">
                <a:solidFill>
                  <a:srgbClr val="7F1B2C"/>
                </a:solidFill>
                <a:latin typeface="Arial" pitchFamily="34" charset="0"/>
                <a:cs typeface="Arial" pitchFamily="34" charset="0"/>
              </a:rPr>
              <a:t>Screenshots – CC Bill Payment</a:t>
            </a:r>
            <a:endParaRPr lang="en-IN" sz="2400" b="1" dirty="0">
              <a:solidFill>
                <a:srgbClr val="7F1B2C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IN" sz="2400" b="1" dirty="0">
              <a:solidFill>
                <a:srgbClr val="7F1B2C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IN" sz="2400" b="1" dirty="0">
              <a:solidFill>
                <a:srgbClr val="7F1B2C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54087"/>
            <a:ext cx="9721850" cy="0"/>
          </a:xfrm>
          <a:prstGeom prst="line">
            <a:avLst/>
          </a:prstGeom>
          <a:ln w="28575">
            <a:solidFill>
              <a:srgbClr val="7F1B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7837" y="5605179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Transaction </a:t>
            </a:r>
            <a:r>
              <a:rPr lang="en-US" dirty="0" smtClean="0"/>
              <a:t>approval by Al- </a:t>
            </a:r>
            <a:r>
              <a:rPr lang="en-US" dirty="0" err="1" smtClean="0"/>
              <a:t>Razouki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5" y="1182687"/>
            <a:ext cx="8842375" cy="442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1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469293" y="6135687"/>
            <a:ext cx="2268432" cy="345009"/>
          </a:xfrm>
        </p:spPr>
        <p:txBody>
          <a:bodyPr/>
          <a:lstStyle/>
          <a:p>
            <a:fld id="{1C5E6512-83EA-4404-9EFC-F8AE174B449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60136" y="344487"/>
            <a:ext cx="5590064" cy="48731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 smtClean="0">
                <a:solidFill>
                  <a:srgbClr val="7F1B2C"/>
                </a:solidFill>
                <a:latin typeface="Arial" pitchFamily="34" charset="0"/>
                <a:cs typeface="Arial" pitchFamily="34" charset="0"/>
              </a:rPr>
              <a:t>Screenshots – CC Bill Payment</a:t>
            </a:r>
            <a:endParaRPr lang="en-IN" sz="2400" b="1" dirty="0">
              <a:solidFill>
                <a:srgbClr val="7F1B2C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IN" sz="2400" b="1" dirty="0">
              <a:solidFill>
                <a:srgbClr val="7F1B2C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IN" sz="2400" b="1" dirty="0">
              <a:solidFill>
                <a:srgbClr val="7F1B2C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54087"/>
            <a:ext cx="9721850" cy="0"/>
          </a:xfrm>
          <a:prstGeom prst="line">
            <a:avLst/>
          </a:prstGeom>
          <a:ln w="28575">
            <a:solidFill>
              <a:srgbClr val="7F1B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7837" y="5605179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Transaction </a:t>
            </a:r>
            <a:r>
              <a:rPr lang="en-US" dirty="0" smtClean="0"/>
              <a:t>view – Dubai First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5" y="1239836"/>
            <a:ext cx="8915400" cy="420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18788</TotalTime>
  <Words>121</Words>
  <Application>Microsoft Office PowerPoint</Application>
  <PresentationFormat>Custom</PresentationFormat>
  <Paragraphs>39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DOINT002</dc:creator>
  <cp:lastModifiedBy>Rathesh VS</cp:lastModifiedBy>
  <cp:revision>1920</cp:revision>
  <dcterms:created xsi:type="dcterms:W3CDTF">2012-06-18T08:54:00Z</dcterms:created>
  <dcterms:modified xsi:type="dcterms:W3CDTF">2016-01-29T11:50:58Z</dcterms:modified>
</cp:coreProperties>
</file>