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7315200" cy="53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profile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51538"/>
            <a:ext cx="1600200" cy="79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2086706"/>
            <a:ext cx="1600200" cy="75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2074984"/>
            <a:ext cx="1606062" cy="767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2051538"/>
            <a:ext cx="1600200" cy="79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28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228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3662" y="228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1400" y="2253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3200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 profile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4267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7315200" cy="53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profile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985" y="2063261"/>
            <a:ext cx="1828800" cy="404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2074984"/>
            <a:ext cx="1676400" cy="400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74984"/>
            <a:ext cx="1787769" cy="402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074984"/>
            <a:ext cx="1600200" cy="404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2385" y="2262554"/>
            <a:ext cx="167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Name*:</a:t>
            </a:r>
          </a:p>
          <a:p>
            <a:r>
              <a:rPr lang="en-US" dirty="0"/>
              <a:t>Email*:</a:t>
            </a:r>
          </a:p>
          <a:p>
            <a:r>
              <a:rPr lang="en-US" dirty="0"/>
              <a:t>Contact no*:</a:t>
            </a:r>
          </a:p>
          <a:p>
            <a:r>
              <a:rPr lang="en-US" dirty="0"/>
              <a:t>Address*:</a:t>
            </a:r>
          </a:p>
          <a:p>
            <a:r>
              <a:rPr lang="en-US" dirty="0"/>
              <a:t>Parent details:</a:t>
            </a:r>
          </a:p>
          <a:p>
            <a:r>
              <a:rPr lang="en-US" dirty="0"/>
              <a:t>Drop down menu</a:t>
            </a:r>
          </a:p>
          <a:p>
            <a:r>
              <a:rPr lang="en-US" dirty="0"/>
              <a:t>Name, email, and contact no.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286000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Curriculum:</a:t>
            </a:r>
          </a:p>
          <a:p>
            <a:r>
              <a:rPr lang="en-US" dirty="0"/>
              <a:t>Drop down menu</a:t>
            </a:r>
          </a:p>
          <a:p>
            <a:r>
              <a:rPr lang="en-US" dirty="0"/>
              <a:t>Subjects:</a:t>
            </a:r>
          </a:p>
          <a:p>
            <a:r>
              <a:rPr lang="en-US" dirty="0"/>
              <a:t>Drop down menu for selection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3431" y="2297723"/>
            <a:ext cx="1670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planner:</a:t>
            </a:r>
          </a:p>
          <a:p>
            <a:endParaRPr lang="en-US" dirty="0"/>
          </a:p>
          <a:p>
            <a:r>
              <a:rPr lang="en-US" dirty="0"/>
              <a:t>Calendar:</a:t>
            </a:r>
          </a:p>
          <a:p>
            <a:r>
              <a:rPr lang="en-US" dirty="0"/>
              <a:t>Dates and time slots</a:t>
            </a:r>
          </a:p>
          <a:p>
            <a:endParaRPr lang="en-US" dirty="0"/>
          </a:p>
          <a:p>
            <a:r>
              <a:rPr lang="en-US" dirty="0"/>
              <a:t>Requests pending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2262554"/>
            <a:ext cx="14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history:</a:t>
            </a:r>
          </a:p>
          <a:p>
            <a:r>
              <a:rPr lang="en-US" dirty="0"/>
              <a:t>By subject</a:t>
            </a:r>
          </a:p>
          <a:p>
            <a:r>
              <a:rPr lang="en-US" dirty="0"/>
              <a:t>By teacher</a:t>
            </a:r>
          </a:p>
          <a:p>
            <a:r>
              <a:rPr lang="en-US" dirty="0"/>
              <a:t>Files.</a:t>
            </a:r>
          </a:p>
          <a:p>
            <a:r>
              <a:rPr lang="en-US" dirty="0"/>
              <a:t>Recording.</a:t>
            </a:r>
          </a:p>
          <a:p>
            <a:r>
              <a:rPr lang="en-US" dirty="0"/>
              <a:t>Assessments</a:t>
            </a:r>
          </a:p>
          <a:p>
            <a:r>
              <a:rPr lang="en-US" dirty="0"/>
              <a:t>Reviews.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67600" y="2074984"/>
            <a:ext cx="1600200" cy="404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67246" y="2297723"/>
            <a:ext cx="144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option:</a:t>
            </a:r>
          </a:p>
          <a:p>
            <a:r>
              <a:rPr lang="en-US" dirty="0"/>
              <a:t>Gateway registration</a:t>
            </a:r>
          </a:p>
          <a:p>
            <a:endParaRPr lang="en-US" dirty="0"/>
          </a:p>
          <a:p>
            <a:r>
              <a:rPr lang="en-US" dirty="0"/>
              <a:t>Payment history:</a:t>
            </a:r>
          </a:p>
          <a:p>
            <a:endParaRPr lang="en-US" dirty="0"/>
          </a:p>
          <a:p>
            <a:r>
              <a:rPr lang="en-US" dirty="0"/>
              <a:t>Pending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7315200" cy="53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Teacher profile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051538"/>
            <a:ext cx="1600200" cy="404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2086706"/>
            <a:ext cx="1676400" cy="400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7585" y="2086706"/>
            <a:ext cx="1635368" cy="402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116013"/>
            <a:ext cx="1600200" cy="400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22860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Name*:</a:t>
            </a:r>
          </a:p>
          <a:p>
            <a:r>
              <a:rPr lang="en-US" dirty="0"/>
              <a:t>Email*:</a:t>
            </a:r>
          </a:p>
          <a:p>
            <a:r>
              <a:rPr lang="en-US" dirty="0"/>
              <a:t>Contact no*:</a:t>
            </a:r>
          </a:p>
          <a:p>
            <a:r>
              <a:rPr lang="en-US" dirty="0"/>
              <a:t>Address*:</a:t>
            </a:r>
          </a:p>
          <a:p>
            <a:r>
              <a:rPr lang="en-US" dirty="0"/>
              <a:t>CV upload:</a:t>
            </a:r>
          </a:p>
          <a:p>
            <a:r>
              <a:rPr lang="en-US" dirty="0"/>
              <a:t>CV builder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69123" y="2286000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Curriculum:</a:t>
            </a:r>
          </a:p>
          <a:p>
            <a:r>
              <a:rPr lang="en-US" dirty="0"/>
              <a:t>Drop down menu</a:t>
            </a:r>
          </a:p>
          <a:p>
            <a:r>
              <a:rPr lang="en-US" dirty="0"/>
              <a:t>Subjects:</a:t>
            </a:r>
          </a:p>
          <a:p>
            <a:r>
              <a:rPr lang="en-US" dirty="0"/>
              <a:t>Drop down menu for selection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2285999"/>
            <a:ext cx="1500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planner:</a:t>
            </a:r>
          </a:p>
          <a:p>
            <a:endParaRPr lang="en-US" dirty="0"/>
          </a:p>
          <a:p>
            <a:r>
              <a:rPr lang="en-US" dirty="0"/>
              <a:t>Calendar:</a:t>
            </a:r>
          </a:p>
          <a:p>
            <a:r>
              <a:rPr lang="en-US" dirty="0"/>
              <a:t>Dates and time slots picked.</a:t>
            </a:r>
          </a:p>
          <a:p>
            <a:endParaRPr lang="en-US" dirty="0"/>
          </a:p>
          <a:p>
            <a:r>
              <a:rPr lang="en-US" dirty="0"/>
              <a:t>Requests pending.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2285998"/>
            <a:ext cx="14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history:</a:t>
            </a:r>
          </a:p>
          <a:p>
            <a:r>
              <a:rPr lang="en-US" dirty="0"/>
              <a:t>By subject</a:t>
            </a:r>
          </a:p>
          <a:p>
            <a:r>
              <a:rPr lang="en-US" dirty="0"/>
              <a:t>By student</a:t>
            </a:r>
          </a:p>
          <a:p>
            <a:r>
              <a:rPr lang="en-US" dirty="0"/>
              <a:t>Files.</a:t>
            </a:r>
          </a:p>
          <a:p>
            <a:r>
              <a:rPr lang="en-US" dirty="0"/>
              <a:t>Recording.</a:t>
            </a:r>
          </a:p>
          <a:p>
            <a:r>
              <a:rPr lang="en-US" dirty="0"/>
              <a:t>Assessments</a:t>
            </a:r>
          </a:p>
          <a:p>
            <a:r>
              <a:rPr lang="en-US" dirty="0"/>
              <a:t>Reviews.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67600" y="2098429"/>
            <a:ext cx="1582615" cy="404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5007" y="2286000"/>
            <a:ext cx="144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Claims:</a:t>
            </a:r>
          </a:p>
          <a:p>
            <a:r>
              <a:rPr lang="en-US" dirty="0"/>
              <a:t>Payment option</a:t>
            </a:r>
          </a:p>
          <a:p>
            <a:endParaRPr lang="en-US" dirty="0"/>
          </a:p>
          <a:p>
            <a:r>
              <a:rPr lang="en-US" dirty="0"/>
              <a:t>Eligible</a:t>
            </a:r>
          </a:p>
          <a:p>
            <a:endParaRPr lang="en-US" dirty="0"/>
          </a:p>
          <a:p>
            <a:r>
              <a:rPr lang="en-US" dirty="0"/>
              <a:t>Pending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5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7315200" cy="53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profile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051538"/>
            <a:ext cx="1600200" cy="404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2086706"/>
            <a:ext cx="1676400" cy="400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7585" y="2086706"/>
            <a:ext cx="1635368" cy="402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116013"/>
            <a:ext cx="1600200" cy="400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22860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Name*:</a:t>
            </a:r>
          </a:p>
          <a:p>
            <a:r>
              <a:rPr lang="en-US" dirty="0"/>
              <a:t>Email*:</a:t>
            </a:r>
          </a:p>
          <a:p>
            <a:r>
              <a:rPr lang="en-US" dirty="0"/>
              <a:t>Contact no*:</a:t>
            </a:r>
          </a:p>
          <a:p>
            <a:r>
              <a:rPr lang="en-US" dirty="0"/>
              <a:t>Address*:</a:t>
            </a:r>
          </a:p>
          <a:p>
            <a:r>
              <a:rPr lang="en-US" dirty="0"/>
              <a:t>CV upload:</a:t>
            </a:r>
          </a:p>
          <a:p>
            <a:r>
              <a:rPr lang="en-US" dirty="0"/>
              <a:t>CV builder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69123" y="2286000"/>
            <a:ext cx="144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Curriculum:</a:t>
            </a:r>
          </a:p>
          <a:p>
            <a:r>
              <a:rPr lang="en-US" dirty="0"/>
              <a:t>Drop down menu</a:t>
            </a:r>
          </a:p>
          <a:p>
            <a:r>
              <a:rPr lang="en-US" dirty="0"/>
              <a:t>Subjects:</a:t>
            </a:r>
          </a:p>
          <a:p>
            <a:r>
              <a:rPr lang="en-US" dirty="0"/>
              <a:t>Drop down menu for selection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2285999"/>
            <a:ext cx="1500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planner:</a:t>
            </a:r>
          </a:p>
          <a:p>
            <a:endParaRPr lang="en-US" dirty="0"/>
          </a:p>
          <a:p>
            <a:r>
              <a:rPr lang="en-US" dirty="0"/>
              <a:t>Calendar:</a:t>
            </a:r>
          </a:p>
          <a:p>
            <a:r>
              <a:rPr lang="en-US" dirty="0"/>
              <a:t>Dates and time slots picked.</a:t>
            </a:r>
          </a:p>
          <a:p>
            <a:endParaRPr lang="en-US" dirty="0"/>
          </a:p>
          <a:p>
            <a:r>
              <a:rPr lang="en-US" dirty="0"/>
              <a:t>Reviews pending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2285998"/>
            <a:ext cx="14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history:</a:t>
            </a:r>
          </a:p>
          <a:p>
            <a:r>
              <a:rPr lang="en-US" dirty="0"/>
              <a:t>By subject</a:t>
            </a:r>
          </a:p>
          <a:p>
            <a:r>
              <a:rPr lang="en-US" dirty="0"/>
              <a:t>By student</a:t>
            </a:r>
          </a:p>
          <a:p>
            <a:r>
              <a:rPr lang="en-US" dirty="0"/>
              <a:t>Files.</a:t>
            </a:r>
          </a:p>
          <a:p>
            <a:r>
              <a:rPr lang="en-US" dirty="0"/>
              <a:t>Recording.</a:t>
            </a:r>
          </a:p>
          <a:p>
            <a:r>
              <a:rPr lang="en-US" dirty="0"/>
              <a:t>Assessments</a:t>
            </a:r>
          </a:p>
          <a:p>
            <a:r>
              <a:rPr lang="en-US" dirty="0"/>
              <a:t>Reviews.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67600" y="2098429"/>
            <a:ext cx="1582615" cy="404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5007" y="2286000"/>
            <a:ext cx="144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Claims:</a:t>
            </a:r>
          </a:p>
          <a:p>
            <a:r>
              <a:rPr lang="en-US" dirty="0"/>
              <a:t>Payment option</a:t>
            </a:r>
          </a:p>
          <a:p>
            <a:endParaRPr lang="en-US" dirty="0"/>
          </a:p>
          <a:p>
            <a:r>
              <a:rPr lang="en-US" dirty="0"/>
              <a:t>Eligible</a:t>
            </a:r>
          </a:p>
          <a:p>
            <a:endParaRPr lang="en-US" dirty="0"/>
          </a:p>
          <a:p>
            <a:r>
              <a:rPr lang="en-US" dirty="0"/>
              <a:t>Pending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562" y="10504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561" y="1399369"/>
            <a:ext cx="2401295" cy="34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class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1329" y="3773364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approval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559" y="5061356"/>
            <a:ext cx="240129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calendar</a:t>
            </a:r>
          </a:p>
          <a:p>
            <a:pPr algn="ctr"/>
            <a:r>
              <a:rPr lang="en-US" dirty="0"/>
              <a:t>Take Payment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559" y="5949445"/>
            <a:ext cx="2401296" cy="84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specific information to teacher  (File Sharing)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7496" y="60579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Reminders for class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77000" y="76200"/>
            <a:ext cx="2438400" cy="56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class</a:t>
            </a:r>
          </a:p>
          <a:p>
            <a:pPr algn="ctr"/>
            <a:r>
              <a:rPr lang="en-US" dirty="0"/>
              <a:t>Record Class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855691"/>
            <a:ext cx="2438400" cy="123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rating form (Criteria)</a:t>
            </a:r>
          </a:p>
          <a:p>
            <a:pPr algn="ctr"/>
            <a:r>
              <a:rPr lang="en-US" dirty="0"/>
              <a:t>Comment</a:t>
            </a:r>
          </a:p>
          <a:p>
            <a:pPr algn="ctr"/>
            <a:r>
              <a:rPr lang="en-US" dirty="0"/>
              <a:t>Set teacher as favorite for future classes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15100" y="2339063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Assignment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15100" y="3310263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and Upload assignment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15100" y="59339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Take More Classes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15100" y="4514011"/>
            <a:ext cx="2362200" cy="8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History</a:t>
            </a:r>
          </a:p>
          <a:p>
            <a:pPr algn="ctr"/>
            <a:r>
              <a:rPr lang="en-US" dirty="0"/>
              <a:t> (Limited Time)</a:t>
            </a:r>
          </a:p>
        </p:txBody>
      </p:sp>
      <p:cxnSp>
        <p:nvCxnSpPr>
          <p:cNvPr id="19" name="Straight Arrow Connector 18"/>
          <p:cNvCxnSpPr>
            <a:cxnSpLocks/>
            <a:stCxn id="5" idx="2"/>
            <a:endCxn id="34" idx="0"/>
          </p:cNvCxnSpPr>
          <p:nvPr/>
        </p:nvCxnSpPr>
        <p:spPr>
          <a:xfrm>
            <a:off x="1317662" y="620104"/>
            <a:ext cx="19547" cy="1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2"/>
            <a:endCxn id="39" idx="0"/>
          </p:cNvCxnSpPr>
          <p:nvPr/>
        </p:nvCxnSpPr>
        <p:spPr>
          <a:xfrm>
            <a:off x="1337209" y="1740246"/>
            <a:ext cx="0" cy="19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136559" y="3491165"/>
            <a:ext cx="2401295" cy="1239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picked</a:t>
            </a:r>
          </a:p>
        </p:txBody>
      </p:sp>
      <p:cxnSp>
        <p:nvCxnSpPr>
          <p:cNvPr id="33" name="Straight Arrow Connector 32"/>
          <p:cNvCxnSpPr>
            <a:cxnSpLocks/>
            <a:stCxn id="29" idx="2"/>
            <a:endCxn id="8" idx="0"/>
          </p:cNvCxnSpPr>
          <p:nvPr/>
        </p:nvCxnSpPr>
        <p:spPr>
          <a:xfrm>
            <a:off x="1337207" y="4731025"/>
            <a:ext cx="0" cy="33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5403" y="4488999"/>
            <a:ext cx="8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49649" y="2936767"/>
            <a:ext cx="8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0" name="Straight Arrow Connector 39"/>
          <p:cNvCxnSpPr>
            <a:cxnSpLocks/>
            <a:stCxn id="29" idx="3"/>
            <a:endCxn id="7" idx="1"/>
          </p:cNvCxnSpPr>
          <p:nvPr/>
        </p:nvCxnSpPr>
        <p:spPr>
          <a:xfrm flipV="1">
            <a:off x="2537854" y="4078164"/>
            <a:ext cx="223475" cy="3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8" idx="2"/>
            <a:endCxn id="9" idx="0"/>
          </p:cNvCxnSpPr>
          <p:nvPr/>
        </p:nvCxnSpPr>
        <p:spPr>
          <a:xfrm>
            <a:off x="1337207" y="5670956"/>
            <a:ext cx="0" cy="27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9" idx="3"/>
            <a:endCxn id="10" idx="1"/>
          </p:cNvCxnSpPr>
          <p:nvPr/>
        </p:nvCxnSpPr>
        <p:spPr>
          <a:xfrm flipV="1">
            <a:off x="2537855" y="6362700"/>
            <a:ext cx="459641" cy="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6560" y="2728328"/>
            <a:ext cx="2401295" cy="50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on hold until  class is picked</a:t>
            </a:r>
          </a:p>
        </p:txBody>
      </p:sp>
      <p:cxnSp>
        <p:nvCxnSpPr>
          <p:cNvPr id="73" name="Straight Arrow Connector 72"/>
          <p:cNvCxnSpPr>
            <a:cxnSpLocks/>
            <a:stCxn id="60" idx="2"/>
            <a:endCxn id="29" idx="0"/>
          </p:cNvCxnSpPr>
          <p:nvPr/>
        </p:nvCxnSpPr>
        <p:spPr>
          <a:xfrm flipH="1">
            <a:off x="1337207" y="3234905"/>
            <a:ext cx="1" cy="2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cxnSpLocks/>
            <a:stCxn id="10" idx="3"/>
            <a:endCxn id="11" idx="1"/>
          </p:cNvCxnSpPr>
          <p:nvPr/>
        </p:nvCxnSpPr>
        <p:spPr>
          <a:xfrm flipV="1">
            <a:off x="5359696" y="360157"/>
            <a:ext cx="1117304" cy="6002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stCxn id="11" idx="2"/>
            <a:endCxn id="12" idx="0"/>
          </p:cNvCxnSpPr>
          <p:nvPr/>
        </p:nvCxnSpPr>
        <p:spPr>
          <a:xfrm>
            <a:off x="7696200" y="644113"/>
            <a:ext cx="0" cy="21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  <a:stCxn id="12" idx="2"/>
            <a:endCxn id="13" idx="0"/>
          </p:cNvCxnSpPr>
          <p:nvPr/>
        </p:nvCxnSpPr>
        <p:spPr>
          <a:xfrm>
            <a:off x="7696200" y="2086627"/>
            <a:ext cx="0" cy="25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stCxn id="13" idx="2"/>
            <a:endCxn id="15" idx="0"/>
          </p:cNvCxnSpPr>
          <p:nvPr/>
        </p:nvCxnSpPr>
        <p:spPr>
          <a:xfrm>
            <a:off x="7696200" y="2948663"/>
            <a:ext cx="0" cy="36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  <a:stCxn id="15" idx="2"/>
            <a:endCxn id="17" idx="0"/>
          </p:cNvCxnSpPr>
          <p:nvPr/>
        </p:nvCxnSpPr>
        <p:spPr>
          <a:xfrm>
            <a:off x="7696200" y="3919863"/>
            <a:ext cx="0" cy="59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17" idx="2"/>
            <a:endCxn id="16" idx="0"/>
          </p:cNvCxnSpPr>
          <p:nvPr/>
        </p:nvCxnSpPr>
        <p:spPr>
          <a:xfrm>
            <a:off x="7696200" y="5366156"/>
            <a:ext cx="0" cy="56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855987" y="172932"/>
            <a:ext cx="2645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STUDENT/PARENT 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561" y="801677"/>
            <a:ext cx="2401295" cy="36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Tutorial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6561" y="1932075"/>
            <a:ext cx="2401296" cy="5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Preferences</a:t>
            </a:r>
          </a:p>
          <a:p>
            <a:pPr algn="ctr"/>
            <a:r>
              <a:rPr lang="en-US" dirty="0"/>
              <a:t>Search Teachers</a:t>
            </a:r>
          </a:p>
        </p:txBody>
      </p:sp>
      <p:cxnSp>
        <p:nvCxnSpPr>
          <p:cNvPr id="62" name="Straight Arrow Connector 61"/>
          <p:cNvCxnSpPr>
            <a:cxnSpLocks/>
            <a:stCxn id="34" idx="2"/>
            <a:endCxn id="6" idx="0"/>
          </p:cNvCxnSpPr>
          <p:nvPr/>
        </p:nvCxnSpPr>
        <p:spPr>
          <a:xfrm>
            <a:off x="1337209" y="1169238"/>
            <a:ext cx="0" cy="23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39" idx="2"/>
            <a:endCxn id="60" idx="0"/>
          </p:cNvCxnSpPr>
          <p:nvPr/>
        </p:nvCxnSpPr>
        <p:spPr>
          <a:xfrm flipH="1">
            <a:off x="1337208" y="2481643"/>
            <a:ext cx="1" cy="24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08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6031" y="1036630"/>
            <a:ext cx="1566530" cy="4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Updates Calendars</a:t>
            </a:r>
          </a:p>
        </p:txBody>
      </p:sp>
      <p:sp>
        <p:nvSpPr>
          <p:cNvPr id="5" name="TextBox 20"/>
          <p:cNvSpPr txBox="1"/>
          <p:nvPr/>
        </p:nvSpPr>
        <p:spPr>
          <a:xfrm>
            <a:off x="2570656" y="749879"/>
            <a:ext cx="82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YES</a:t>
            </a:r>
          </a:p>
        </p:txBody>
      </p:sp>
      <p:sp>
        <p:nvSpPr>
          <p:cNvPr id="6" name="TextBox 21"/>
          <p:cNvSpPr txBox="1"/>
          <p:nvPr/>
        </p:nvSpPr>
        <p:spPr>
          <a:xfrm>
            <a:off x="1527407" y="1485986"/>
            <a:ext cx="82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NO</a:t>
            </a:r>
          </a:p>
        </p:txBody>
      </p:sp>
      <p:sp>
        <p:nvSpPr>
          <p:cNvPr id="7" name="TextBox 33"/>
          <p:cNvSpPr txBox="1"/>
          <p:nvPr/>
        </p:nvSpPr>
        <p:spPr>
          <a:xfrm>
            <a:off x="44461" y="5819255"/>
            <a:ext cx="297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REQUESTS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</a:p>
        </p:txBody>
      </p:sp>
      <p:sp>
        <p:nvSpPr>
          <p:cNvPr id="8" name="Diamond 7"/>
          <p:cNvSpPr/>
          <p:nvPr/>
        </p:nvSpPr>
        <p:spPr>
          <a:xfrm>
            <a:off x="466069" y="891851"/>
            <a:ext cx="1742225" cy="7696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Request Picked</a:t>
            </a:r>
          </a:p>
        </p:txBody>
      </p:sp>
      <p:sp>
        <p:nvSpPr>
          <p:cNvPr id="9" name="Rectangle 8"/>
          <p:cNvSpPr/>
          <p:nvPr/>
        </p:nvSpPr>
        <p:spPr>
          <a:xfrm>
            <a:off x="735276" y="1939545"/>
            <a:ext cx="1203808" cy="38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Wait Specific time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07" y="207749"/>
            <a:ext cx="2535351" cy="42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Student sends request for private class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726" y="2709206"/>
            <a:ext cx="1806908" cy="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Send Second Request to Admins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  <a:endCxn id="9" idx="0"/>
          </p:cNvCxnSpPr>
          <p:nvPr/>
        </p:nvCxnSpPr>
        <p:spPr>
          <a:xfrm flipH="1">
            <a:off x="1337181" y="1661514"/>
            <a:ext cx="1" cy="27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9" idx="2"/>
            <a:endCxn id="11" idx="0"/>
          </p:cNvCxnSpPr>
          <p:nvPr/>
        </p:nvCxnSpPr>
        <p:spPr>
          <a:xfrm>
            <a:off x="1337180" y="2325828"/>
            <a:ext cx="0" cy="38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0" idx="2"/>
            <a:endCxn id="8" idx="0"/>
          </p:cNvCxnSpPr>
          <p:nvPr/>
        </p:nvCxnSpPr>
        <p:spPr>
          <a:xfrm flipH="1">
            <a:off x="1337182" y="633955"/>
            <a:ext cx="1" cy="25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8" idx="3"/>
            <a:endCxn id="4" idx="1"/>
          </p:cNvCxnSpPr>
          <p:nvPr/>
        </p:nvCxnSpPr>
        <p:spPr>
          <a:xfrm>
            <a:off x="2208293" y="1276682"/>
            <a:ext cx="117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43761" y="2257095"/>
            <a:ext cx="1650180" cy="43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Update Group Calendar</a:t>
            </a:r>
          </a:p>
        </p:txBody>
      </p:sp>
      <p:sp>
        <p:nvSpPr>
          <p:cNvPr id="17" name="TextBox 59"/>
          <p:cNvSpPr txBox="1"/>
          <p:nvPr/>
        </p:nvSpPr>
        <p:spPr>
          <a:xfrm>
            <a:off x="4332343" y="3123775"/>
            <a:ext cx="82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YES</a:t>
            </a:r>
          </a:p>
        </p:txBody>
      </p:sp>
      <p:sp>
        <p:nvSpPr>
          <p:cNvPr id="18" name="TextBox 60"/>
          <p:cNvSpPr txBox="1"/>
          <p:nvPr/>
        </p:nvSpPr>
        <p:spPr>
          <a:xfrm>
            <a:off x="5660003" y="2608675"/>
            <a:ext cx="82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NO</a:t>
            </a:r>
          </a:p>
        </p:txBody>
      </p:sp>
      <p:sp>
        <p:nvSpPr>
          <p:cNvPr id="19" name="Diamond 18"/>
          <p:cNvSpPr/>
          <p:nvPr/>
        </p:nvSpPr>
        <p:spPr>
          <a:xfrm>
            <a:off x="4072858" y="2494212"/>
            <a:ext cx="1742225" cy="7696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Found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5326" y="3420953"/>
            <a:ext cx="1203808" cy="38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Enter Group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3015" y="212661"/>
            <a:ext cx="2971800" cy="42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Student choose: “group class”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17907" y="3996355"/>
            <a:ext cx="18666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Proceed with payment</a:t>
            </a:r>
          </a:p>
        </p:txBody>
      </p:sp>
      <p:cxnSp>
        <p:nvCxnSpPr>
          <p:cNvPr id="23" name="Straight Arrow Connector 22"/>
          <p:cNvCxnSpPr>
            <a:cxnSpLocks/>
            <a:stCxn id="31" idx="2"/>
            <a:endCxn id="32" idx="0"/>
          </p:cNvCxnSpPr>
          <p:nvPr/>
        </p:nvCxnSpPr>
        <p:spPr>
          <a:xfrm flipH="1">
            <a:off x="4934248" y="1800228"/>
            <a:ext cx="1" cy="14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0" idx="2"/>
            <a:endCxn id="22" idx="0"/>
          </p:cNvCxnSpPr>
          <p:nvPr/>
        </p:nvCxnSpPr>
        <p:spPr>
          <a:xfrm>
            <a:off x="4947231" y="3807235"/>
            <a:ext cx="3981" cy="18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0"/>
          </p:cNvCxnSpPr>
          <p:nvPr/>
        </p:nvCxnSpPr>
        <p:spPr>
          <a:xfrm flipH="1">
            <a:off x="4934249" y="638868"/>
            <a:ext cx="924234" cy="2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90731" y="917476"/>
            <a:ext cx="1887037" cy="35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Search Existing Groups</a:t>
            </a:r>
          </a:p>
        </p:txBody>
      </p:sp>
      <p:cxnSp>
        <p:nvCxnSpPr>
          <p:cNvPr id="27" name="Straight Arrow Connector 26"/>
          <p:cNvCxnSpPr>
            <a:cxnSpLocks/>
            <a:stCxn id="26" idx="2"/>
            <a:endCxn id="31" idx="0"/>
          </p:cNvCxnSpPr>
          <p:nvPr/>
        </p:nvCxnSpPr>
        <p:spPr>
          <a:xfrm flipH="1">
            <a:off x="4934249" y="1273320"/>
            <a:ext cx="1" cy="1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74716" y="917476"/>
            <a:ext cx="1590008" cy="35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Create New Group </a:t>
            </a:r>
          </a:p>
        </p:txBody>
      </p:sp>
      <p:cxnSp>
        <p:nvCxnSpPr>
          <p:cNvPr id="29" name="Straight Arrow Connector 28"/>
          <p:cNvCxnSpPr>
            <a:cxnSpLocks/>
            <a:stCxn id="21" idx="2"/>
            <a:endCxn id="28" idx="0"/>
          </p:cNvCxnSpPr>
          <p:nvPr/>
        </p:nvCxnSpPr>
        <p:spPr>
          <a:xfrm>
            <a:off x="5988916" y="638868"/>
            <a:ext cx="1080805" cy="2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67945" y="5507440"/>
            <a:ext cx="1566530" cy="4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Attend Class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90730" y="1444384"/>
            <a:ext cx="1887037" cy="35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Search By Subject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10011" y="1943144"/>
            <a:ext cx="1848473" cy="41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View Available classes in calendar</a:t>
            </a:r>
          </a:p>
        </p:txBody>
      </p:sp>
      <p:cxnSp>
        <p:nvCxnSpPr>
          <p:cNvPr id="33" name="Straight Arrow Connector 32"/>
          <p:cNvCxnSpPr>
            <a:cxnSpLocks/>
            <a:stCxn id="32" idx="2"/>
            <a:endCxn id="19" idx="0"/>
          </p:cNvCxnSpPr>
          <p:nvPr/>
        </p:nvCxnSpPr>
        <p:spPr>
          <a:xfrm>
            <a:off x="4934248" y="2354112"/>
            <a:ext cx="9723" cy="14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9" idx="2"/>
            <a:endCxn id="20" idx="0"/>
          </p:cNvCxnSpPr>
          <p:nvPr/>
        </p:nvCxnSpPr>
        <p:spPr>
          <a:xfrm>
            <a:off x="4943970" y="3263874"/>
            <a:ext cx="3260" cy="15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2" idx="2"/>
            <a:endCxn id="55" idx="0"/>
          </p:cNvCxnSpPr>
          <p:nvPr/>
        </p:nvCxnSpPr>
        <p:spPr>
          <a:xfrm>
            <a:off x="4951211" y="4377356"/>
            <a:ext cx="0" cy="24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110"/>
          <p:cNvCxnSpPr>
            <a:cxnSpLocks/>
            <a:stCxn id="19" idx="3"/>
            <a:endCxn id="28" idx="1"/>
          </p:cNvCxnSpPr>
          <p:nvPr/>
        </p:nvCxnSpPr>
        <p:spPr>
          <a:xfrm flipV="1">
            <a:off x="5815082" y="1095399"/>
            <a:ext cx="459634" cy="1783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73848" y="1431015"/>
            <a:ext cx="1590009" cy="64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Enter Subject</a:t>
            </a:r>
          </a:p>
          <a:p>
            <a:pPr algn="ctr"/>
            <a:r>
              <a:rPr lang="en-US" sz="1400" dirty="0"/>
              <a:t>Date</a:t>
            </a:r>
          </a:p>
          <a:p>
            <a:pPr algn="ctr"/>
            <a:r>
              <a:rPr lang="en-US" sz="1400" dirty="0"/>
              <a:t>Time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1977" y="3058985"/>
            <a:ext cx="1097563" cy="60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Suggest Private Class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5547" y="4581481"/>
            <a:ext cx="18666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Proceed with payment</a:t>
            </a:r>
          </a:p>
        </p:txBody>
      </p:sp>
      <p:sp>
        <p:nvSpPr>
          <p:cNvPr id="40" name="Diamond 39"/>
          <p:cNvSpPr/>
          <p:nvPr/>
        </p:nvSpPr>
        <p:spPr>
          <a:xfrm>
            <a:off x="6272751" y="2840631"/>
            <a:ext cx="1593073" cy="10396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1 Day before Class 2 students in group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35547" y="4046668"/>
            <a:ext cx="186660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Assign to teacher </a:t>
            </a:r>
          </a:p>
        </p:txBody>
      </p:sp>
      <p:cxnSp>
        <p:nvCxnSpPr>
          <p:cNvPr id="42" name="Connector: Elbow 173"/>
          <p:cNvCxnSpPr>
            <a:stCxn id="38" idx="0"/>
            <a:endCxn id="10" idx="0"/>
          </p:cNvCxnSpPr>
          <p:nvPr/>
        </p:nvCxnSpPr>
        <p:spPr>
          <a:xfrm rot="16200000" flipV="1">
            <a:off x="3518352" y="-1973421"/>
            <a:ext cx="2851236" cy="7213576"/>
          </a:xfrm>
          <a:prstGeom prst="bentConnector3">
            <a:avLst>
              <a:gd name="adj1" fmla="val 108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283971" y="5732850"/>
            <a:ext cx="1566530" cy="4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Attend Class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42146" y="5132430"/>
            <a:ext cx="1650180" cy="43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Update Group Calendar</a:t>
            </a:r>
          </a:p>
        </p:txBody>
      </p:sp>
      <p:cxnSp>
        <p:nvCxnSpPr>
          <p:cNvPr id="45" name="Straight Arrow Connector 44"/>
          <p:cNvCxnSpPr>
            <a:cxnSpLocks/>
            <a:stCxn id="28" idx="2"/>
            <a:endCxn id="37" idx="0"/>
          </p:cNvCxnSpPr>
          <p:nvPr/>
        </p:nvCxnSpPr>
        <p:spPr>
          <a:xfrm flipH="1">
            <a:off x="7068852" y="1273320"/>
            <a:ext cx="868" cy="15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37" idx="2"/>
            <a:endCxn id="16" idx="0"/>
          </p:cNvCxnSpPr>
          <p:nvPr/>
        </p:nvCxnSpPr>
        <p:spPr>
          <a:xfrm flipH="1">
            <a:off x="7068852" y="2080525"/>
            <a:ext cx="1" cy="17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6" idx="2"/>
            <a:endCxn id="40" idx="0"/>
          </p:cNvCxnSpPr>
          <p:nvPr/>
        </p:nvCxnSpPr>
        <p:spPr>
          <a:xfrm>
            <a:off x="7068851" y="2687566"/>
            <a:ext cx="436" cy="15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40" idx="2"/>
            <a:endCxn id="41" idx="0"/>
          </p:cNvCxnSpPr>
          <p:nvPr/>
        </p:nvCxnSpPr>
        <p:spPr>
          <a:xfrm flipH="1">
            <a:off x="7068851" y="3880322"/>
            <a:ext cx="436" cy="16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41" idx="2"/>
            <a:endCxn id="39" idx="0"/>
          </p:cNvCxnSpPr>
          <p:nvPr/>
        </p:nvCxnSpPr>
        <p:spPr>
          <a:xfrm>
            <a:off x="7068851" y="4427669"/>
            <a:ext cx="0" cy="15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39" idx="2"/>
            <a:endCxn id="44" idx="0"/>
          </p:cNvCxnSpPr>
          <p:nvPr/>
        </p:nvCxnSpPr>
        <p:spPr>
          <a:xfrm flipH="1">
            <a:off x="7067237" y="4962482"/>
            <a:ext cx="1615" cy="16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4" idx="2"/>
            <a:endCxn id="43" idx="0"/>
          </p:cNvCxnSpPr>
          <p:nvPr/>
        </p:nvCxnSpPr>
        <p:spPr>
          <a:xfrm>
            <a:off x="7067236" y="5562900"/>
            <a:ext cx="0" cy="1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0" idx="3"/>
            <a:endCxn id="38" idx="1"/>
          </p:cNvCxnSpPr>
          <p:nvPr/>
        </p:nvCxnSpPr>
        <p:spPr>
          <a:xfrm flipV="1">
            <a:off x="7865824" y="3360476"/>
            <a:ext cx="136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49"/>
          <p:cNvSpPr txBox="1"/>
          <p:nvPr/>
        </p:nvSpPr>
        <p:spPr>
          <a:xfrm>
            <a:off x="6574403" y="3751675"/>
            <a:ext cx="82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YES</a:t>
            </a:r>
          </a:p>
        </p:txBody>
      </p:sp>
      <p:sp>
        <p:nvSpPr>
          <p:cNvPr id="54" name="TextBox 250"/>
          <p:cNvSpPr txBox="1"/>
          <p:nvPr/>
        </p:nvSpPr>
        <p:spPr>
          <a:xfrm>
            <a:off x="7641203" y="2989675"/>
            <a:ext cx="82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NO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26121" y="4624328"/>
            <a:ext cx="1650180" cy="43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Update Group Calendar</a:t>
            </a:r>
          </a:p>
        </p:txBody>
      </p:sp>
      <p:cxnSp>
        <p:nvCxnSpPr>
          <p:cNvPr id="56" name="Straight Arrow Connector 55"/>
          <p:cNvCxnSpPr>
            <a:cxnSpLocks/>
            <a:stCxn id="55" idx="2"/>
            <a:endCxn id="30" idx="0"/>
          </p:cNvCxnSpPr>
          <p:nvPr/>
        </p:nvCxnSpPr>
        <p:spPr>
          <a:xfrm flipH="1">
            <a:off x="4951211" y="5054798"/>
            <a:ext cx="1" cy="45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4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5687" y="13772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687" y="969506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Cv</a:t>
            </a:r>
            <a:r>
              <a:rPr lang="en-US" dirty="0"/>
              <a:t> Builder A</a:t>
            </a:r>
          </a:p>
          <a:p>
            <a:pPr algn="ctr"/>
            <a:r>
              <a:rPr lang="en-US" dirty="0"/>
              <a:t>And Upload CV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1202" y="4202150"/>
            <a:ext cx="2362200" cy="59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request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324" y="5266807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calendar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687" y="6056186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Receives specific information from student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4819" y="60579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Reminders for class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762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Starts class and </a:t>
            </a:r>
          </a:p>
          <a:p>
            <a:pPr algn="ctr"/>
            <a:r>
              <a:rPr lang="en-US" dirty="0"/>
              <a:t>Record Class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1067269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assignment or  complete action agreed with student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53200" y="2298205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and review assignment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19993" y="4202150"/>
            <a:ext cx="24286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accept another request from same student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53200" y="3330961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the review to receive the fees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5205754"/>
            <a:ext cx="2362200" cy="85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Accepts more request</a:t>
            </a:r>
          </a:p>
        </p:txBody>
      </p:sp>
      <p:cxnSp>
        <p:nvCxnSpPr>
          <p:cNvPr id="18" name="Straight Arrow Connector 17"/>
          <p:cNvCxnSpPr>
            <a:cxnSpLocks/>
            <a:stCxn id="5" idx="2"/>
            <a:endCxn id="6" idx="0"/>
          </p:cNvCxnSpPr>
          <p:nvPr/>
        </p:nvCxnSpPr>
        <p:spPr>
          <a:xfrm>
            <a:off x="1486787" y="747320"/>
            <a:ext cx="0" cy="22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2"/>
            <a:endCxn id="37" idx="0"/>
          </p:cNvCxnSpPr>
          <p:nvPr/>
        </p:nvCxnSpPr>
        <p:spPr>
          <a:xfrm>
            <a:off x="1486787" y="1579106"/>
            <a:ext cx="5389" cy="14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365143" y="4036643"/>
            <a:ext cx="2212680" cy="10448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Picks a Request</a:t>
            </a:r>
          </a:p>
        </p:txBody>
      </p:sp>
      <p:cxnSp>
        <p:nvCxnSpPr>
          <p:cNvPr id="21" name="Straight Arrow Connector 20"/>
          <p:cNvCxnSpPr>
            <a:cxnSpLocks/>
            <a:stCxn id="20" idx="2"/>
            <a:endCxn id="8" idx="0"/>
          </p:cNvCxnSpPr>
          <p:nvPr/>
        </p:nvCxnSpPr>
        <p:spPr>
          <a:xfrm>
            <a:off x="1471483" y="5081482"/>
            <a:ext cx="1941" cy="18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67242" y="4863862"/>
            <a:ext cx="8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37994" y="4033632"/>
            <a:ext cx="8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4" name="Straight Arrow Connector 23"/>
          <p:cNvCxnSpPr>
            <a:cxnSpLocks/>
            <a:stCxn id="20" idx="3"/>
            <a:endCxn id="7" idx="1"/>
          </p:cNvCxnSpPr>
          <p:nvPr/>
        </p:nvCxnSpPr>
        <p:spPr>
          <a:xfrm flipV="1">
            <a:off x="2577823" y="4502054"/>
            <a:ext cx="153379" cy="5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8" idx="2"/>
            <a:endCxn id="9" idx="0"/>
          </p:cNvCxnSpPr>
          <p:nvPr/>
        </p:nvCxnSpPr>
        <p:spPr>
          <a:xfrm>
            <a:off x="1473424" y="5876407"/>
            <a:ext cx="13363" cy="17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9" idx="3"/>
            <a:endCxn id="10" idx="1"/>
          </p:cNvCxnSpPr>
          <p:nvPr/>
        </p:nvCxnSpPr>
        <p:spPr>
          <a:xfrm>
            <a:off x="2667887" y="6360986"/>
            <a:ext cx="586932" cy="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6973" y="2308865"/>
            <a:ext cx="2370914" cy="39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Information</a:t>
            </a:r>
          </a:p>
        </p:txBody>
      </p:sp>
      <p:cxnSp>
        <p:nvCxnSpPr>
          <p:cNvPr id="28" name="Straight Arrow Connector 27"/>
          <p:cNvCxnSpPr>
            <a:cxnSpLocks/>
            <a:stCxn id="27" idx="2"/>
            <a:endCxn id="43" idx="0"/>
          </p:cNvCxnSpPr>
          <p:nvPr/>
        </p:nvCxnSpPr>
        <p:spPr>
          <a:xfrm>
            <a:off x="1482430" y="2700727"/>
            <a:ext cx="5962" cy="18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cxnSpLocks/>
            <a:stCxn id="10" idx="3"/>
            <a:endCxn id="11" idx="1"/>
          </p:cNvCxnSpPr>
          <p:nvPr/>
        </p:nvCxnSpPr>
        <p:spPr>
          <a:xfrm flipV="1">
            <a:off x="5617019" y="381000"/>
            <a:ext cx="936181" cy="598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11" idx="2"/>
            <a:endCxn id="12" idx="0"/>
          </p:cNvCxnSpPr>
          <p:nvPr/>
        </p:nvCxnSpPr>
        <p:spPr>
          <a:xfrm>
            <a:off x="7734300" y="685800"/>
            <a:ext cx="0" cy="38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2" idx="2"/>
            <a:endCxn id="13" idx="0"/>
          </p:cNvCxnSpPr>
          <p:nvPr/>
        </p:nvCxnSpPr>
        <p:spPr>
          <a:xfrm>
            <a:off x="7734300" y="1981669"/>
            <a:ext cx="0" cy="31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3" idx="2"/>
            <a:endCxn id="15" idx="0"/>
          </p:cNvCxnSpPr>
          <p:nvPr/>
        </p:nvCxnSpPr>
        <p:spPr>
          <a:xfrm>
            <a:off x="7734300" y="2907805"/>
            <a:ext cx="0" cy="42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5" idx="2"/>
            <a:endCxn id="14" idx="0"/>
          </p:cNvCxnSpPr>
          <p:nvPr/>
        </p:nvCxnSpPr>
        <p:spPr>
          <a:xfrm>
            <a:off x="7734300" y="3940561"/>
            <a:ext cx="1" cy="26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4" idx="2"/>
            <a:endCxn id="17" idx="0"/>
          </p:cNvCxnSpPr>
          <p:nvPr/>
        </p:nvCxnSpPr>
        <p:spPr>
          <a:xfrm flipH="1">
            <a:off x="7734300" y="4811750"/>
            <a:ext cx="1" cy="3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43447" y="609600"/>
            <a:ext cx="2645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8897" y="2881020"/>
            <a:ext cx="2358990" cy="739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 Class Planner section set availability and daily confirmation  </a:t>
            </a:r>
          </a:p>
        </p:txBody>
      </p:sp>
      <p:cxnSp>
        <p:nvCxnSpPr>
          <p:cNvPr id="50" name="Straight Arrow Connector 49"/>
          <p:cNvCxnSpPr>
            <a:cxnSpLocks/>
            <a:stCxn id="43" idx="2"/>
            <a:endCxn id="20" idx="0"/>
          </p:cNvCxnSpPr>
          <p:nvPr/>
        </p:nvCxnSpPr>
        <p:spPr>
          <a:xfrm flipH="1">
            <a:off x="1471483" y="3620786"/>
            <a:ext cx="16909" cy="41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cxnSpLocks/>
            <a:stCxn id="17" idx="1"/>
            <a:endCxn id="20" idx="0"/>
          </p:cNvCxnSpPr>
          <p:nvPr/>
        </p:nvCxnSpPr>
        <p:spPr>
          <a:xfrm rot="10800000">
            <a:off x="1471484" y="4036644"/>
            <a:ext cx="5081717" cy="1594327"/>
          </a:xfrm>
          <a:prstGeom prst="bentConnector4">
            <a:avLst>
              <a:gd name="adj1" fmla="val 13123"/>
              <a:gd name="adj2" fmla="val 114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6719" y="1722948"/>
            <a:ext cx="2370914" cy="39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Approval by Admin</a:t>
            </a:r>
          </a:p>
        </p:txBody>
      </p:sp>
      <p:cxnSp>
        <p:nvCxnSpPr>
          <p:cNvPr id="41" name="Straight Arrow Connector 40"/>
          <p:cNvCxnSpPr>
            <a:cxnSpLocks/>
            <a:stCxn id="37" idx="2"/>
            <a:endCxn id="27" idx="0"/>
          </p:cNvCxnSpPr>
          <p:nvPr/>
        </p:nvCxnSpPr>
        <p:spPr>
          <a:xfrm flipH="1">
            <a:off x="1482430" y="2114810"/>
            <a:ext cx="9746" cy="19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1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5687" y="13772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687" y="1024385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Cv</a:t>
            </a:r>
            <a:r>
              <a:rPr lang="en-US" dirty="0"/>
              <a:t> Builder</a:t>
            </a:r>
          </a:p>
          <a:p>
            <a:pPr algn="ctr"/>
            <a:r>
              <a:rPr lang="en-US" dirty="0"/>
              <a:t>And Upload CV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0049" y="3318915"/>
            <a:ext cx="2362200" cy="59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for Payment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522" y="2819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calendar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9522" y="3572734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Receives specific information from student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8807" y="4380614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Reminders for class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29174" y="158577"/>
            <a:ext cx="2502049" cy="86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further information from teacher and student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04959" y="1762523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class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71751" y="6078013"/>
            <a:ext cx="24286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accept another request from same student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1213" y="5205740"/>
            <a:ext cx="2331327" cy="75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the review different admin to receive the fees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13309" y="5957597"/>
            <a:ext cx="2362200" cy="85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Accepts more request</a:t>
            </a:r>
          </a:p>
        </p:txBody>
      </p:sp>
      <p:cxnSp>
        <p:nvCxnSpPr>
          <p:cNvPr id="17" name="Straight Arrow Connector 16"/>
          <p:cNvCxnSpPr>
            <a:cxnSpLocks/>
            <a:stCxn id="5" idx="2"/>
            <a:endCxn id="6" idx="0"/>
          </p:cNvCxnSpPr>
          <p:nvPr/>
        </p:nvCxnSpPr>
        <p:spPr>
          <a:xfrm>
            <a:off x="1486787" y="747320"/>
            <a:ext cx="0" cy="27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2"/>
            <a:endCxn id="26" idx="0"/>
          </p:cNvCxnSpPr>
          <p:nvPr/>
        </p:nvCxnSpPr>
        <p:spPr>
          <a:xfrm>
            <a:off x="1486787" y="1633985"/>
            <a:ext cx="5389" cy="27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3090049" y="4080356"/>
            <a:ext cx="2200969" cy="12656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Picks a Request sent for second time</a:t>
            </a:r>
          </a:p>
        </p:txBody>
      </p:sp>
      <p:cxnSp>
        <p:nvCxnSpPr>
          <p:cNvPr id="20" name="Straight Arrow Connector 19"/>
          <p:cNvCxnSpPr>
            <a:cxnSpLocks/>
            <a:endCxn id="43" idx="0"/>
          </p:cNvCxnSpPr>
          <p:nvPr/>
        </p:nvCxnSpPr>
        <p:spPr>
          <a:xfrm>
            <a:off x="1479362" y="3295261"/>
            <a:ext cx="7425" cy="4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9870" y="2787950"/>
            <a:ext cx="8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1600" y="1780626"/>
            <a:ext cx="8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3" name="Straight Arrow Connector 22"/>
          <p:cNvCxnSpPr>
            <a:cxnSpLocks/>
            <a:stCxn id="45" idx="2"/>
            <a:endCxn id="7" idx="0"/>
          </p:cNvCxnSpPr>
          <p:nvPr/>
        </p:nvCxnSpPr>
        <p:spPr>
          <a:xfrm>
            <a:off x="4271149" y="2742143"/>
            <a:ext cx="0" cy="57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6719" y="1910530"/>
            <a:ext cx="2370914" cy="59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Information to receive salary</a:t>
            </a:r>
          </a:p>
        </p:txBody>
      </p:sp>
      <p:cxnSp>
        <p:nvCxnSpPr>
          <p:cNvPr id="27" name="Straight Arrow Connector 26"/>
          <p:cNvCxnSpPr>
            <a:cxnSpLocks/>
            <a:stCxn id="26" idx="2"/>
            <a:endCxn id="35" idx="0"/>
          </p:cNvCxnSpPr>
          <p:nvPr/>
        </p:nvCxnSpPr>
        <p:spPr>
          <a:xfrm flipH="1">
            <a:off x="1479263" y="2510269"/>
            <a:ext cx="12913" cy="30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45" idx="3"/>
            <a:endCxn id="11" idx="1"/>
          </p:cNvCxnSpPr>
          <p:nvPr/>
        </p:nvCxnSpPr>
        <p:spPr>
          <a:xfrm flipV="1">
            <a:off x="5377489" y="591481"/>
            <a:ext cx="651685" cy="1628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45" idx="3"/>
            <a:endCxn id="12" idx="1"/>
          </p:cNvCxnSpPr>
          <p:nvPr/>
        </p:nvCxnSpPr>
        <p:spPr>
          <a:xfrm flipV="1">
            <a:off x="5377489" y="2219723"/>
            <a:ext cx="627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22181" y="152400"/>
            <a:ext cx="2645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4994" y="2818743"/>
            <a:ext cx="2368537" cy="75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General Class Planner section (calendar)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2419" y="3755211"/>
            <a:ext cx="2368736" cy="62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Selects pending reviews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8263" y="4652098"/>
            <a:ext cx="2368736" cy="62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Proceeds to review</a:t>
            </a:r>
          </a:p>
        </p:txBody>
      </p:sp>
      <p:sp>
        <p:nvSpPr>
          <p:cNvPr id="45" name="Diamond 44"/>
          <p:cNvSpPr/>
          <p:nvPr/>
        </p:nvSpPr>
        <p:spPr>
          <a:xfrm>
            <a:off x="3164809" y="1697304"/>
            <a:ext cx="2212680" cy="10448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Approved</a:t>
            </a:r>
          </a:p>
        </p:txBody>
      </p:sp>
      <p:cxnSp>
        <p:nvCxnSpPr>
          <p:cNvPr id="73" name="Connector: Elbow 72"/>
          <p:cNvCxnSpPr>
            <a:stCxn id="11" idx="2"/>
            <a:endCxn id="45" idx="0"/>
          </p:cNvCxnSpPr>
          <p:nvPr/>
        </p:nvCxnSpPr>
        <p:spPr>
          <a:xfrm rot="5400000">
            <a:off x="5439214" y="-143681"/>
            <a:ext cx="672920" cy="3009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  <a:stCxn id="43" idx="2"/>
            <a:endCxn id="44" idx="0"/>
          </p:cNvCxnSpPr>
          <p:nvPr/>
        </p:nvCxnSpPr>
        <p:spPr>
          <a:xfrm flipH="1">
            <a:off x="1482631" y="4383204"/>
            <a:ext cx="4156" cy="26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/>
          <p:cNvCxnSpPr>
            <a:cxnSpLocks/>
            <a:stCxn id="44" idx="3"/>
            <a:endCxn id="45" idx="1"/>
          </p:cNvCxnSpPr>
          <p:nvPr/>
        </p:nvCxnSpPr>
        <p:spPr>
          <a:xfrm flipV="1">
            <a:off x="2666999" y="2219724"/>
            <a:ext cx="497810" cy="27463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/>
          <p:cNvCxnSpPr>
            <a:cxnSpLocks/>
            <a:stCxn id="35" idx="3"/>
            <a:endCxn id="19" idx="1"/>
          </p:cNvCxnSpPr>
          <p:nvPr/>
        </p:nvCxnSpPr>
        <p:spPr>
          <a:xfrm>
            <a:off x="2663531" y="3195739"/>
            <a:ext cx="426518" cy="15174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  <a:stCxn id="35" idx="2"/>
            <a:endCxn id="43" idx="0"/>
          </p:cNvCxnSpPr>
          <p:nvPr/>
        </p:nvCxnSpPr>
        <p:spPr>
          <a:xfrm>
            <a:off x="1479263" y="3572734"/>
            <a:ext cx="7524" cy="18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879972" y="4239999"/>
            <a:ext cx="8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17" name="Connector: Elbow 116"/>
          <p:cNvCxnSpPr>
            <a:cxnSpLocks/>
            <a:stCxn id="19" idx="3"/>
            <a:endCxn id="8" idx="1"/>
          </p:cNvCxnSpPr>
          <p:nvPr/>
        </p:nvCxnSpPr>
        <p:spPr>
          <a:xfrm flipV="1">
            <a:off x="5291018" y="3124200"/>
            <a:ext cx="698504" cy="15889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126061" y="5491475"/>
            <a:ext cx="2128944" cy="22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request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551825" y="5150723"/>
            <a:ext cx="55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36" name="Straight Arrow Connector 135"/>
          <p:cNvCxnSpPr>
            <a:stCxn id="19" idx="2"/>
            <a:endCxn id="133" idx="0"/>
          </p:cNvCxnSpPr>
          <p:nvPr/>
        </p:nvCxnSpPr>
        <p:spPr>
          <a:xfrm flipH="1">
            <a:off x="4190533" y="5346004"/>
            <a:ext cx="1" cy="1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" idx="2"/>
            <a:endCxn id="9" idx="0"/>
          </p:cNvCxnSpPr>
          <p:nvPr/>
        </p:nvCxnSpPr>
        <p:spPr>
          <a:xfrm>
            <a:off x="7170622" y="3429000"/>
            <a:ext cx="0" cy="14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  <a:stCxn id="9" idx="2"/>
            <a:endCxn id="10" idx="0"/>
          </p:cNvCxnSpPr>
          <p:nvPr/>
        </p:nvCxnSpPr>
        <p:spPr>
          <a:xfrm flipH="1">
            <a:off x="7169907" y="4182334"/>
            <a:ext cx="715" cy="19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  <a:stCxn id="10" idx="2"/>
            <a:endCxn id="15" idx="0"/>
          </p:cNvCxnSpPr>
          <p:nvPr/>
        </p:nvCxnSpPr>
        <p:spPr>
          <a:xfrm>
            <a:off x="7169907" y="4990214"/>
            <a:ext cx="6970" cy="21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15" idx="2"/>
            <a:endCxn id="14" idx="0"/>
          </p:cNvCxnSpPr>
          <p:nvPr/>
        </p:nvCxnSpPr>
        <p:spPr>
          <a:xfrm>
            <a:off x="7176877" y="5959751"/>
            <a:ext cx="9182" cy="11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" idx="1"/>
            <a:endCxn id="16" idx="3"/>
          </p:cNvCxnSpPr>
          <p:nvPr/>
        </p:nvCxnSpPr>
        <p:spPr>
          <a:xfrm flipH="1">
            <a:off x="5475509" y="6382813"/>
            <a:ext cx="49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12" idx="0"/>
            <a:endCxn id="45" idx="0"/>
          </p:cNvCxnSpPr>
          <p:nvPr/>
        </p:nvCxnSpPr>
        <p:spPr>
          <a:xfrm rot="16200000" flipV="1">
            <a:off x="5695995" y="272459"/>
            <a:ext cx="65219" cy="2914910"/>
          </a:xfrm>
          <a:prstGeom prst="bentConnector3">
            <a:avLst>
              <a:gd name="adj1" fmla="val 450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3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586870" y="3017433"/>
            <a:ext cx="2362200" cy="85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Updates Calendars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3511" y="2956740"/>
            <a:ext cx="8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41120" y="3079983"/>
            <a:ext cx="8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2932" y="363169"/>
            <a:ext cx="2645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</a:p>
        </p:txBody>
      </p:sp>
      <p:sp>
        <p:nvSpPr>
          <p:cNvPr id="45" name="Diamond 44"/>
          <p:cNvSpPr/>
          <p:nvPr/>
        </p:nvSpPr>
        <p:spPr>
          <a:xfrm>
            <a:off x="3352801" y="2618101"/>
            <a:ext cx="2666999" cy="16490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Picked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67792" y="2993816"/>
            <a:ext cx="2362201" cy="89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Specific time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52800" y="1367346"/>
            <a:ext cx="2667000" cy="100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sends request for specific class to teachers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8347" y="4808133"/>
            <a:ext cx="2362201" cy="89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Second Request to Admins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52799" y="5638800"/>
            <a:ext cx="2666999" cy="101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Third Request </a:t>
            </a:r>
          </a:p>
          <a:p>
            <a:pPr algn="ctr"/>
            <a:r>
              <a:rPr lang="en-US" dirty="0"/>
              <a:t>to Super Admin</a:t>
            </a:r>
          </a:p>
        </p:txBody>
      </p:sp>
      <p:cxnSp>
        <p:nvCxnSpPr>
          <p:cNvPr id="30" name="Straight Arrow Connector 29"/>
          <p:cNvCxnSpPr>
            <a:stCxn id="45" idx="1"/>
            <a:endCxn id="133" idx="3"/>
          </p:cNvCxnSpPr>
          <p:nvPr/>
        </p:nvCxnSpPr>
        <p:spPr>
          <a:xfrm flipH="1" flipV="1">
            <a:off x="2529993" y="3442650"/>
            <a:ext cx="8228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33" idx="2"/>
            <a:endCxn id="52" idx="0"/>
          </p:cNvCxnSpPr>
          <p:nvPr/>
        </p:nvCxnSpPr>
        <p:spPr>
          <a:xfrm>
            <a:off x="1348893" y="3891483"/>
            <a:ext cx="555" cy="91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52" idx="3"/>
            <a:endCxn id="45" idx="0"/>
          </p:cNvCxnSpPr>
          <p:nvPr/>
        </p:nvCxnSpPr>
        <p:spPr>
          <a:xfrm flipV="1">
            <a:off x="2530548" y="2618101"/>
            <a:ext cx="2155753" cy="2638866"/>
          </a:xfrm>
          <a:prstGeom prst="bentConnector4">
            <a:avLst>
              <a:gd name="adj1" fmla="val 19071"/>
              <a:gd name="adj2" fmla="val 103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50" idx="2"/>
            <a:endCxn id="45" idx="0"/>
          </p:cNvCxnSpPr>
          <p:nvPr/>
        </p:nvCxnSpPr>
        <p:spPr>
          <a:xfrm>
            <a:off x="4686300" y="2368435"/>
            <a:ext cx="1" cy="24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  <a:endCxn id="16" idx="1"/>
          </p:cNvCxnSpPr>
          <p:nvPr/>
        </p:nvCxnSpPr>
        <p:spPr>
          <a:xfrm flipV="1">
            <a:off x="6019800" y="3442649"/>
            <a:ext cx="56707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cxnSpLocks/>
            <a:stCxn id="133" idx="2"/>
            <a:endCxn id="53" idx="0"/>
          </p:cNvCxnSpPr>
          <p:nvPr/>
        </p:nvCxnSpPr>
        <p:spPr>
          <a:xfrm rot="16200000" flipH="1">
            <a:off x="2143938" y="3096438"/>
            <a:ext cx="1747317" cy="3337406"/>
          </a:xfrm>
          <a:prstGeom prst="bentConnector3">
            <a:avLst>
              <a:gd name="adj1" fmla="val 29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5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567</Words>
  <Application>Microsoft Office PowerPoint</Application>
  <PresentationFormat>On-screen Show (4:3)</PresentationFormat>
  <Paragraphs>227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Al Yaseen (UAE)</dc:creator>
  <cp:lastModifiedBy>Prashant Thomas</cp:lastModifiedBy>
  <cp:revision>28</cp:revision>
  <dcterms:created xsi:type="dcterms:W3CDTF">2006-08-16T00:00:00Z</dcterms:created>
  <dcterms:modified xsi:type="dcterms:W3CDTF">2017-05-08T04:42:56Z</dcterms:modified>
</cp:coreProperties>
</file>