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24" r:id="rId4"/>
    <p:sldId id="335" r:id="rId5"/>
    <p:sldId id="336" r:id="rId6"/>
    <p:sldId id="337" r:id="rId7"/>
    <p:sldId id="338" r:id="rId8"/>
    <p:sldId id="339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51" r:id="rId17"/>
    <p:sldId id="350" r:id="rId18"/>
    <p:sldId id="270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1E31"/>
    <a:srgbClr val="0AA17B"/>
    <a:srgbClr val="2CABC1"/>
    <a:srgbClr val="6DBD46"/>
    <a:srgbClr val="522C7B"/>
    <a:srgbClr val="FFCE3C"/>
    <a:srgbClr val="C5EBFF"/>
    <a:srgbClr val="FD8B32"/>
    <a:srgbClr val="740027"/>
    <a:srgbClr val="FD7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>
        <p:scale>
          <a:sx n="70" d="100"/>
          <a:sy n="70" d="100"/>
        </p:scale>
        <p:origin x="52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4FBA-0008-498E-A320-B92DFCC57072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11E7D-F324-4151-81A1-528F2B0C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8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11E7D-F324-4151-81A1-528F2B0C7F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7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87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5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37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87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60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03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8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9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61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4F9-C904-425D-8CBC-EC70944AAAB1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99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255025" y="4127251"/>
            <a:ext cx="5836892" cy="431498"/>
          </a:xfrm>
        </p:spPr>
        <p:txBody>
          <a:bodyPr>
            <a:noAutofit/>
          </a:bodyPr>
          <a:lstStyle/>
          <a:p>
            <a:pPr algn="r"/>
            <a:r>
              <a:rPr lang="en-IN" sz="3200" b="1" dirty="0">
                <a:solidFill>
                  <a:srgbClr val="FD8B32"/>
                </a:solidFill>
              </a:rPr>
              <a:t>We Engineer your Digital Success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64631" y="4854285"/>
            <a:ext cx="10327286" cy="1044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5934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3902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1869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9836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7803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5771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3738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800" b="1" dirty="0" smtClean="0">
                <a:solidFill>
                  <a:srgbClr val="740027"/>
                </a:solidFill>
              </a:rPr>
              <a:t>LEARNING MANAGEMENT SYSTEM</a:t>
            </a:r>
            <a:endParaRPr lang="en-US" sz="3600" b="1" dirty="0" smtClean="0">
              <a:solidFill>
                <a:srgbClr val="740027"/>
              </a:solidFill>
            </a:endParaRPr>
          </a:p>
          <a:p>
            <a:pPr algn="r"/>
            <a:endParaRPr lang="en-US" sz="1600" b="1" dirty="0">
              <a:solidFill>
                <a:srgbClr val="1C1C1C"/>
              </a:solidFill>
            </a:endParaRPr>
          </a:p>
          <a:p>
            <a:pPr algn="r"/>
            <a:endParaRPr lang="en-US" sz="1800" b="1" dirty="0" smtClean="0">
              <a:solidFill>
                <a:srgbClr val="1C1C1C"/>
              </a:solidFill>
            </a:endParaRPr>
          </a:p>
          <a:p>
            <a:pPr algn="r"/>
            <a:r>
              <a:rPr lang="en-US" sz="1800" b="1" dirty="0" smtClean="0">
                <a:solidFill>
                  <a:srgbClr val="1C1C1C"/>
                </a:solidFill>
              </a:rPr>
              <a:t>6 May </a:t>
            </a:r>
            <a:r>
              <a:rPr lang="en-US" sz="1800" b="1" dirty="0">
                <a:solidFill>
                  <a:srgbClr val="1C1C1C"/>
                </a:solidFill>
              </a:rPr>
              <a:t>2017</a:t>
            </a:r>
            <a:endParaRPr lang="en-IN" sz="1800" b="1" dirty="0">
              <a:solidFill>
                <a:srgbClr val="1C1C1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017" y="6544342"/>
            <a:ext cx="25180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/>
              <a:t>© 2017. All Rights  Reserved / www.verbat.com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514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20926" y="228624"/>
            <a:ext cx="5901578" cy="499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8984" indent="-188984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solidFill>
                  <a:schemeClr val="bg1"/>
                </a:solidFill>
              </a:rPr>
              <a:t>Student Login 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382592" y="7284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382592" y="11856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4"/>
          <a:stretch/>
        </p:blipFill>
        <p:spPr>
          <a:xfrm>
            <a:off x="627796" y="1519979"/>
            <a:ext cx="9908275" cy="49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20926" y="228624"/>
            <a:ext cx="5901578" cy="499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8984" indent="-188984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solidFill>
                  <a:schemeClr val="bg1"/>
                </a:solidFill>
              </a:rPr>
              <a:t>Student Course Overview  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382592" y="7284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382592" y="11856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3"/>
          <a:stretch/>
        </p:blipFill>
        <p:spPr>
          <a:xfrm>
            <a:off x="777921" y="1502947"/>
            <a:ext cx="9498842" cy="50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20926" y="228624"/>
            <a:ext cx="5901578" cy="499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8984" indent="-188984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solidFill>
                  <a:schemeClr val="bg1"/>
                </a:solidFill>
              </a:rPr>
              <a:t>Student Course Topics  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382592" y="7284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382592" y="11856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0"/>
          <a:stretch/>
        </p:blipFill>
        <p:spPr>
          <a:xfrm>
            <a:off x="968989" y="1547275"/>
            <a:ext cx="9457899" cy="50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20926" y="228624"/>
            <a:ext cx="5901578" cy="499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8984" indent="-188984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solidFill>
                  <a:schemeClr val="bg1"/>
                </a:solidFill>
              </a:rPr>
              <a:t>Student – Join Meeting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382592" y="7284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382592" y="11856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6"/>
          <a:stretch/>
        </p:blipFill>
        <p:spPr>
          <a:xfrm>
            <a:off x="627796" y="1492682"/>
            <a:ext cx="9416956" cy="500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20926" y="228624"/>
            <a:ext cx="5901578" cy="499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8984" indent="-188984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solidFill>
                  <a:schemeClr val="bg1"/>
                </a:solidFill>
              </a:rPr>
              <a:t>Training Session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382592" y="7284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382592" y="11856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10164"/>
          <a:stretch/>
        </p:blipFill>
        <p:spPr>
          <a:xfrm>
            <a:off x="627797" y="1519979"/>
            <a:ext cx="9976514" cy="507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20925" y="228624"/>
            <a:ext cx="8499993" cy="499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8984" indent="-188984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solidFill>
                  <a:schemeClr val="bg1"/>
                </a:solidFill>
              </a:rPr>
              <a:t>Training Whiteboard and Text Box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382592" y="7284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382592" y="11856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1" y="1533627"/>
            <a:ext cx="9157647" cy="4962112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10140285" y="4080681"/>
            <a:ext cx="1569494" cy="627797"/>
          </a:xfrm>
          <a:prstGeom prst="wedgeRectCallout">
            <a:avLst>
              <a:gd name="adj1" fmla="val -180799"/>
              <a:gd name="adj2" fmla="val -17710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Text Box </a:t>
            </a:r>
            <a:endParaRPr lang="en-GB" dirty="0"/>
          </a:p>
        </p:txBody>
      </p:sp>
      <p:sp>
        <p:nvSpPr>
          <p:cNvPr id="8" name="Rectangular Callout 7"/>
          <p:cNvSpPr/>
          <p:nvPr/>
        </p:nvSpPr>
        <p:spPr>
          <a:xfrm>
            <a:off x="10140285" y="5079208"/>
            <a:ext cx="1569494" cy="639204"/>
          </a:xfrm>
          <a:prstGeom prst="wedgeRectCallout">
            <a:avLst>
              <a:gd name="adj1" fmla="val -215582"/>
              <a:gd name="adj2" fmla="val -3696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Whiteboard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1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20925" y="228624"/>
            <a:ext cx="8499993" cy="499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8984" indent="-188984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solidFill>
                  <a:schemeClr val="bg1"/>
                </a:solidFill>
              </a:rPr>
              <a:t>Training Screen Sharing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382592" y="7284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382592" y="11856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1" y="1516566"/>
            <a:ext cx="9455338" cy="501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20925" y="228624"/>
            <a:ext cx="8499993" cy="499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8984" indent="-188984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solidFill>
                  <a:schemeClr val="bg1"/>
                </a:solidFill>
              </a:rPr>
              <a:t>Training Chat Box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382592" y="7284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382592" y="11856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4" y="1562366"/>
            <a:ext cx="9346157" cy="5036629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10140285" y="4080681"/>
            <a:ext cx="1569494" cy="627797"/>
          </a:xfrm>
          <a:prstGeom prst="wedgeRectCallout">
            <a:avLst>
              <a:gd name="adj1" fmla="val -143408"/>
              <a:gd name="adj2" fmla="val -16405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Chat Box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8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4960709" y="2764655"/>
            <a:ext cx="2414480" cy="521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+971 4 2973236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940178" y="2764655"/>
            <a:ext cx="3445565" cy="463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uae@verbat.com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-27855" y="2833442"/>
            <a:ext cx="12232584" cy="3249923"/>
            <a:chOff x="-27855" y="2581654"/>
            <a:chExt cx="12232584" cy="3249923"/>
          </a:xfrm>
        </p:grpSpPr>
        <p:sp>
          <p:nvSpPr>
            <p:cNvPr id="16" name="Rectangle 15"/>
            <p:cNvSpPr/>
            <p:nvPr/>
          </p:nvSpPr>
          <p:spPr>
            <a:xfrm>
              <a:off x="-27855" y="3960542"/>
              <a:ext cx="12232584" cy="1871035"/>
            </a:xfrm>
            <a:prstGeom prst="rect">
              <a:avLst/>
            </a:prstGeom>
            <a:solidFill>
              <a:srgbClr val="978E3E">
                <a:alpha val="7098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IN" sz="2400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929257" y="2581654"/>
              <a:ext cx="4608596" cy="1086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algn="l" defTabSz="457200">
                <a:spcBef>
                  <a:spcPts val="0"/>
                </a:spcBef>
              </a:pP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endParaRPr>
            </a:p>
            <a:p>
              <a:pPr lvl="0" algn="l" defTabSz="457200">
                <a:spcBef>
                  <a:spcPts val="0"/>
                </a:spcBef>
              </a:pP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rPr>
                <a:t>217, Sheikh Rashid </a:t>
              </a:r>
              <a:r>
                <a:rPr lang="en-US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rPr>
                <a:t>Bldg</a:t>
              </a:r>
              <a:endPara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endParaRPr>
            </a:p>
            <a:p>
              <a:pPr lvl="0" algn="l" defTabSz="457200">
                <a:spcBef>
                  <a:spcPts val="0"/>
                </a:spcBef>
              </a:pP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rPr>
                <a:t>P.O Box 56272, Dubai</a:t>
              </a:r>
              <a:b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rPr>
              </a:b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rPr>
                <a:t>United Arab Emirates</a:t>
              </a:r>
            </a:p>
            <a:p>
              <a:pPr lvl="0" algn="l" defTabSz="457200">
                <a:spcBef>
                  <a:spcPts val="0"/>
                </a:spcBef>
              </a:pPr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rPr>
                <a:t/>
              </a:r>
              <a:b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rPr>
              </a:br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7583404" y="4058030"/>
              <a:ext cx="4608596" cy="17735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algn="l">
                <a:spcBef>
                  <a:spcPts val="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USA</a:t>
              </a:r>
              <a:r>
                <a:rPr lang="en-US" sz="20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/>
              </a:r>
              <a:br>
                <a:rPr lang="en-US" sz="20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</a:br>
              <a:r>
                <a:rPr lang="en-US" sz="20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/>
              </a:r>
              <a:br>
                <a:rPr lang="en-US" sz="20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</a:br>
              <a:r>
                <a:rPr lang="en-US" sz="20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2033 Gateway Place</a:t>
              </a:r>
            </a:p>
            <a:p>
              <a:pPr lvl="0" algn="l">
                <a:spcBef>
                  <a:spcPts val="0"/>
                </a:spcBef>
              </a:pPr>
              <a:r>
                <a:rPr lang="en-US" sz="20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Suite 500</a:t>
              </a:r>
            </a:p>
            <a:p>
              <a:pPr lvl="0" algn="l">
                <a:spcBef>
                  <a:spcPts val="0"/>
                </a:spcBef>
              </a:pPr>
              <a:r>
                <a:rPr lang="en-US" sz="20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San Jose , CA- 95110</a:t>
              </a:r>
              <a:endParaRPr lang="en-IN" sz="200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Subtitle 2"/>
          <p:cNvSpPr txBox="1">
            <a:spLocks/>
          </p:cNvSpPr>
          <p:nvPr/>
        </p:nvSpPr>
        <p:spPr>
          <a:xfrm>
            <a:off x="207674" y="260708"/>
            <a:ext cx="7544848" cy="499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8984" indent="-188984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09943" y="4380983"/>
            <a:ext cx="29915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/>
            <a:r>
              <a:rPr lang="en-US" sz="2000" b="1" dirty="0">
                <a:solidFill>
                  <a:schemeClr val="bg1"/>
                </a:solidFill>
              </a:rPr>
              <a:t>India</a:t>
            </a:r>
          </a:p>
          <a:p>
            <a:pPr lvl="0" defTabSz="457200"/>
            <a:endParaRPr lang="en-US" sz="2000" b="1" dirty="0">
              <a:solidFill>
                <a:schemeClr val="bg1"/>
              </a:solidFill>
            </a:endParaRPr>
          </a:p>
          <a:p>
            <a:pPr lvl="0" defTabSz="457200"/>
            <a:r>
              <a:rPr lang="en-US" sz="2000" dirty="0">
                <a:solidFill>
                  <a:schemeClr val="bg1"/>
                </a:solidFill>
              </a:rPr>
              <a:t>Level III, PTC Tower</a:t>
            </a:r>
          </a:p>
          <a:p>
            <a:pPr lvl="0" defTabSz="457200"/>
            <a:r>
              <a:rPr lang="en-US" sz="2000" dirty="0">
                <a:solidFill>
                  <a:schemeClr val="bg1"/>
                </a:solidFill>
              </a:rPr>
              <a:t>Nanthancode, Trivandrum</a:t>
            </a:r>
          </a:p>
          <a:p>
            <a:pPr lvl="0" defTabSz="457200"/>
            <a:r>
              <a:rPr lang="en-US" sz="2000" dirty="0">
                <a:solidFill>
                  <a:schemeClr val="bg1"/>
                </a:solidFill>
              </a:rPr>
              <a:t>Kerala</a:t>
            </a:r>
          </a:p>
          <a:p>
            <a:pPr lvl="0" defTabSz="457200"/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52" y="1744721"/>
            <a:ext cx="796694" cy="7966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2" y="1731468"/>
            <a:ext cx="827343" cy="8273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493" y="1731468"/>
            <a:ext cx="796694" cy="7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05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15473" y="1757650"/>
            <a:ext cx="2921620" cy="2836570"/>
            <a:chOff x="2442117" y="1808236"/>
            <a:chExt cx="2921620" cy="2836570"/>
          </a:xfrm>
        </p:grpSpPr>
        <p:sp>
          <p:nvSpPr>
            <p:cNvPr id="3" name="Rectangle 2"/>
            <p:cNvSpPr/>
            <p:nvPr/>
          </p:nvSpPr>
          <p:spPr>
            <a:xfrm>
              <a:off x="2667613" y="4121586"/>
              <a:ext cx="2317992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sz="2800" dirty="0">
                  <a:solidFill>
                    <a:srgbClr val="740026"/>
                  </a:solidFill>
                </a:rPr>
                <a:t>Thank You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117" y="1808236"/>
              <a:ext cx="2657475" cy="2143125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5363737" y="1808236"/>
              <a:ext cx="0" cy="2143125"/>
            </a:xfrm>
            <a:prstGeom prst="line">
              <a:avLst/>
            </a:prstGeom>
            <a:ln w="22225">
              <a:solidFill>
                <a:srgbClr val="7400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4615473" y="5225848"/>
            <a:ext cx="27048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</a:t>
            </a:r>
            <a:b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IN" sz="1200" dirty="0"/>
              <a:t>2017. All Rights  Reserved </a:t>
            </a:r>
            <a:br>
              <a:rPr lang="en-IN" sz="1200" dirty="0"/>
            </a:br>
            <a:r>
              <a:rPr lang="en-IN" sz="1200" dirty="0"/>
              <a:t>Verbat Technologies</a:t>
            </a:r>
            <a:br>
              <a:rPr lang="en-IN" sz="1200" dirty="0"/>
            </a:br>
            <a:r>
              <a:rPr lang="en-IN" sz="1200" dirty="0"/>
              <a:t>www.verbat.com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056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0926" y="220952"/>
            <a:ext cx="4589613" cy="499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8984" indent="-188984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073973" y="3516239"/>
            <a:ext cx="5593510" cy="902267"/>
          </a:xfrm>
          <a:prstGeom prst="roundRect">
            <a:avLst>
              <a:gd name="adj" fmla="val 16667"/>
            </a:avLst>
          </a:prstGeom>
          <a:noFill/>
          <a:ln w="0">
            <a:solidFill>
              <a:srgbClr val="992941"/>
            </a:solidFill>
            <a:headEnd/>
            <a:tailEnd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                            Student Module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000962" y="2435121"/>
            <a:ext cx="699303" cy="691373"/>
          </a:xfrm>
          <a:prstGeom prst="rect">
            <a:avLst/>
          </a:prstGeom>
          <a:solidFill>
            <a:srgbClr val="992941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00961" y="3621685"/>
            <a:ext cx="699303" cy="691373"/>
          </a:xfrm>
          <a:prstGeom prst="rect">
            <a:avLst/>
          </a:prstGeom>
          <a:solidFill>
            <a:srgbClr val="992941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073973" y="2399313"/>
            <a:ext cx="5593509" cy="902267"/>
          </a:xfrm>
          <a:prstGeom prst="roundRect">
            <a:avLst>
              <a:gd name="adj" fmla="val 16667"/>
            </a:avLst>
          </a:prstGeom>
          <a:noFill/>
          <a:ln w="0">
            <a:solidFill>
              <a:srgbClr val="992941"/>
            </a:solidFill>
            <a:headEnd/>
            <a:tailEnd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                           Teacher Module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3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382592" y="7284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382592" y="11856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034216" y="2889644"/>
            <a:ext cx="5593509" cy="902267"/>
          </a:xfrm>
          <a:prstGeom prst="roundRect">
            <a:avLst>
              <a:gd name="adj" fmla="val 16667"/>
            </a:avLst>
          </a:prstGeom>
          <a:noFill/>
          <a:ln w="0">
            <a:solidFill>
              <a:srgbClr val="992941"/>
            </a:solidFill>
            <a:headEnd/>
            <a:tailEnd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         Teacher Module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20926" y="228624"/>
            <a:ext cx="5901578" cy="499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8984" indent="-188984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solidFill>
                  <a:schemeClr val="bg1"/>
                </a:solidFill>
              </a:rPr>
              <a:t>Teacher Login 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382592" y="7284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382592" y="11856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0"/>
          <a:stretch/>
        </p:blipFill>
        <p:spPr>
          <a:xfrm>
            <a:off x="543085" y="1507227"/>
            <a:ext cx="9387366" cy="499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20926" y="228624"/>
            <a:ext cx="5901578" cy="499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8984" indent="-188984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solidFill>
                  <a:schemeClr val="bg1"/>
                </a:solidFill>
              </a:rPr>
              <a:t>Teacher Course Overview 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382592" y="7284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382592" y="11856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3"/>
          <a:stretch/>
        </p:blipFill>
        <p:spPr>
          <a:xfrm>
            <a:off x="805219" y="1547275"/>
            <a:ext cx="9647824" cy="494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20926" y="228624"/>
            <a:ext cx="5901578" cy="499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8984" indent="-188984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solidFill>
                  <a:schemeClr val="bg1"/>
                </a:solidFill>
              </a:rPr>
              <a:t>Teacher Course Topics 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382592" y="7284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382592" y="11856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5"/>
          <a:stretch/>
        </p:blipFill>
        <p:spPr>
          <a:xfrm>
            <a:off x="782016" y="1522523"/>
            <a:ext cx="10216951" cy="49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20926" y="228624"/>
            <a:ext cx="5901578" cy="499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8984" indent="-188984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solidFill>
                  <a:schemeClr val="bg1"/>
                </a:solidFill>
              </a:rPr>
              <a:t>Teacher – Start Meeting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382592" y="7284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382592" y="11856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6"/>
          <a:stretch/>
        </p:blipFill>
        <p:spPr>
          <a:xfrm>
            <a:off x="941699" y="1540452"/>
            <a:ext cx="9503071" cy="494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20926" y="228624"/>
            <a:ext cx="5901578" cy="499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8984" indent="-188984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solidFill>
                  <a:schemeClr val="bg1"/>
                </a:solidFill>
              </a:rPr>
              <a:t>Training Session 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382592" y="7284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382592" y="11856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304"/>
          <a:stretch/>
        </p:blipFill>
        <p:spPr>
          <a:xfrm>
            <a:off x="791570" y="1504175"/>
            <a:ext cx="9544445" cy="508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382592" y="7284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382592" y="11856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034216" y="2889644"/>
            <a:ext cx="5593509" cy="902267"/>
          </a:xfrm>
          <a:prstGeom prst="roundRect">
            <a:avLst>
              <a:gd name="adj" fmla="val 16667"/>
            </a:avLst>
          </a:prstGeom>
          <a:noFill/>
          <a:ln w="0">
            <a:solidFill>
              <a:srgbClr val="992941"/>
            </a:solidFill>
            <a:headEnd/>
            <a:tailEnd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  <a:cs typeface="Arial" pitchFamily="34" charset="0"/>
              </a:rPr>
              <a:t>         Student Module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110</Words>
  <Application>Microsoft Office PowerPoint</Application>
  <PresentationFormat>Widescreen</PresentationFormat>
  <Paragraphs>47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Verbat</dc:creator>
  <cp:lastModifiedBy>Anashwar</cp:lastModifiedBy>
  <cp:revision>451</cp:revision>
  <dcterms:created xsi:type="dcterms:W3CDTF">2016-07-20T04:54:31Z</dcterms:created>
  <dcterms:modified xsi:type="dcterms:W3CDTF">2017-05-06T13:01:25Z</dcterms:modified>
</cp:coreProperties>
</file>