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140" d="100"/>
          <a:sy n="140" d="100"/>
        </p:scale>
        <p:origin x="-58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4798-4FB9-4F90-BEC8-7818EDF18B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66CB-B328-43DA-BD5A-240DECBC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804987"/>
            <a:ext cx="66198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8" y="205836"/>
            <a:ext cx="9964615" cy="665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90" y="1538287"/>
            <a:ext cx="10047291" cy="49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1" y="923558"/>
            <a:ext cx="11212111" cy="41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Pentair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Prashant Thomas</cp:lastModifiedBy>
  <cp:revision>3</cp:revision>
  <dcterms:created xsi:type="dcterms:W3CDTF">2020-08-11T04:55:27Z</dcterms:created>
  <dcterms:modified xsi:type="dcterms:W3CDTF">2020-08-11T17:09:06Z</dcterms:modified>
</cp:coreProperties>
</file>