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8" r:id="rId3"/>
    <p:sldId id="267" r:id="rId4"/>
    <p:sldId id="265" r:id="rId5"/>
    <p:sldId id="277" r:id="rId6"/>
    <p:sldId id="274" r:id="rId7"/>
    <p:sldId id="278" r:id="rId8"/>
    <p:sldId id="270" r:id="rId9"/>
    <p:sldId id="269" r:id="rId10"/>
    <p:sldId id="266" r:id="rId11"/>
    <p:sldId id="27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7947"/>
    <a:srgbClr val="A57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3459B-82C2-4DCD-BBFD-763B9E44E5B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9AE479D4-D8EF-4621-8164-CC0A411C6150}">
      <dgm:prSet phldrT="[Text]"/>
      <dgm:spPr/>
      <dgm:t>
        <a:bodyPr/>
        <a:lstStyle/>
        <a:p>
          <a:r>
            <a:rPr lang="en-US" b="1" dirty="0" smtClean="0"/>
            <a:t>Administrator/s </a:t>
          </a:r>
        </a:p>
      </dgm:t>
    </dgm:pt>
    <dgm:pt modelId="{6C2407D0-81E4-4F50-A16D-1CC0C3E833EA}" type="parTrans" cxnId="{653F6623-D2C7-4E13-B531-A5A48E5F6491}">
      <dgm:prSet/>
      <dgm:spPr/>
      <dgm:t>
        <a:bodyPr/>
        <a:lstStyle/>
        <a:p>
          <a:endParaRPr lang="en-US"/>
        </a:p>
      </dgm:t>
    </dgm:pt>
    <dgm:pt modelId="{5D8C0AAE-55EB-4051-BEB3-57602F49D487}" type="sibTrans" cxnId="{653F6623-D2C7-4E13-B531-A5A48E5F6491}">
      <dgm:prSet/>
      <dgm:spPr/>
      <dgm:t>
        <a:bodyPr/>
        <a:lstStyle/>
        <a:p>
          <a:endParaRPr lang="en-US"/>
        </a:p>
      </dgm:t>
    </dgm:pt>
    <dgm:pt modelId="{51F81EA0-56BA-4A39-B565-718B4BD60ED3}">
      <dgm:prSet phldrT="[Text]"/>
      <dgm:spPr/>
      <dgm:t>
        <a:bodyPr/>
        <a:lstStyle/>
        <a:p>
          <a:r>
            <a:rPr lang="en-US" dirty="0" smtClean="0"/>
            <a:t>Shall receive request of listing on the platform or by email along with required documentation.</a:t>
          </a:r>
          <a:endParaRPr lang="en-US" dirty="0"/>
        </a:p>
      </dgm:t>
    </dgm:pt>
    <dgm:pt modelId="{19564F8A-A5D4-4240-8628-575D2AA238A1}" type="parTrans" cxnId="{9B8CC98B-2469-4B69-AF46-41FD986B97C0}">
      <dgm:prSet/>
      <dgm:spPr/>
      <dgm:t>
        <a:bodyPr/>
        <a:lstStyle/>
        <a:p>
          <a:endParaRPr lang="en-US"/>
        </a:p>
      </dgm:t>
    </dgm:pt>
    <dgm:pt modelId="{9CBA12C4-6EFA-4541-8D4C-F60E453451F2}" type="sibTrans" cxnId="{9B8CC98B-2469-4B69-AF46-41FD986B97C0}">
      <dgm:prSet/>
      <dgm:spPr/>
      <dgm:t>
        <a:bodyPr/>
        <a:lstStyle/>
        <a:p>
          <a:endParaRPr lang="en-US"/>
        </a:p>
      </dgm:t>
    </dgm:pt>
    <dgm:pt modelId="{8A080E5A-5A0E-4CD1-A28F-85820E76C950}">
      <dgm:prSet phldrT="[Text]"/>
      <dgm:spPr/>
      <dgm:t>
        <a:bodyPr/>
        <a:lstStyle/>
        <a:p>
          <a:r>
            <a:rPr lang="en-US" dirty="0" smtClean="0"/>
            <a:t>  In event of car and machinery: Inspector shall inspect the car and provide the administrator with the report.</a:t>
          </a:r>
          <a:endParaRPr lang="en-US" dirty="0"/>
        </a:p>
      </dgm:t>
    </dgm:pt>
    <dgm:pt modelId="{746FC07F-5560-4850-AF62-576526068A19}" type="parTrans" cxnId="{31830EA0-2C2D-4D7D-B8A7-636EA6246C51}">
      <dgm:prSet/>
      <dgm:spPr/>
      <dgm:t>
        <a:bodyPr/>
        <a:lstStyle/>
        <a:p>
          <a:endParaRPr lang="en-US"/>
        </a:p>
      </dgm:t>
    </dgm:pt>
    <dgm:pt modelId="{4A00E397-1F59-458B-9CE8-1FCED2C390F1}" type="sibTrans" cxnId="{31830EA0-2C2D-4D7D-B8A7-636EA6246C51}">
      <dgm:prSet/>
      <dgm:spPr/>
      <dgm:t>
        <a:bodyPr/>
        <a:lstStyle/>
        <a:p>
          <a:endParaRPr lang="en-US"/>
        </a:p>
      </dgm:t>
    </dgm:pt>
    <dgm:pt modelId="{D8A1BCFC-B98C-45C5-8EAE-47EE330BB70F}">
      <dgm:prSet phldrT="[Text]" custT="1"/>
      <dgm:spPr/>
      <dgm:t>
        <a:bodyPr/>
        <a:lstStyle/>
        <a:p>
          <a:r>
            <a:rPr lang="en-US" sz="1000" b="1" dirty="0" smtClean="0"/>
            <a:t>Seller</a:t>
          </a:r>
        </a:p>
        <a:p>
          <a:r>
            <a:rPr lang="en-US" sz="800" dirty="0" smtClean="0"/>
            <a:t>Raise the request of the asset in bulk </a:t>
          </a:r>
        </a:p>
      </dgm:t>
    </dgm:pt>
    <dgm:pt modelId="{929DB0B4-B73E-4EA8-847E-7091AE025B18}" type="parTrans" cxnId="{76DEACB4-A9A1-46C4-B15B-9C5D70FA149D}">
      <dgm:prSet/>
      <dgm:spPr/>
      <dgm:t>
        <a:bodyPr/>
        <a:lstStyle/>
        <a:p>
          <a:endParaRPr lang="en-US"/>
        </a:p>
      </dgm:t>
    </dgm:pt>
    <dgm:pt modelId="{A905A2D2-702E-4D51-B86C-BF8E2D370571}" type="sibTrans" cxnId="{76DEACB4-A9A1-46C4-B15B-9C5D70FA149D}">
      <dgm:prSet/>
      <dgm:spPr/>
      <dgm:t>
        <a:bodyPr/>
        <a:lstStyle/>
        <a:p>
          <a:endParaRPr lang="en-US"/>
        </a:p>
      </dgm:t>
    </dgm:pt>
    <dgm:pt modelId="{DCAB5A18-DA40-40DE-A574-64AAAC262CCE}">
      <dgm:prSet phldrT="[Text]"/>
      <dgm:spPr/>
      <dgm:t>
        <a:bodyPr/>
        <a:lstStyle/>
        <a:p>
          <a:r>
            <a:rPr lang="en-US" b="1" dirty="0" smtClean="0"/>
            <a:t>Bidder</a:t>
          </a:r>
          <a:endParaRPr lang="en-US" dirty="0"/>
        </a:p>
      </dgm:t>
    </dgm:pt>
    <dgm:pt modelId="{7BD50B21-F408-4E2B-AD27-480EFD072734}" type="sibTrans" cxnId="{8AD039FA-6A12-47A2-9D97-83D43BC19AC3}">
      <dgm:prSet/>
      <dgm:spPr/>
      <dgm:t>
        <a:bodyPr/>
        <a:lstStyle/>
        <a:p>
          <a:endParaRPr lang="en-US"/>
        </a:p>
      </dgm:t>
    </dgm:pt>
    <dgm:pt modelId="{FEC74808-8763-4693-944A-C59829471E21}" type="parTrans" cxnId="{8AD039FA-6A12-47A2-9D97-83D43BC19AC3}">
      <dgm:prSet/>
      <dgm:spPr/>
      <dgm:t>
        <a:bodyPr/>
        <a:lstStyle/>
        <a:p>
          <a:endParaRPr lang="en-US"/>
        </a:p>
      </dgm:t>
    </dgm:pt>
    <dgm:pt modelId="{83E3A2F5-8E6D-4EFA-B98C-DE249E5DFDD6}">
      <dgm:prSet phldrT="[Text]"/>
      <dgm:spPr/>
      <dgm:t>
        <a:bodyPr/>
        <a:lstStyle/>
        <a:p>
          <a:r>
            <a:rPr lang="en-US" dirty="0" smtClean="0"/>
            <a:t>User want to discover the auction listing and interesting potential lots.</a:t>
          </a:r>
          <a:endParaRPr lang="en-US" dirty="0"/>
        </a:p>
      </dgm:t>
    </dgm:pt>
    <dgm:pt modelId="{CAC41F29-4800-436A-96B2-7DE06B7E4B56}" type="sibTrans" cxnId="{EEDC384D-BADD-42EA-A757-4F9F39DBEA67}">
      <dgm:prSet/>
      <dgm:spPr/>
      <dgm:t>
        <a:bodyPr/>
        <a:lstStyle/>
        <a:p>
          <a:endParaRPr lang="en-US"/>
        </a:p>
      </dgm:t>
    </dgm:pt>
    <dgm:pt modelId="{0910B276-3F66-4EF0-BE32-9C30950877F0}" type="parTrans" cxnId="{EEDC384D-BADD-42EA-A757-4F9F39DBEA67}">
      <dgm:prSet/>
      <dgm:spPr/>
      <dgm:t>
        <a:bodyPr/>
        <a:lstStyle/>
        <a:p>
          <a:endParaRPr lang="en-US"/>
        </a:p>
      </dgm:t>
    </dgm:pt>
    <dgm:pt modelId="{3E3B9C1E-759E-4BA2-94F7-C7522E7A26CC}">
      <dgm:prSet phldrT="[Text]"/>
      <dgm:spPr/>
      <dgm:t>
        <a:bodyPr/>
        <a:lstStyle/>
        <a:p>
          <a:r>
            <a:rPr lang="en-US" b="1" dirty="0" smtClean="0"/>
            <a:t>Post Auction: highest bidder  should wait for approval award and shall make the full payment of the asset value, with in 48 Hours.</a:t>
          </a:r>
          <a:endParaRPr lang="en-US" b="1" dirty="0"/>
        </a:p>
      </dgm:t>
    </dgm:pt>
    <dgm:pt modelId="{63F10682-2F01-4465-AFE4-D7739C221795}" type="sibTrans" cxnId="{4C6089DD-BADD-475B-8074-5388D8764FEB}">
      <dgm:prSet/>
      <dgm:spPr/>
      <dgm:t>
        <a:bodyPr/>
        <a:lstStyle/>
        <a:p>
          <a:endParaRPr lang="en-US"/>
        </a:p>
      </dgm:t>
    </dgm:pt>
    <dgm:pt modelId="{FAF4CF48-DC31-4BC1-BE48-C6E30ACD7879}" type="parTrans" cxnId="{4C6089DD-BADD-475B-8074-5388D8764FEB}">
      <dgm:prSet/>
      <dgm:spPr/>
      <dgm:t>
        <a:bodyPr/>
        <a:lstStyle/>
        <a:p>
          <a:endParaRPr lang="en-US"/>
        </a:p>
      </dgm:t>
    </dgm:pt>
    <dgm:pt modelId="{E518A217-91B0-47E1-9D73-DAE37992943E}">
      <dgm:prSet/>
      <dgm:spPr/>
      <dgm:t>
        <a:bodyPr/>
        <a:lstStyle/>
        <a:p>
          <a:r>
            <a:rPr lang="en-US" dirty="0" smtClean="0"/>
            <a:t>User want to be able to make a bid for selected lot</a:t>
          </a:r>
        </a:p>
      </dgm:t>
    </dgm:pt>
    <dgm:pt modelId="{8F155264-98F3-4E5A-8D14-67F81E9548ED}" type="parTrans" cxnId="{440674D2-DA1B-4885-BF96-18F4203379FF}">
      <dgm:prSet/>
      <dgm:spPr/>
      <dgm:t>
        <a:bodyPr/>
        <a:lstStyle/>
        <a:p>
          <a:endParaRPr lang="en-US"/>
        </a:p>
      </dgm:t>
    </dgm:pt>
    <dgm:pt modelId="{2CB390B9-71D3-4D20-BC89-31E42B2910A7}" type="sibTrans" cxnId="{440674D2-DA1B-4885-BF96-18F4203379FF}">
      <dgm:prSet/>
      <dgm:spPr/>
      <dgm:t>
        <a:bodyPr/>
        <a:lstStyle/>
        <a:p>
          <a:endParaRPr lang="en-US"/>
        </a:p>
      </dgm:t>
    </dgm:pt>
    <dgm:pt modelId="{02060710-4B57-4E07-9AA3-A80E0E8BF5ED}">
      <dgm:prSet/>
      <dgm:spPr/>
      <dgm:t>
        <a:bodyPr/>
        <a:lstStyle/>
        <a:p>
          <a:r>
            <a:rPr lang="en-US" b="1" dirty="0" smtClean="0"/>
            <a:t>Bidder (</a:t>
          </a:r>
          <a:r>
            <a:rPr lang="en-ZA" b="1" dirty="0" smtClean="0"/>
            <a:t>Anonymous user )</a:t>
          </a:r>
          <a:r>
            <a:rPr lang="en-US" b="1" dirty="0" smtClean="0"/>
            <a:t> </a:t>
          </a:r>
          <a:r>
            <a:rPr lang="en-ZA" dirty="0" smtClean="0"/>
            <a:t>can list, view details and search</a:t>
          </a:r>
          <a:endParaRPr lang="en-US" dirty="0"/>
        </a:p>
      </dgm:t>
    </dgm:pt>
    <dgm:pt modelId="{4CA451A4-C845-459D-9622-89C2DE00D02A}" type="parTrans" cxnId="{E08EC7FD-1CCB-4B81-ACB3-D95B105987A4}">
      <dgm:prSet/>
      <dgm:spPr/>
      <dgm:t>
        <a:bodyPr/>
        <a:lstStyle/>
        <a:p>
          <a:endParaRPr lang="en-US"/>
        </a:p>
      </dgm:t>
    </dgm:pt>
    <dgm:pt modelId="{E3F19558-0A70-4D9A-9A5A-BAE4916AF2DB}" type="sibTrans" cxnId="{E08EC7FD-1CCB-4B81-ACB3-D95B105987A4}">
      <dgm:prSet/>
      <dgm:spPr/>
      <dgm:t>
        <a:bodyPr/>
        <a:lstStyle/>
        <a:p>
          <a:endParaRPr lang="en-US"/>
        </a:p>
      </dgm:t>
    </dgm:pt>
    <dgm:pt modelId="{3AFA13AC-835B-417A-B114-7A08F68E6426}">
      <dgm:prSet/>
      <dgm:spPr/>
      <dgm:t>
        <a:bodyPr/>
        <a:lstStyle/>
        <a:p>
          <a:r>
            <a:rPr lang="en-US" b="1" dirty="0" smtClean="0"/>
            <a:t>Bidder Registration </a:t>
          </a:r>
          <a:r>
            <a:rPr lang="en-US" dirty="0" smtClean="0"/>
            <a:t>User Shall register his user name then provide the Identification at the first time registration</a:t>
          </a:r>
          <a:endParaRPr lang="en-ZA" dirty="0"/>
        </a:p>
      </dgm:t>
    </dgm:pt>
    <dgm:pt modelId="{929B3F3A-88FD-44B1-BC60-4C3474A90077}" type="parTrans" cxnId="{5AB40926-797E-485B-9D35-B2A22219F8ED}">
      <dgm:prSet/>
      <dgm:spPr/>
      <dgm:t>
        <a:bodyPr/>
        <a:lstStyle/>
        <a:p>
          <a:endParaRPr lang="en-US"/>
        </a:p>
      </dgm:t>
    </dgm:pt>
    <dgm:pt modelId="{50B08C2D-BD5C-41AE-B7EE-F5168594E5C6}" type="sibTrans" cxnId="{5AB40926-797E-485B-9D35-B2A22219F8ED}">
      <dgm:prSet/>
      <dgm:spPr/>
      <dgm:t>
        <a:bodyPr/>
        <a:lstStyle/>
        <a:p>
          <a:endParaRPr lang="en-US"/>
        </a:p>
      </dgm:t>
    </dgm:pt>
    <dgm:pt modelId="{54516EC8-BD3E-4F8E-8620-099F09E6E084}">
      <dgm:prSet/>
      <dgm:spPr/>
      <dgm:t>
        <a:bodyPr/>
        <a:lstStyle/>
        <a:p>
          <a:r>
            <a:rPr lang="en-US" dirty="0" smtClean="0"/>
            <a:t>Bidder ID Should be verified by mediator </a:t>
          </a:r>
        </a:p>
      </dgm:t>
    </dgm:pt>
    <dgm:pt modelId="{E2C42FB3-52FE-4DE7-A3CE-1D4EFF3E3E50}" type="parTrans" cxnId="{E34BA31E-51FF-4A4D-9A62-AC0427BDD594}">
      <dgm:prSet/>
      <dgm:spPr/>
      <dgm:t>
        <a:bodyPr/>
        <a:lstStyle/>
        <a:p>
          <a:endParaRPr lang="en-US"/>
        </a:p>
      </dgm:t>
    </dgm:pt>
    <dgm:pt modelId="{4A1E0DB2-2AD0-410F-9EB7-489D05CB796F}" type="sibTrans" cxnId="{E34BA31E-51FF-4A4D-9A62-AC0427BDD594}">
      <dgm:prSet/>
      <dgm:spPr/>
      <dgm:t>
        <a:bodyPr/>
        <a:lstStyle/>
        <a:p>
          <a:endParaRPr lang="en-US"/>
        </a:p>
      </dgm:t>
    </dgm:pt>
    <dgm:pt modelId="{63A464F5-078C-48C2-ACB9-F828092E715D}">
      <dgm:prSet/>
      <dgm:spPr/>
      <dgm:t>
        <a:bodyPr/>
        <a:lstStyle/>
        <a:p>
          <a:r>
            <a:rPr lang="en-US" dirty="0" smtClean="0"/>
            <a:t>Bid: Bidder should pay 20 % of the lot value to the Auction by any of the available payment Once payment is loaded to the wallet bidder can start making bids </a:t>
          </a:r>
          <a:endParaRPr lang="en-US" dirty="0"/>
        </a:p>
      </dgm:t>
    </dgm:pt>
    <dgm:pt modelId="{BBEC5C7E-91FE-44D9-8661-A64185DFE743}" type="parTrans" cxnId="{0160EFFE-B0D5-4156-861D-0C5437669CA4}">
      <dgm:prSet/>
      <dgm:spPr/>
      <dgm:t>
        <a:bodyPr/>
        <a:lstStyle/>
        <a:p>
          <a:endParaRPr lang="en-US"/>
        </a:p>
      </dgm:t>
    </dgm:pt>
    <dgm:pt modelId="{0BB1383C-A9BE-4173-A1D6-EEC2E910FF08}" type="sibTrans" cxnId="{0160EFFE-B0D5-4156-861D-0C5437669CA4}">
      <dgm:prSet/>
      <dgm:spPr/>
      <dgm:t>
        <a:bodyPr/>
        <a:lstStyle/>
        <a:p>
          <a:endParaRPr lang="en-US"/>
        </a:p>
      </dgm:t>
    </dgm:pt>
    <dgm:pt modelId="{7D6CD26B-5352-4AC6-9CF8-24EC99B34D2B}">
      <dgm:prSet/>
      <dgm:spPr/>
      <dgm:t>
        <a:bodyPr/>
        <a:lstStyle/>
        <a:p>
          <a:r>
            <a:rPr lang="en-ZA" dirty="0" smtClean="0"/>
            <a:t>Bidder can do one or more bid increment higher than the current bid</a:t>
          </a:r>
          <a:r>
            <a:rPr lang="en-US" dirty="0" smtClean="0"/>
            <a:t>methods. </a:t>
          </a:r>
          <a:endParaRPr lang="en-US" dirty="0"/>
        </a:p>
      </dgm:t>
    </dgm:pt>
    <dgm:pt modelId="{1643C343-E5BE-4991-B258-3CF1A4673690}" type="parTrans" cxnId="{510DD836-051E-437F-AC9A-BA4CDE141F95}">
      <dgm:prSet/>
      <dgm:spPr/>
      <dgm:t>
        <a:bodyPr/>
        <a:lstStyle/>
        <a:p>
          <a:endParaRPr lang="en-US"/>
        </a:p>
      </dgm:t>
    </dgm:pt>
    <dgm:pt modelId="{6B91053E-12A5-4519-A6C4-06F9E7243BE1}" type="sibTrans" cxnId="{510DD836-051E-437F-AC9A-BA4CDE141F95}">
      <dgm:prSet/>
      <dgm:spPr/>
      <dgm:t>
        <a:bodyPr/>
        <a:lstStyle/>
        <a:p>
          <a:endParaRPr lang="en-US"/>
        </a:p>
      </dgm:t>
    </dgm:pt>
    <dgm:pt modelId="{3B845887-1345-4E59-989E-A5C5894E02D7}">
      <dgm:prSet/>
      <dgm:spPr/>
      <dgm:t>
        <a:bodyPr/>
        <a:lstStyle/>
        <a:p>
          <a:r>
            <a:rPr lang="en-US" dirty="0" smtClean="0"/>
            <a:t>Once payment is loaded to the wallet bidder can start making bids </a:t>
          </a:r>
          <a:endParaRPr lang="en-US" dirty="0"/>
        </a:p>
      </dgm:t>
    </dgm:pt>
    <dgm:pt modelId="{BE870EEF-C2EE-44C0-AC7B-3DF40946BB5D}" type="parTrans" cxnId="{062EE13D-AD7E-459D-B77E-EC33021CBA02}">
      <dgm:prSet/>
      <dgm:spPr/>
      <dgm:t>
        <a:bodyPr/>
        <a:lstStyle/>
        <a:p>
          <a:endParaRPr lang="en-US"/>
        </a:p>
      </dgm:t>
    </dgm:pt>
    <dgm:pt modelId="{50D6B103-24B4-4466-980F-204D9186C7BB}" type="sibTrans" cxnId="{062EE13D-AD7E-459D-B77E-EC33021CBA02}">
      <dgm:prSet/>
      <dgm:spPr/>
      <dgm:t>
        <a:bodyPr/>
        <a:lstStyle/>
        <a:p>
          <a:endParaRPr lang="en-US"/>
        </a:p>
      </dgm:t>
    </dgm:pt>
    <dgm:pt modelId="{F78D43E2-C999-486B-ABA7-EE161FB6319A}">
      <dgm:prSet/>
      <dgm:spPr/>
      <dgm:t>
        <a:bodyPr/>
        <a:lstStyle/>
        <a:p>
          <a:r>
            <a:rPr lang="en-ZA" dirty="0" smtClean="0"/>
            <a:t>Bidder can do one or more bid increment higher than the current bid</a:t>
          </a:r>
          <a:endParaRPr lang="en-US" dirty="0"/>
        </a:p>
      </dgm:t>
    </dgm:pt>
    <dgm:pt modelId="{7C8CC420-AB93-4E80-B7D8-68FC51386844}" type="parTrans" cxnId="{4BEE7A11-4798-4FFB-88AD-86FA7188D381}">
      <dgm:prSet/>
      <dgm:spPr/>
      <dgm:t>
        <a:bodyPr/>
        <a:lstStyle/>
        <a:p>
          <a:endParaRPr lang="en-US"/>
        </a:p>
      </dgm:t>
    </dgm:pt>
    <dgm:pt modelId="{E12E072B-8B7E-4148-BFBF-5C97358493D9}" type="sibTrans" cxnId="{4BEE7A11-4798-4FFB-88AD-86FA7188D381}">
      <dgm:prSet/>
      <dgm:spPr/>
      <dgm:t>
        <a:bodyPr/>
        <a:lstStyle/>
        <a:p>
          <a:endParaRPr lang="en-US"/>
        </a:p>
      </dgm:t>
    </dgm:pt>
    <dgm:pt modelId="{597786B1-9C68-4521-8C62-BAE51C4A9063}">
      <dgm:prSet phldrT="[Text]"/>
      <dgm:spPr/>
      <dgm:t>
        <a:bodyPr/>
        <a:lstStyle/>
        <a:p>
          <a:r>
            <a:rPr lang="en-US" b="1" dirty="0" smtClean="0"/>
            <a:t> other bidder shall be able to request refund from their account, refund should be made with in 15 days.</a:t>
          </a:r>
          <a:endParaRPr lang="en-US" b="1" dirty="0"/>
        </a:p>
      </dgm:t>
    </dgm:pt>
    <dgm:pt modelId="{63830EAB-EF2F-4C92-94AB-E61536EC47DF}" type="parTrans" cxnId="{64605F44-E4EF-4F7C-9C15-21651B81CE56}">
      <dgm:prSet/>
      <dgm:spPr/>
      <dgm:t>
        <a:bodyPr/>
        <a:lstStyle/>
        <a:p>
          <a:endParaRPr lang="en-US"/>
        </a:p>
      </dgm:t>
    </dgm:pt>
    <dgm:pt modelId="{7D3BA623-3EEC-41B2-99C8-254F6A7B78E1}" type="sibTrans" cxnId="{64605F44-E4EF-4F7C-9C15-21651B81CE56}">
      <dgm:prSet/>
      <dgm:spPr/>
      <dgm:t>
        <a:bodyPr/>
        <a:lstStyle/>
        <a:p>
          <a:endParaRPr lang="en-US"/>
        </a:p>
      </dgm:t>
    </dgm:pt>
    <dgm:pt modelId="{2EEEDB48-1897-4E10-9D3E-C2F6916B97AA}">
      <dgm:prSet phldrT="[Text]"/>
      <dgm:spPr/>
      <dgm:t>
        <a:bodyPr/>
        <a:lstStyle/>
        <a:p>
          <a:endParaRPr lang="en-US" b="1" dirty="0"/>
        </a:p>
      </dgm:t>
    </dgm:pt>
    <dgm:pt modelId="{DCCBB640-5A2C-4D0F-963A-2532125B0E57}" type="parTrans" cxnId="{1EEF8EB5-3625-4A47-9639-74C261854F3D}">
      <dgm:prSet/>
      <dgm:spPr/>
      <dgm:t>
        <a:bodyPr/>
        <a:lstStyle/>
        <a:p>
          <a:endParaRPr lang="en-US"/>
        </a:p>
      </dgm:t>
    </dgm:pt>
    <dgm:pt modelId="{3A991750-70CC-4D10-A35C-05B5EA3BE6E3}" type="sibTrans" cxnId="{1EEF8EB5-3625-4A47-9639-74C261854F3D}">
      <dgm:prSet/>
      <dgm:spPr/>
      <dgm:t>
        <a:bodyPr/>
        <a:lstStyle/>
        <a:p>
          <a:endParaRPr lang="en-US"/>
        </a:p>
      </dgm:t>
    </dgm:pt>
    <dgm:pt modelId="{5104E133-0E4B-4886-9F0C-4549D290EB9E}">
      <dgm:prSet phldrT="[Text]"/>
      <dgm:spPr/>
      <dgm:t>
        <a:bodyPr/>
        <a:lstStyle/>
        <a:p>
          <a:r>
            <a:rPr lang="en-US" dirty="0" smtClean="0"/>
            <a:t>Request should be process and lot no will be assigned.</a:t>
          </a:r>
          <a:endParaRPr lang="en-US" dirty="0"/>
        </a:p>
      </dgm:t>
    </dgm:pt>
    <dgm:pt modelId="{85419D1A-D048-4D4C-B8C7-641E4EF2B4E3}" type="parTrans" cxnId="{4E4373ED-B4FE-45BB-98AD-8712871D02C6}">
      <dgm:prSet/>
      <dgm:spPr/>
      <dgm:t>
        <a:bodyPr/>
        <a:lstStyle/>
        <a:p>
          <a:endParaRPr lang="en-US"/>
        </a:p>
      </dgm:t>
    </dgm:pt>
    <dgm:pt modelId="{84B787F1-0DC1-49A5-8F4F-5F0BD3BADCE8}" type="sibTrans" cxnId="{4E4373ED-B4FE-45BB-98AD-8712871D02C6}">
      <dgm:prSet/>
      <dgm:spPr/>
      <dgm:t>
        <a:bodyPr/>
        <a:lstStyle/>
        <a:p>
          <a:endParaRPr lang="en-US"/>
        </a:p>
      </dgm:t>
    </dgm:pt>
    <dgm:pt modelId="{329C22F8-575D-4F57-BA88-B8636A4B7B4A}">
      <dgm:prSet phldrT="[Text]"/>
      <dgm:spPr/>
      <dgm:t>
        <a:bodyPr/>
        <a:lstStyle/>
        <a:p>
          <a:r>
            <a:rPr lang="en-US" dirty="0" smtClean="0"/>
            <a:t>Admin shall assign time to receive the asset and explain terms and condition to the seller if its individual </a:t>
          </a:r>
          <a:endParaRPr lang="en-US" dirty="0"/>
        </a:p>
      </dgm:t>
    </dgm:pt>
    <dgm:pt modelId="{E83815BB-CF19-4585-86E9-E606FDBC5CCD}" type="parTrans" cxnId="{EA6D50A0-8C3F-4497-80D4-675C8F7D6D0F}">
      <dgm:prSet/>
      <dgm:spPr/>
      <dgm:t>
        <a:bodyPr/>
        <a:lstStyle/>
        <a:p>
          <a:endParaRPr lang="en-US"/>
        </a:p>
      </dgm:t>
    </dgm:pt>
    <dgm:pt modelId="{E40CD730-02C9-474F-A0B3-6B19C1FB86CA}" type="sibTrans" cxnId="{EA6D50A0-8C3F-4497-80D4-675C8F7D6D0F}">
      <dgm:prSet/>
      <dgm:spPr/>
      <dgm:t>
        <a:bodyPr/>
        <a:lstStyle/>
        <a:p>
          <a:endParaRPr lang="en-US"/>
        </a:p>
      </dgm:t>
    </dgm:pt>
    <dgm:pt modelId="{5E9217F9-75A5-429B-BBE8-963467E90564}">
      <dgm:prSet phldrT="[Text]"/>
      <dgm:spPr/>
      <dgm:t>
        <a:bodyPr/>
        <a:lstStyle/>
        <a:p>
          <a:r>
            <a:rPr lang="en-US" dirty="0" smtClean="0"/>
            <a:t>Seller should sign the auction agreement and the mandate.</a:t>
          </a:r>
          <a:endParaRPr lang="en-US" dirty="0"/>
        </a:p>
      </dgm:t>
    </dgm:pt>
    <dgm:pt modelId="{3E107F2D-5271-4EC7-A980-A2BDD637DB18}" type="parTrans" cxnId="{D0D407E4-4585-4C8E-AA1D-B0B42C6AB062}">
      <dgm:prSet/>
      <dgm:spPr/>
      <dgm:t>
        <a:bodyPr/>
        <a:lstStyle/>
        <a:p>
          <a:endParaRPr lang="en-US"/>
        </a:p>
      </dgm:t>
    </dgm:pt>
    <dgm:pt modelId="{79FB8ADC-42EE-4B3D-9ACE-DB11E890660C}" type="sibTrans" cxnId="{D0D407E4-4585-4C8E-AA1D-B0B42C6AB062}">
      <dgm:prSet/>
      <dgm:spPr/>
      <dgm:t>
        <a:bodyPr/>
        <a:lstStyle/>
        <a:p>
          <a:endParaRPr lang="en-US"/>
        </a:p>
      </dgm:t>
    </dgm:pt>
    <dgm:pt modelId="{08C3FBDB-E3FA-4CE6-9ED0-EB656EBE0217}">
      <dgm:prSet phldrT="[Text]"/>
      <dgm:spPr/>
      <dgm:t>
        <a:bodyPr/>
        <a:lstStyle/>
        <a:p>
          <a:r>
            <a:rPr lang="en-US" dirty="0" smtClean="0"/>
            <a:t>If the client is authority, Administrator should facilitate the transfer and prepare the logistics according to the agreement </a:t>
          </a:r>
          <a:endParaRPr lang="en-US" dirty="0"/>
        </a:p>
      </dgm:t>
    </dgm:pt>
    <dgm:pt modelId="{7CBFD71E-F67C-4ED4-8AE7-7289AA614D36}" type="parTrans" cxnId="{1D6102A1-B8CE-483E-A6DE-391DA35E5404}">
      <dgm:prSet/>
      <dgm:spPr/>
      <dgm:t>
        <a:bodyPr/>
        <a:lstStyle/>
        <a:p>
          <a:endParaRPr lang="en-US"/>
        </a:p>
      </dgm:t>
    </dgm:pt>
    <dgm:pt modelId="{D6DAAD16-585D-4159-8990-3FA74A451641}" type="sibTrans" cxnId="{1D6102A1-B8CE-483E-A6DE-391DA35E5404}">
      <dgm:prSet/>
      <dgm:spPr/>
      <dgm:t>
        <a:bodyPr/>
        <a:lstStyle/>
        <a:p>
          <a:endParaRPr lang="en-US"/>
        </a:p>
      </dgm:t>
    </dgm:pt>
    <dgm:pt modelId="{B9C597F8-E6A2-4E2C-8408-EE8457E8C2DD}">
      <dgm:prSet phldrT="[Text]"/>
      <dgm:spPr/>
      <dgm:t>
        <a:bodyPr/>
        <a:lstStyle/>
        <a:p>
          <a:r>
            <a:rPr lang="en-US" dirty="0" smtClean="0"/>
            <a:t>Administrator load all document and fill asset information in the system.</a:t>
          </a:r>
          <a:endParaRPr lang="en-US" dirty="0"/>
        </a:p>
      </dgm:t>
    </dgm:pt>
    <dgm:pt modelId="{7C8E317A-425C-4F2F-9DA4-68C70EABBCED}" type="parTrans" cxnId="{4767A3DE-5C5C-4103-B65B-37DDDFA8EBE0}">
      <dgm:prSet/>
      <dgm:spPr/>
      <dgm:t>
        <a:bodyPr/>
        <a:lstStyle/>
        <a:p>
          <a:endParaRPr lang="en-US"/>
        </a:p>
      </dgm:t>
    </dgm:pt>
    <dgm:pt modelId="{5CBDEB9B-88B9-4224-9256-A72013A9B1D9}" type="sibTrans" cxnId="{4767A3DE-5C5C-4103-B65B-37DDDFA8EBE0}">
      <dgm:prSet/>
      <dgm:spPr/>
      <dgm:t>
        <a:bodyPr/>
        <a:lstStyle/>
        <a:p>
          <a:endParaRPr lang="en-US"/>
        </a:p>
      </dgm:t>
    </dgm:pt>
    <dgm:pt modelId="{1F302770-9BBB-4911-B96E-B27BA4A3E95F}">
      <dgm:prSet phldrT="[Text]"/>
      <dgm:spPr/>
      <dgm:t>
        <a:bodyPr/>
        <a:lstStyle/>
        <a:p>
          <a:r>
            <a:rPr lang="en-US" dirty="0" smtClean="0"/>
            <a:t>Call Center and front desk assistance shall have access on the system to check and provide support to the bidder/seller.</a:t>
          </a:r>
          <a:endParaRPr lang="en-US" dirty="0"/>
        </a:p>
      </dgm:t>
    </dgm:pt>
    <dgm:pt modelId="{6DC991EC-80DC-468C-85D4-3B9DB4ACA57D}" type="parTrans" cxnId="{CE4278B3-4B29-47E8-9E5B-E6C565449545}">
      <dgm:prSet/>
      <dgm:spPr/>
      <dgm:t>
        <a:bodyPr/>
        <a:lstStyle/>
        <a:p>
          <a:endParaRPr lang="en-US"/>
        </a:p>
      </dgm:t>
    </dgm:pt>
    <dgm:pt modelId="{9582BE66-8734-4C3D-ABCC-4FF848C0E702}" type="sibTrans" cxnId="{CE4278B3-4B29-47E8-9E5B-E6C565449545}">
      <dgm:prSet/>
      <dgm:spPr/>
      <dgm:t>
        <a:bodyPr/>
        <a:lstStyle/>
        <a:p>
          <a:endParaRPr lang="en-US"/>
        </a:p>
      </dgm:t>
    </dgm:pt>
    <dgm:pt modelId="{E1509B76-4D86-42E3-952A-870F7F762198}">
      <dgm:prSet phldrT="[Text]"/>
      <dgm:spPr/>
      <dgm:t>
        <a:bodyPr/>
        <a:lstStyle/>
        <a:p>
          <a:r>
            <a:rPr lang="en-US" dirty="0" smtClean="0"/>
            <a:t>Administrator will have to review bidder registration Id approve the registration.</a:t>
          </a:r>
          <a:endParaRPr lang="en-US" dirty="0"/>
        </a:p>
      </dgm:t>
    </dgm:pt>
    <dgm:pt modelId="{ACAF9AC1-AFE5-4298-8125-8A89D12EF6E8}" type="parTrans" cxnId="{879727B2-52D0-4968-982A-D78C704C9639}">
      <dgm:prSet/>
      <dgm:spPr/>
      <dgm:t>
        <a:bodyPr/>
        <a:lstStyle/>
        <a:p>
          <a:endParaRPr lang="en-US"/>
        </a:p>
      </dgm:t>
    </dgm:pt>
    <dgm:pt modelId="{5E88DB34-B50F-4B1E-8EC2-385D4738DE66}" type="sibTrans" cxnId="{879727B2-52D0-4968-982A-D78C704C9639}">
      <dgm:prSet/>
      <dgm:spPr/>
      <dgm:t>
        <a:bodyPr/>
        <a:lstStyle/>
        <a:p>
          <a:endParaRPr lang="en-US"/>
        </a:p>
      </dgm:t>
    </dgm:pt>
    <dgm:pt modelId="{506A6973-C047-4FB1-8F20-FDCED0CF70D9}">
      <dgm:prSet/>
      <dgm:spPr/>
      <dgm:t>
        <a:bodyPr/>
        <a:lstStyle/>
        <a:p>
          <a:r>
            <a:rPr lang="en-US" dirty="0" smtClean="0"/>
            <a:t>Bidder can request viewing appointment or see the viewing schedule from the portal.</a:t>
          </a:r>
          <a:endParaRPr lang="en-US" dirty="0"/>
        </a:p>
      </dgm:t>
    </dgm:pt>
    <dgm:pt modelId="{408B4330-4F82-41DF-97E8-B9F2CDFDC99E}" type="parTrans" cxnId="{60DAE5C1-8D96-46A0-89F8-CF231848EC61}">
      <dgm:prSet/>
      <dgm:spPr/>
      <dgm:t>
        <a:bodyPr/>
        <a:lstStyle/>
        <a:p>
          <a:endParaRPr lang="en-US"/>
        </a:p>
      </dgm:t>
    </dgm:pt>
    <dgm:pt modelId="{A3E1C657-D4AF-44E8-802A-829241B3F236}" type="sibTrans" cxnId="{60DAE5C1-8D96-46A0-89F8-CF231848EC61}">
      <dgm:prSet/>
      <dgm:spPr/>
      <dgm:t>
        <a:bodyPr/>
        <a:lstStyle/>
        <a:p>
          <a:endParaRPr lang="en-US"/>
        </a:p>
      </dgm:t>
    </dgm:pt>
    <dgm:pt modelId="{ACA6A68B-1321-40BF-8AC7-3C6754F86EE6}">
      <dgm:prSet phldrT="[Text]"/>
      <dgm:spPr/>
      <dgm:t>
        <a:bodyPr/>
        <a:lstStyle/>
        <a:p>
          <a:r>
            <a:rPr lang="en-US" dirty="0" smtClean="0"/>
            <a:t>Finical controller receive the Security Deposit from bidder and provide Receipt. Security Deposit should be added to bidder wallet.</a:t>
          </a:r>
          <a:endParaRPr lang="en-US" dirty="0"/>
        </a:p>
      </dgm:t>
    </dgm:pt>
    <dgm:pt modelId="{1DC3C102-134D-4B36-A858-6C1D131834EB}" type="parTrans" cxnId="{8D28C696-C4E6-464A-A230-621B8E3CBE2B}">
      <dgm:prSet/>
      <dgm:spPr/>
      <dgm:t>
        <a:bodyPr/>
        <a:lstStyle/>
        <a:p>
          <a:endParaRPr lang="en-US"/>
        </a:p>
      </dgm:t>
    </dgm:pt>
    <dgm:pt modelId="{DCD9E952-E182-4B73-9B0B-E24E8836E6F8}" type="sibTrans" cxnId="{8D28C696-C4E6-464A-A230-621B8E3CBE2B}">
      <dgm:prSet/>
      <dgm:spPr/>
      <dgm:t>
        <a:bodyPr/>
        <a:lstStyle/>
        <a:p>
          <a:endParaRPr lang="en-US"/>
        </a:p>
      </dgm:t>
    </dgm:pt>
    <dgm:pt modelId="{E8FEE2FD-D876-4382-A592-06B32B1CFD75}">
      <dgm:prSet phldrT="[Text]"/>
      <dgm:spPr/>
      <dgm:t>
        <a:bodyPr/>
        <a:lstStyle/>
        <a:p>
          <a:r>
            <a:rPr lang="en-US" dirty="0" smtClean="0"/>
            <a:t>Finical controller receive the refund requests and process it with in 15 days. </a:t>
          </a:r>
          <a:endParaRPr lang="en-US" dirty="0"/>
        </a:p>
      </dgm:t>
    </dgm:pt>
    <dgm:pt modelId="{B9CC28E0-B2AB-468B-BA77-668E465166DA}" type="parTrans" cxnId="{F4E1C9EE-0BC4-46BA-A374-F4DE76FFCCD8}">
      <dgm:prSet/>
      <dgm:spPr/>
      <dgm:t>
        <a:bodyPr/>
        <a:lstStyle/>
        <a:p>
          <a:endParaRPr lang="en-US"/>
        </a:p>
      </dgm:t>
    </dgm:pt>
    <dgm:pt modelId="{DC1C4447-7B05-4402-BAF0-827B339E40EF}" type="sibTrans" cxnId="{F4E1C9EE-0BC4-46BA-A374-F4DE76FFCCD8}">
      <dgm:prSet/>
      <dgm:spPr/>
      <dgm:t>
        <a:bodyPr/>
        <a:lstStyle/>
        <a:p>
          <a:endParaRPr lang="en-US"/>
        </a:p>
      </dgm:t>
    </dgm:pt>
    <dgm:pt modelId="{8F9B1A62-AE27-46E7-A62A-452F722F63E4}">
      <dgm:prSet phldrT="[Text]"/>
      <dgm:spPr/>
      <dgm:t>
        <a:bodyPr/>
        <a:lstStyle/>
        <a:p>
          <a:r>
            <a:rPr lang="en-US" dirty="0" smtClean="0"/>
            <a:t>Finical controller will coordinate with the different payment gate way (  Exchange…)</a:t>
          </a:r>
          <a:endParaRPr lang="en-US" dirty="0"/>
        </a:p>
      </dgm:t>
    </dgm:pt>
    <dgm:pt modelId="{A5CA9977-C5EF-4C24-9139-51DD4B82CECC}" type="parTrans" cxnId="{52FAB533-5EDF-4D5C-8030-66BD1EC95713}">
      <dgm:prSet/>
      <dgm:spPr/>
      <dgm:t>
        <a:bodyPr/>
        <a:lstStyle/>
        <a:p>
          <a:endParaRPr lang="en-US"/>
        </a:p>
      </dgm:t>
    </dgm:pt>
    <dgm:pt modelId="{EBC3092C-0AA7-4744-A1C1-C19E2283BB85}" type="sibTrans" cxnId="{52FAB533-5EDF-4D5C-8030-66BD1EC95713}">
      <dgm:prSet/>
      <dgm:spPr/>
      <dgm:t>
        <a:bodyPr/>
        <a:lstStyle/>
        <a:p>
          <a:endParaRPr lang="en-US"/>
        </a:p>
      </dgm:t>
    </dgm:pt>
    <dgm:pt modelId="{D752001A-B723-44D8-B628-142109EB858A}">
      <dgm:prSet phldrT="[Text]"/>
      <dgm:spPr/>
      <dgm:t>
        <a:bodyPr/>
        <a:lstStyle/>
        <a:p>
          <a:r>
            <a:rPr lang="en-US" dirty="0" smtClean="0"/>
            <a:t>Agreement may be done with exchange to receive payment on behalf of the auction for the remote state.</a:t>
          </a:r>
          <a:endParaRPr lang="en-US" dirty="0"/>
        </a:p>
      </dgm:t>
    </dgm:pt>
    <dgm:pt modelId="{4A85611A-395D-4D6F-B39C-B25FD04DAFB6}" type="parTrans" cxnId="{257F8827-663D-4B47-82F0-E3CCA4F8A2EA}">
      <dgm:prSet/>
      <dgm:spPr/>
      <dgm:t>
        <a:bodyPr/>
        <a:lstStyle/>
        <a:p>
          <a:endParaRPr lang="en-US"/>
        </a:p>
      </dgm:t>
    </dgm:pt>
    <dgm:pt modelId="{76B1EDFB-5C12-4399-85F4-4088BA62B56C}" type="sibTrans" cxnId="{257F8827-663D-4B47-82F0-E3CCA4F8A2EA}">
      <dgm:prSet/>
      <dgm:spPr/>
      <dgm:t>
        <a:bodyPr/>
        <a:lstStyle/>
        <a:p>
          <a:endParaRPr lang="en-US"/>
        </a:p>
      </dgm:t>
    </dgm:pt>
    <dgm:pt modelId="{E811B66F-4D27-4BAA-BC10-850AC53DA6B0}">
      <dgm:prSet phldrT="[Text]"/>
      <dgm:spPr/>
      <dgm:t>
        <a:bodyPr/>
        <a:lstStyle/>
        <a:p>
          <a:r>
            <a:rPr lang="en-US" sz="800" dirty="0" smtClean="0"/>
            <a:t>Request asset Move to the auction venue.</a:t>
          </a:r>
          <a:endParaRPr lang="en-US" sz="800" dirty="0"/>
        </a:p>
      </dgm:t>
    </dgm:pt>
    <dgm:pt modelId="{E3FDA35B-76AF-4467-8919-89B8A17D7FA5}" type="parTrans" cxnId="{E5F41D76-2815-482B-9041-3C85BF6D6F3F}">
      <dgm:prSet/>
      <dgm:spPr/>
      <dgm:t>
        <a:bodyPr/>
        <a:lstStyle/>
        <a:p>
          <a:endParaRPr lang="en-US"/>
        </a:p>
      </dgm:t>
    </dgm:pt>
    <dgm:pt modelId="{2FD5CBEC-A555-4267-AFA6-4D2C393562AA}" type="sibTrans" cxnId="{E5F41D76-2815-482B-9041-3C85BF6D6F3F}">
      <dgm:prSet/>
      <dgm:spPr/>
      <dgm:t>
        <a:bodyPr/>
        <a:lstStyle/>
        <a:p>
          <a:endParaRPr lang="en-US"/>
        </a:p>
      </dgm:t>
    </dgm:pt>
    <dgm:pt modelId="{BDACF9DD-D59A-4B2B-A99D-474941545B9A}">
      <dgm:prSet phldrT="[Text]"/>
      <dgm:spPr/>
      <dgm:t>
        <a:bodyPr/>
        <a:lstStyle/>
        <a:p>
          <a:r>
            <a:rPr lang="en-US" sz="800" dirty="0" smtClean="0"/>
            <a:t>Approve and award the winner if it this condition was requested.</a:t>
          </a:r>
          <a:endParaRPr lang="en-US" sz="800" dirty="0"/>
        </a:p>
      </dgm:t>
    </dgm:pt>
    <dgm:pt modelId="{988103B4-9BE1-4EAB-BF5C-4B75997EAE49}" type="parTrans" cxnId="{1E63D80C-8808-473C-8EEB-26DC3B54C08D}">
      <dgm:prSet/>
      <dgm:spPr/>
      <dgm:t>
        <a:bodyPr/>
        <a:lstStyle/>
        <a:p>
          <a:endParaRPr lang="en-US"/>
        </a:p>
      </dgm:t>
    </dgm:pt>
    <dgm:pt modelId="{E935F6CF-9414-4FA8-8B3C-C2177DA62CC2}" type="sibTrans" cxnId="{1E63D80C-8808-473C-8EEB-26DC3B54C08D}">
      <dgm:prSet/>
      <dgm:spPr/>
      <dgm:t>
        <a:bodyPr/>
        <a:lstStyle/>
        <a:p>
          <a:endParaRPr lang="en-US"/>
        </a:p>
      </dgm:t>
    </dgm:pt>
    <dgm:pt modelId="{DFF033DF-BE2A-4D36-9FF3-685780290FCB}">
      <dgm:prSet phldrT="[Text]"/>
      <dgm:spPr/>
      <dgm:t>
        <a:bodyPr/>
        <a:lstStyle/>
        <a:p>
          <a:r>
            <a:rPr lang="en-US" sz="800" dirty="0" smtClean="0"/>
            <a:t>Provide documentation to transfer the asset ownership to the winner.</a:t>
          </a:r>
          <a:endParaRPr lang="en-US" sz="800" dirty="0"/>
        </a:p>
      </dgm:t>
    </dgm:pt>
    <dgm:pt modelId="{0F633542-15E4-4D7F-A4D5-F88B224F3BF1}" type="parTrans" cxnId="{B5342F36-3B40-4E5F-9936-D0B94EDC39A3}">
      <dgm:prSet/>
      <dgm:spPr/>
      <dgm:t>
        <a:bodyPr/>
        <a:lstStyle/>
        <a:p>
          <a:endParaRPr lang="en-US"/>
        </a:p>
      </dgm:t>
    </dgm:pt>
    <dgm:pt modelId="{8AB435CF-5D31-461D-8E38-9FD24CA30974}" type="sibTrans" cxnId="{B5342F36-3B40-4E5F-9936-D0B94EDC39A3}">
      <dgm:prSet/>
      <dgm:spPr/>
      <dgm:t>
        <a:bodyPr/>
        <a:lstStyle/>
        <a:p>
          <a:endParaRPr lang="en-US"/>
        </a:p>
      </dgm:t>
    </dgm:pt>
    <dgm:pt modelId="{471766CB-289D-4467-A122-74AC2E08761D}">
      <dgm:prSet phldrT="[Text]"/>
      <dgm:spPr/>
      <dgm:t>
        <a:bodyPr/>
        <a:lstStyle/>
        <a:p>
          <a:endParaRPr lang="en-US" sz="800" dirty="0"/>
        </a:p>
      </dgm:t>
    </dgm:pt>
    <dgm:pt modelId="{8C6BEDDC-95DC-43B9-A032-4EAE1622594A}" type="parTrans" cxnId="{42F2CA09-8E33-4022-9E11-DFF0993E038E}">
      <dgm:prSet/>
      <dgm:spPr/>
      <dgm:t>
        <a:bodyPr/>
        <a:lstStyle/>
        <a:p>
          <a:endParaRPr lang="en-US"/>
        </a:p>
      </dgm:t>
    </dgm:pt>
    <dgm:pt modelId="{3B7BBECD-ED1A-4A26-A5A9-B4E087255AA8}" type="sibTrans" cxnId="{42F2CA09-8E33-4022-9E11-DFF0993E038E}">
      <dgm:prSet/>
      <dgm:spPr/>
      <dgm:t>
        <a:bodyPr/>
        <a:lstStyle/>
        <a:p>
          <a:endParaRPr lang="en-US"/>
        </a:p>
      </dgm:t>
    </dgm:pt>
    <dgm:pt modelId="{1554F1FA-E9A7-4C5E-9988-549AA9DEE747}">
      <dgm:prSet phldrT="[Text]"/>
      <dgm:spPr/>
      <dgm:t>
        <a:bodyPr/>
        <a:lstStyle/>
        <a:p>
          <a:endParaRPr lang="en-US" sz="800" dirty="0"/>
        </a:p>
      </dgm:t>
    </dgm:pt>
    <dgm:pt modelId="{3881271D-272C-4D84-B4DD-098102B61F52}" type="parTrans" cxnId="{53631C25-F630-408B-9F7D-8B5C6AC50318}">
      <dgm:prSet/>
      <dgm:spPr/>
      <dgm:t>
        <a:bodyPr/>
        <a:lstStyle/>
        <a:p>
          <a:endParaRPr lang="en-US"/>
        </a:p>
      </dgm:t>
    </dgm:pt>
    <dgm:pt modelId="{BBAE45C9-C360-4B86-9B1E-E2190F118117}" type="sibTrans" cxnId="{53631C25-F630-408B-9F7D-8B5C6AC50318}">
      <dgm:prSet/>
      <dgm:spPr/>
      <dgm:t>
        <a:bodyPr/>
        <a:lstStyle/>
        <a:p>
          <a:endParaRPr lang="en-US"/>
        </a:p>
      </dgm:t>
    </dgm:pt>
    <dgm:pt modelId="{22C696FE-8C0F-4B04-BF98-7A48DE859072}">
      <dgm:prSet phldrT="[Text]"/>
      <dgm:spPr/>
      <dgm:t>
        <a:bodyPr/>
        <a:lstStyle/>
        <a:p>
          <a:r>
            <a:rPr lang="en-US" sz="800" dirty="0" smtClean="0"/>
            <a:t>Assign starting price and any special condition</a:t>
          </a:r>
          <a:endParaRPr lang="en-US" sz="800" dirty="0"/>
        </a:p>
      </dgm:t>
    </dgm:pt>
    <dgm:pt modelId="{A6A8F181-B94A-4401-9CF7-C12492574B8F}" type="sibTrans" cxnId="{DBA974D0-F734-4252-B507-4DDE2568DC3D}">
      <dgm:prSet/>
      <dgm:spPr/>
      <dgm:t>
        <a:bodyPr/>
        <a:lstStyle/>
        <a:p>
          <a:endParaRPr lang="en-US"/>
        </a:p>
      </dgm:t>
    </dgm:pt>
    <dgm:pt modelId="{FD769B49-0B30-4EB9-8221-A222817B243E}" type="parTrans" cxnId="{DBA974D0-F734-4252-B507-4DDE2568DC3D}">
      <dgm:prSet/>
      <dgm:spPr/>
      <dgm:t>
        <a:bodyPr/>
        <a:lstStyle/>
        <a:p>
          <a:endParaRPr lang="en-US"/>
        </a:p>
      </dgm:t>
    </dgm:pt>
    <dgm:pt modelId="{5F783B13-3C88-45B7-806F-D59BECC4F24F}" type="pres">
      <dgm:prSet presAssocID="{DED3459B-82C2-4DCD-BBFD-763B9E44E5BD}" presName="Name0" presStyleCnt="0">
        <dgm:presLayoutVars>
          <dgm:dir/>
          <dgm:resizeHandles val="exact"/>
        </dgm:presLayoutVars>
      </dgm:prSet>
      <dgm:spPr/>
      <dgm:t>
        <a:bodyPr/>
        <a:lstStyle/>
        <a:p>
          <a:endParaRPr lang="en-US"/>
        </a:p>
      </dgm:t>
    </dgm:pt>
    <dgm:pt modelId="{094B2850-E56C-4878-A8FA-1A52C3779C72}" type="pres">
      <dgm:prSet presAssocID="{DCAB5A18-DA40-40DE-A574-64AAAC262CCE}" presName="node" presStyleLbl="node1" presStyleIdx="0" presStyleCnt="3">
        <dgm:presLayoutVars>
          <dgm:bulletEnabled val="1"/>
        </dgm:presLayoutVars>
      </dgm:prSet>
      <dgm:spPr/>
      <dgm:t>
        <a:bodyPr/>
        <a:lstStyle/>
        <a:p>
          <a:endParaRPr lang="en-US"/>
        </a:p>
      </dgm:t>
    </dgm:pt>
    <dgm:pt modelId="{EE5C227D-947E-4D7F-91BF-2DAF2E049454}" type="pres">
      <dgm:prSet presAssocID="{7BD50B21-F408-4E2B-AD27-480EFD072734}" presName="sibTrans" presStyleCnt="0"/>
      <dgm:spPr/>
    </dgm:pt>
    <dgm:pt modelId="{171FF974-D79F-4544-A0AE-836DE924577D}" type="pres">
      <dgm:prSet presAssocID="{9AE479D4-D8EF-4621-8164-CC0A411C6150}" presName="node" presStyleLbl="node1" presStyleIdx="1" presStyleCnt="3" custLinFactNeighborX="10763" custLinFactNeighborY="106">
        <dgm:presLayoutVars>
          <dgm:bulletEnabled val="1"/>
        </dgm:presLayoutVars>
      </dgm:prSet>
      <dgm:spPr/>
      <dgm:t>
        <a:bodyPr/>
        <a:lstStyle/>
        <a:p>
          <a:endParaRPr lang="en-US"/>
        </a:p>
      </dgm:t>
    </dgm:pt>
    <dgm:pt modelId="{567480C6-D264-4432-BA05-ABF55EAE615F}" type="pres">
      <dgm:prSet presAssocID="{5D8C0AAE-55EB-4051-BEB3-57602F49D487}" presName="sibTrans" presStyleCnt="0"/>
      <dgm:spPr/>
    </dgm:pt>
    <dgm:pt modelId="{8970DE9E-57A8-40E0-9D21-9EEEDE9BEFF4}" type="pres">
      <dgm:prSet presAssocID="{D8A1BCFC-B98C-45C5-8EAE-47EE330BB70F}" presName="node" presStyleLbl="node1" presStyleIdx="2" presStyleCnt="3" custLinFactNeighborX="13967">
        <dgm:presLayoutVars>
          <dgm:bulletEnabled val="1"/>
        </dgm:presLayoutVars>
      </dgm:prSet>
      <dgm:spPr/>
      <dgm:t>
        <a:bodyPr/>
        <a:lstStyle/>
        <a:p>
          <a:endParaRPr lang="en-US"/>
        </a:p>
      </dgm:t>
    </dgm:pt>
  </dgm:ptLst>
  <dgm:cxnLst>
    <dgm:cxn modelId="{B87A4FDA-4B3B-4DE9-9ADB-768E69CC6B2B}" type="presOf" srcId="{DFF033DF-BE2A-4D36-9FF3-685780290FCB}" destId="{8970DE9E-57A8-40E0-9D21-9EEEDE9BEFF4}" srcOrd="0" destOrd="4" presId="urn:microsoft.com/office/officeart/2005/8/layout/hList6"/>
    <dgm:cxn modelId="{F8840BA9-8576-4954-AFA9-B8994FC7BD06}" type="presOf" srcId="{7D6CD26B-5352-4AC6-9CF8-24EC99B34D2B}" destId="{094B2850-E56C-4878-A8FA-1A52C3779C72}" srcOrd="0" destOrd="8" presId="urn:microsoft.com/office/officeart/2005/8/layout/hList6"/>
    <dgm:cxn modelId="{8CD19A9B-6061-415B-BF11-748E672C690A}" type="presOf" srcId="{5E9217F9-75A5-429B-BBE8-963467E90564}" destId="{171FF974-D79F-4544-A0AE-836DE924577D}" srcOrd="0" destOrd="4" presId="urn:microsoft.com/office/officeart/2005/8/layout/hList6"/>
    <dgm:cxn modelId="{E34BA31E-51FF-4A4D-9A62-AC0427BDD594}" srcId="{DCAB5A18-DA40-40DE-A574-64AAAC262CCE}" destId="{54516EC8-BD3E-4F8E-8620-099F09E6E084}" srcOrd="4" destOrd="0" parTransId="{E2C42FB3-52FE-4DE7-A3CE-1D4EFF3E3E50}" sibTransId="{4A1E0DB2-2AD0-410F-9EB7-489D05CB796F}"/>
    <dgm:cxn modelId="{EA6D50A0-8C3F-4497-80D4-675C8F7D6D0F}" srcId="{9AE479D4-D8EF-4621-8164-CC0A411C6150}" destId="{329C22F8-575D-4F57-BA88-B8636A4B7B4A}" srcOrd="2" destOrd="0" parTransId="{E83815BB-CF19-4585-86E9-E606FDBC5CCD}" sibTransId="{E40CD730-02C9-474F-A0B3-6B19C1FB86CA}"/>
    <dgm:cxn modelId="{CA935DDF-54B1-4497-97B0-600AF4F68D6F}" type="presOf" srcId="{E1509B76-4D86-42E3-952A-870F7F762198}" destId="{171FF974-D79F-4544-A0AE-836DE924577D}" srcOrd="0" destOrd="9" presId="urn:microsoft.com/office/officeart/2005/8/layout/hList6"/>
    <dgm:cxn modelId="{60DAE5C1-8D96-46A0-89F8-CF231848EC61}" srcId="{DCAB5A18-DA40-40DE-A574-64AAAC262CCE}" destId="{506A6973-C047-4FB1-8F20-FDCED0CF70D9}" srcOrd="6" destOrd="0" parTransId="{408B4330-4F82-41DF-97E8-B9F2CDFDC99E}" sibTransId="{A3E1C657-D4AF-44E8-802A-829241B3F236}"/>
    <dgm:cxn modelId="{42F2CA09-8E33-4022-9E11-DFF0993E038E}" srcId="{D8A1BCFC-B98C-45C5-8EAE-47EE330BB70F}" destId="{471766CB-289D-4467-A122-74AC2E08761D}" srcOrd="5" destOrd="0" parTransId="{8C6BEDDC-95DC-43B9-A032-4EAE1622594A}" sibTransId="{3B7BBECD-ED1A-4A26-A5A9-B4E087255AA8}"/>
    <dgm:cxn modelId="{B822D161-8B15-4B8D-A80A-F1C09C521B9E}" type="presOf" srcId="{E8FEE2FD-D876-4382-A592-06B32B1CFD75}" destId="{171FF974-D79F-4544-A0AE-836DE924577D}" srcOrd="0" destOrd="11" presId="urn:microsoft.com/office/officeart/2005/8/layout/hList6"/>
    <dgm:cxn modelId="{22B3F859-1559-48D6-AE8A-D445D448366B}" type="presOf" srcId="{3E3B9C1E-759E-4BA2-94F7-C7522E7A26CC}" destId="{094B2850-E56C-4878-A8FA-1A52C3779C72}" srcOrd="0" destOrd="11" presId="urn:microsoft.com/office/officeart/2005/8/layout/hList6"/>
    <dgm:cxn modelId="{968404C0-9538-4F6C-9165-4D3F15F2B344}" type="presOf" srcId="{1F302770-9BBB-4911-B96E-B27BA4A3E95F}" destId="{171FF974-D79F-4544-A0AE-836DE924577D}" srcOrd="0" destOrd="8" presId="urn:microsoft.com/office/officeart/2005/8/layout/hList6"/>
    <dgm:cxn modelId="{C75F54EE-3204-4F30-A01C-512F84F211EF}" type="presOf" srcId="{9AE479D4-D8EF-4621-8164-CC0A411C6150}" destId="{171FF974-D79F-4544-A0AE-836DE924577D}" srcOrd="0" destOrd="0" presId="urn:microsoft.com/office/officeart/2005/8/layout/hList6"/>
    <dgm:cxn modelId="{1624D004-7DE2-4EF1-AE94-9E689C3D2932}" type="presOf" srcId="{ACA6A68B-1321-40BF-8AC7-3C6754F86EE6}" destId="{171FF974-D79F-4544-A0AE-836DE924577D}" srcOrd="0" destOrd="10" presId="urn:microsoft.com/office/officeart/2005/8/layout/hList6"/>
    <dgm:cxn modelId="{E5F41D76-2815-482B-9041-3C85BF6D6F3F}" srcId="{D8A1BCFC-B98C-45C5-8EAE-47EE330BB70F}" destId="{E811B66F-4D27-4BAA-BC10-850AC53DA6B0}" srcOrd="1" destOrd="0" parTransId="{E3FDA35B-76AF-4467-8919-89B8A17D7FA5}" sibTransId="{2FD5CBEC-A555-4267-AFA6-4D2C393562AA}"/>
    <dgm:cxn modelId="{0160EFFE-B0D5-4156-861D-0C5437669CA4}" srcId="{DCAB5A18-DA40-40DE-A574-64AAAC262CCE}" destId="{63A464F5-078C-48C2-ACB9-F828092E715D}" srcOrd="5" destOrd="0" parTransId="{BBEC5C7E-91FE-44D9-8661-A64185DFE743}" sibTransId="{0BB1383C-A9BE-4173-A1D6-EEC2E910FF08}"/>
    <dgm:cxn modelId="{4767A3DE-5C5C-4103-B65B-37DDDFA8EBE0}" srcId="{9AE479D4-D8EF-4621-8164-CC0A411C6150}" destId="{B9C597F8-E6A2-4E2C-8408-EE8457E8C2DD}" srcOrd="6" destOrd="0" parTransId="{7C8E317A-425C-4F2F-9DA4-68C70EABBCED}" sibTransId="{5CBDEB9B-88B9-4224-9256-A72013A9B1D9}"/>
    <dgm:cxn modelId="{1E63D80C-8808-473C-8EEB-26DC3B54C08D}" srcId="{D8A1BCFC-B98C-45C5-8EAE-47EE330BB70F}" destId="{BDACF9DD-D59A-4B2B-A99D-474941545B9A}" srcOrd="2" destOrd="0" parTransId="{988103B4-9BE1-4EAB-BF5C-4B75997EAE49}" sibTransId="{E935F6CF-9414-4FA8-8B3C-C2177DA62CC2}"/>
    <dgm:cxn modelId="{1D6102A1-B8CE-483E-A6DE-391DA35E5404}" srcId="{9AE479D4-D8EF-4621-8164-CC0A411C6150}" destId="{08C3FBDB-E3FA-4CE6-9ED0-EB656EBE0217}" srcOrd="4" destOrd="0" parTransId="{7CBFD71E-F67C-4ED4-8AE7-7289AA614D36}" sibTransId="{D6DAAD16-585D-4159-8990-3FA74A451641}"/>
    <dgm:cxn modelId="{440674D2-DA1B-4885-BF96-18F4203379FF}" srcId="{DCAB5A18-DA40-40DE-A574-64AAAC262CCE}" destId="{E518A217-91B0-47E1-9D73-DAE37992943E}" srcOrd="1" destOrd="0" parTransId="{8F155264-98F3-4E5A-8D14-67F81E9548ED}" sibTransId="{2CB390B9-71D3-4D20-BC89-31E42B2910A7}"/>
    <dgm:cxn modelId="{5AB40926-797E-485B-9D35-B2A22219F8ED}" srcId="{DCAB5A18-DA40-40DE-A574-64AAAC262CCE}" destId="{3AFA13AC-835B-417A-B114-7A08F68E6426}" srcOrd="3" destOrd="0" parTransId="{929B3F3A-88FD-44B1-BC60-4C3474A90077}" sibTransId="{50B08C2D-BD5C-41AE-B7EE-F5168594E5C6}"/>
    <dgm:cxn modelId="{A109A56F-B613-4FEE-A61E-91EEC4059183}" type="presOf" srcId="{63A464F5-078C-48C2-ACB9-F828092E715D}" destId="{094B2850-E56C-4878-A8FA-1A52C3779C72}" srcOrd="0" destOrd="6" presId="urn:microsoft.com/office/officeart/2005/8/layout/hList6"/>
    <dgm:cxn modelId="{7BB7ADD3-F59C-4796-8243-72E8449C3BF5}" type="presOf" srcId="{1554F1FA-E9A7-4C5E-9988-549AA9DEE747}" destId="{8970DE9E-57A8-40E0-9D21-9EEEDE9BEFF4}" srcOrd="0" destOrd="5" presId="urn:microsoft.com/office/officeart/2005/8/layout/hList6"/>
    <dgm:cxn modelId="{9DE1E96F-85EA-41C5-85DB-081ED79C9659}" type="presOf" srcId="{3AFA13AC-835B-417A-B114-7A08F68E6426}" destId="{094B2850-E56C-4878-A8FA-1A52C3779C72}" srcOrd="0" destOrd="4" presId="urn:microsoft.com/office/officeart/2005/8/layout/hList6"/>
    <dgm:cxn modelId="{D0D407E4-4585-4C8E-AA1D-B0B42C6AB062}" srcId="{9AE479D4-D8EF-4621-8164-CC0A411C6150}" destId="{5E9217F9-75A5-429B-BBE8-963467E90564}" srcOrd="3" destOrd="0" parTransId="{3E107F2D-5271-4EC7-A980-A2BDD637DB18}" sibTransId="{79FB8ADC-42EE-4B3D-9ACE-DB11E890660C}"/>
    <dgm:cxn modelId="{47B18497-8B5C-4CE2-98C9-018A530BA549}" type="presOf" srcId="{08C3FBDB-E3FA-4CE6-9ED0-EB656EBE0217}" destId="{171FF974-D79F-4544-A0AE-836DE924577D}" srcOrd="0" destOrd="5" presId="urn:microsoft.com/office/officeart/2005/8/layout/hList6"/>
    <dgm:cxn modelId="{9EAB4448-D085-4724-8D27-8DEC4B9807FA}" type="presOf" srcId="{DCAB5A18-DA40-40DE-A574-64AAAC262CCE}" destId="{094B2850-E56C-4878-A8FA-1A52C3779C72}" srcOrd="0" destOrd="0" presId="urn:microsoft.com/office/officeart/2005/8/layout/hList6"/>
    <dgm:cxn modelId="{25A348BB-0540-4F90-8F2D-426D15AAB787}" type="presOf" srcId="{E518A217-91B0-47E1-9D73-DAE37992943E}" destId="{094B2850-E56C-4878-A8FA-1A52C3779C72}" srcOrd="0" destOrd="2" presId="urn:microsoft.com/office/officeart/2005/8/layout/hList6"/>
    <dgm:cxn modelId="{F27E3778-4EF2-4EE4-A293-5B11C506D27E}" type="presOf" srcId="{54516EC8-BD3E-4F8E-8620-099F09E6E084}" destId="{094B2850-E56C-4878-A8FA-1A52C3779C72}" srcOrd="0" destOrd="5" presId="urn:microsoft.com/office/officeart/2005/8/layout/hList6"/>
    <dgm:cxn modelId="{DC191F49-1097-4E0B-A5DD-8A34C6564E87}" type="presOf" srcId="{DED3459B-82C2-4DCD-BBFD-763B9E44E5BD}" destId="{5F783B13-3C88-45B7-806F-D59BECC4F24F}" srcOrd="0" destOrd="0" presId="urn:microsoft.com/office/officeart/2005/8/layout/hList6"/>
    <dgm:cxn modelId="{EEDC384D-BADD-42EA-A757-4F9F39DBEA67}" srcId="{DCAB5A18-DA40-40DE-A574-64AAAC262CCE}" destId="{83E3A2F5-8E6D-4EFA-B98C-DE249E5DFDD6}" srcOrd="0" destOrd="0" parTransId="{0910B276-3F66-4EF0-BE32-9C30950877F0}" sibTransId="{CAC41F29-4800-436A-96B2-7DE06B7E4B56}"/>
    <dgm:cxn modelId="{653F6623-D2C7-4E13-B531-A5A48E5F6491}" srcId="{DED3459B-82C2-4DCD-BBFD-763B9E44E5BD}" destId="{9AE479D4-D8EF-4621-8164-CC0A411C6150}" srcOrd="1" destOrd="0" parTransId="{6C2407D0-81E4-4F50-A16D-1CC0C3E833EA}" sibTransId="{5D8C0AAE-55EB-4051-BEB3-57602F49D487}"/>
    <dgm:cxn modelId="{E1AD8E7E-6C4E-4862-BCBC-9C7755E99D42}" type="presOf" srcId="{B9C597F8-E6A2-4E2C-8408-EE8457E8C2DD}" destId="{171FF974-D79F-4544-A0AE-836DE924577D}" srcOrd="0" destOrd="7" presId="urn:microsoft.com/office/officeart/2005/8/layout/hList6"/>
    <dgm:cxn modelId="{67E620C4-6E8E-44CB-A5AE-FCCD0102198B}" type="presOf" srcId="{83E3A2F5-8E6D-4EFA-B98C-DE249E5DFDD6}" destId="{094B2850-E56C-4878-A8FA-1A52C3779C72}" srcOrd="0" destOrd="1" presId="urn:microsoft.com/office/officeart/2005/8/layout/hList6"/>
    <dgm:cxn modelId="{8AD039FA-6A12-47A2-9D97-83D43BC19AC3}" srcId="{DED3459B-82C2-4DCD-BBFD-763B9E44E5BD}" destId="{DCAB5A18-DA40-40DE-A574-64AAAC262CCE}" srcOrd="0" destOrd="0" parTransId="{FEC74808-8763-4693-944A-C59829471E21}" sibTransId="{7BD50B21-F408-4E2B-AD27-480EFD072734}"/>
    <dgm:cxn modelId="{8D28C696-C4E6-464A-A230-621B8E3CBE2B}" srcId="{9AE479D4-D8EF-4621-8164-CC0A411C6150}" destId="{ACA6A68B-1321-40BF-8AC7-3C6754F86EE6}" srcOrd="9" destOrd="0" parTransId="{1DC3C102-134D-4B36-A858-6C1D131834EB}" sibTransId="{DCD9E952-E182-4B73-9B0B-E24E8836E6F8}"/>
    <dgm:cxn modelId="{FF812386-382B-4749-B9D5-B995E5FA2460}" type="presOf" srcId="{329C22F8-575D-4F57-BA88-B8636A4B7B4A}" destId="{171FF974-D79F-4544-A0AE-836DE924577D}" srcOrd="0" destOrd="3" presId="urn:microsoft.com/office/officeart/2005/8/layout/hList6"/>
    <dgm:cxn modelId="{4BEE7A11-4798-4FFB-88AD-86FA7188D381}" srcId="{DCAB5A18-DA40-40DE-A574-64AAAC262CCE}" destId="{F78D43E2-C999-486B-ABA7-EE161FB6319A}" srcOrd="9" destOrd="0" parTransId="{7C8CC420-AB93-4E80-B7D8-68FC51386844}" sibTransId="{E12E072B-8B7E-4148-BFBF-5C97358493D9}"/>
    <dgm:cxn modelId="{51085A04-433A-4147-B673-E3396B5CE5F3}" type="presOf" srcId="{02060710-4B57-4E07-9AA3-A80E0E8BF5ED}" destId="{094B2850-E56C-4878-A8FA-1A52C3779C72}" srcOrd="0" destOrd="3" presId="urn:microsoft.com/office/officeart/2005/8/layout/hList6"/>
    <dgm:cxn modelId="{CE4278B3-4B29-47E8-9E5B-E6C565449545}" srcId="{9AE479D4-D8EF-4621-8164-CC0A411C6150}" destId="{1F302770-9BBB-4911-B96E-B27BA4A3E95F}" srcOrd="7" destOrd="0" parTransId="{6DC991EC-80DC-468C-85D4-3B9DB4ACA57D}" sibTransId="{9582BE66-8734-4C3D-ABCC-4FF848C0E702}"/>
    <dgm:cxn modelId="{53631C25-F630-408B-9F7D-8B5C6AC50318}" srcId="{D8A1BCFC-B98C-45C5-8EAE-47EE330BB70F}" destId="{1554F1FA-E9A7-4C5E-9988-549AA9DEE747}" srcOrd="4" destOrd="0" parTransId="{3881271D-272C-4D84-B4DD-098102B61F52}" sibTransId="{BBAE45C9-C360-4B86-9B1E-E2190F118117}"/>
    <dgm:cxn modelId="{F90EB9BD-652F-46CE-AD52-F632A89597DC}" type="presOf" srcId="{22C696FE-8C0F-4B04-BF98-7A48DE859072}" destId="{8970DE9E-57A8-40E0-9D21-9EEEDE9BEFF4}" srcOrd="0" destOrd="1" presId="urn:microsoft.com/office/officeart/2005/8/layout/hList6"/>
    <dgm:cxn modelId="{E08EC7FD-1CCB-4B81-ACB3-D95B105987A4}" srcId="{DCAB5A18-DA40-40DE-A574-64AAAC262CCE}" destId="{02060710-4B57-4E07-9AA3-A80E0E8BF5ED}" srcOrd="2" destOrd="0" parTransId="{4CA451A4-C845-459D-9622-89C2DE00D02A}" sibTransId="{E3F19558-0A70-4D9A-9A5A-BAE4916AF2DB}"/>
    <dgm:cxn modelId="{76DEACB4-A9A1-46C4-B15B-9C5D70FA149D}" srcId="{DED3459B-82C2-4DCD-BBFD-763B9E44E5BD}" destId="{D8A1BCFC-B98C-45C5-8EAE-47EE330BB70F}" srcOrd="2" destOrd="0" parTransId="{929DB0B4-B73E-4EA8-847E-7091AE025B18}" sibTransId="{A905A2D2-702E-4D51-B86C-BF8E2D370571}"/>
    <dgm:cxn modelId="{BDDA60F4-1B4F-486F-BFA3-A8D303B375D8}" type="presOf" srcId="{D752001A-B723-44D8-B628-142109EB858A}" destId="{171FF974-D79F-4544-A0AE-836DE924577D}" srcOrd="0" destOrd="13" presId="urn:microsoft.com/office/officeart/2005/8/layout/hList6"/>
    <dgm:cxn modelId="{6B74C277-2707-4037-AF6A-1EAE26097DEB}" type="presOf" srcId="{471766CB-289D-4467-A122-74AC2E08761D}" destId="{8970DE9E-57A8-40E0-9D21-9EEEDE9BEFF4}" srcOrd="0" destOrd="6" presId="urn:microsoft.com/office/officeart/2005/8/layout/hList6"/>
    <dgm:cxn modelId="{B5342F36-3B40-4E5F-9936-D0B94EDC39A3}" srcId="{D8A1BCFC-B98C-45C5-8EAE-47EE330BB70F}" destId="{DFF033DF-BE2A-4D36-9FF3-685780290FCB}" srcOrd="3" destOrd="0" parTransId="{0F633542-15E4-4D7F-A4D5-F88B224F3BF1}" sibTransId="{8AB435CF-5D31-461D-8E38-9FD24CA30974}"/>
    <dgm:cxn modelId="{DBA974D0-F734-4252-B507-4DDE2568DC3D}" srcId="{D8A1BCFC-B98C-45C5-8EAE-47EE330BB70F}" destId="{22C696FE-8C0F-4B04-BF98-7A48DE859072}" srcOrd="0" destOrd="0" parTransId="{FD769B49-0B30-4EB9-8221-A222817B243E}" sibTransId="{A6A8F181-B94A-4401-9CF7-C12492574B8F}"/>
    <dgm:cxn modelId="{6CC62B7B-A539-4681-BBDD-B0A92ADDE7E9}" type="presOf" srcId="{8F9B1A62-AE27-46E7-A62A-452F722F63E4}" destId="{171FF974-D79F-4544-A0AE-836DE924577D}" srcOrd="0" destOrd="12" presId="urn:microsoft.com/office/officeart/2005/8/layout/hList6"/>
    <dgm:cxn modelId="{4DC02A81-96F8-45F4-8670-E105156EE922}" type="presOf" srcId="{3B845887-1345-4E59-989E-A5C5894E02D7}" destId="{094B2850-E56C-4878-A8FA-1A52C3779C72}" srcOrd="0" destOrd="9" presId="urn:microsoft.com/office/officeart/2005/8/layout/hList6"/>
    <dgm:cxn modelId="{257F8827-663D-4B47-82F0-E3CCA4F8A2EA}" srcId="{9AE479D4-D8EF-4621-8164-CC0A411C6150}" destId="{D752001A-B723-44D8-B628-142109EB858A}" srcOrd="12" destOrd="0" parTransId="{4A85611A-395D-4D6F-B39C-B25FD04DAFB6}" sibTransId="{76B1EDFB-5C12-4399-85F4-4088BA62B56C}"/>
    <dgm:cxn modelId="{64605F44-E4EF-4F7C-9C15-21651B81CE56}" srcId="{DCAB5A18-DA40-40DE-A574-64AAAC262CCE}" destId="{597786B1-9C68-4521-8C62-BAE51C4A9063}" srcOrd="11" destOrd="0" parTransId="{63830EAB-EF2F-4C92-94AB-E61536EC47DF}" sibTransId="{7D3BA623-3EEC-41B2-99C8-254F6A7B78E1}"/>
    <dgm:cxn modelId="{82E963E7-6927-42CA-8655-A719A5F25A6D}" type="presOf" srcId="{51F81EA0-56BA-4A39-B565-718B4BD60ED3}" destId="{171FF974-D79F-4544-A0AE-836DE924577D}" srcOrd="0" destOrd="1" presId="urn:microsoft.com/office/officeart/2005/8/layout/hList6"/>
    <dgm:cxn modelId="{062EE13D-AD7E-459D-B77E-EC33021CBA02}" srcId="{DCAB5A18-DA40-40DE-A574-64AAAC262CCE}" destId="{3B845887-1345-4E59-989E-A5C5894E02D7}" srcOrd="8" destOrd="0" parTransId="{BE870EEF-C2EE-44C0-AC7B-3DF40946BB5D}" sibTransId="{50D6B103-24B4-4466-980F-204D9186C7BB}"/>
    <dgm:cxn modelId="{7B227476-E7C7-4F64-A8F7-A03612407FAC}" type="presOf" srcId="{506A6973-C047-4FB1-8F20-FDCED0CF70D9}" destId="{094B2850-E56C-4878-A8FA-1A52C3779C72}" srcOrd="0" destOrd="7" presId="urn:microsoft.com/office/officeart/2005/8/layout/hList6"/>
    <dgm:cxn modelId="{52FAB533-5EDF-4D5C-8030-66BD1EC95713}" srcId="{9AE479D4-D8EF-4621-8164-CC0A411C6150}" destId="{8F9B1A62-AE27-46E7-A62A-452F722F63E4}" srcOrd="11" destOrd="0" parTransId="{A5CA9977-C5EF-4C24-9139-51DD4B82CECC}" sibTransId="{EBC3092C-0AA7-4744-A1C1-C19E2283BB85}"/>
    <dgm:cxn modelId="{4C6089DD-BADD-475B-8074-5388D8764FEB}" srcId="{DCAB5A18-DA40-40DE-A574-64AAAC262CCE}" destId="{3E3B9C1E-759E-4BA2-94F7-C7522E7A26CC}" srcOrd="10" destOrd="0" parTransId="{FAF4CF48-DC31-4BC1-BE48-C6E30ACD7879}" sibTransId="{63F10682-2F01-4465-AFE4-D7739C221795}"/>
    <dgm:cxn modelId="{1807D98E-51DA-44E3-934F-E3B6C22DA666}" type="presOf" srcId="{BDACF9DD-D59A-4B2B-A99D-474941545B9A}" destId="{8970DE9E-57A8-40E0-9D21-9EEEDE9BEFF4}" srcOrd="0" destOrd="3" presId="urn:microsoft.com/office/officeart/2005/8/layout/hList6"/>
    <dgm:cxn modelId="{2F15BD07-4015-4731-983E-5377E4B8B700}" type="presOf" srcId="{8A080E5A-5A0E-4CD1-A28F-85820E76C950}" destId="{171FF974-D79F-4544-A0AE-836DE924577D}" srcOrd="0" destOrd="6" presId="urn:microsoft.com/office/officeart/2005/8/layout/hList6"/>
    <dgm:cxn modelId="{31830EA0-2C2D-4D7D-B8A7-636EA6246C51}" srcId="{9AE479D4-D8EF-4621-8164-CC0A411C6150}" destId="{8A080E5A-5A0E-4CD1-A28F-85820E76C950}" srcOrd="5" destOrd="0" parTransId="{746FC07F-5560-4850-AF62-576526068A19}" sibTransId="{4A00E397-1F59-458B-9CE8-1FCED2C390F1}"/>
    <dgm:cxn modelId="{F4E1C9EE-0BC4-46BA-A374-F4DE76FFCCD8}" srcId="{9AE479D4-D8EF-4621-8164-CC0A411C6150}" destId="{E8FEE2FD-D876-4382-A592-06B32B1CFD75}" srcOrd="10" destOrd="0" parTransId="{B9CC28E0-B2AB-468B-BA77-668E465166DA}" sibTransId="{DC1C4447-7B05-4402-BAF0-827B339E40EF}"/>
    <dgm:cxn modelId="{34055E77-0D52-45CC-8F10-790794456961}" type="presOf" srcId="{597786B1-9C68-4521-8C62-BAE51C4A9063}" destId="{094B2850-E56C-4878-A8FA-1A52C3779C72}" srcOrd="0" destOrd="12" presId="urn:microsoft.com/office/officeart/2005/8/layout/hList6"/>
    <dgm:cxn modelId="{47F2EF81-C02C-4915-A34F-7DDCC87054EE}" type="presOf" srcId="{F78D43E2-C999-486B-ABA7-EE161FB6319A}" destId="{094B2850-E56C-4878-A8FA-1A52C3779C72}" srcOrd="0" destOrd="10" presId="urn:microsoft.com/office/officeart/2005/8/layout/hList6"/>
    <dgm:cxn modelId="{4ED99D49-A1E8-4BDF-A1BF-8FC07D39A316}" type="presOf" srcId="{E811B66F-4D27-4BAA-BC10-850AC53DA6B0}" destId="{8970DE9E-57A8-40E0-9D21-9EEEDE9BEFF4}" srcOrd="0" destOrd="2" presId="urn:microsoft.com/office/officeart/2005/8/layout/hList6"/>
    <dgm:cxn modelId="{879727B2-52D0-4968-982A-D78C704C9639}" srcId="{9AE479D4-D8EF-4621-8164-CC0A411C6150}" destId="{E1509B76-4D86-42E3-952A-870F7F762198}" srcOrd="8" destOrd="0" parTransId="{ACAF9AC1-AFE5-4298-8125-8A89D12EF6E8}" sibTransId="{5E88DB34-B50F-4B1E-8EC2-385D4738DE66}"/>
    <dgm:cxn modelId="{4D225160-C599-492F-B1EB-42130A4F51B5}" type="presOf" srcId="{2EEEDB48-1897-4E10-9D3E-C2F6916B97AA}" destId="{094B2850-E56C-4878-A8FA-1A52C3779C72}" srcOrd="0" destOrd="13" presId="urn:microsoft.com/office/officeart/2005/8/layout/hList6"/>
    <dgm:cxn modelId="{1EEF8EB5-3625-4A47-9639-74C261854F3D}" srcId="{DCAB5A18-DA40-40DE-A574-64AAAC262CCE}" destId="{2EEEDB48-1897-4E10-9D3E-C2F6916B97AA}" srcOrd="12" destOrd="0" parTransId="{DCCBB640-5A2C-4D0F-963A-2532125B0E57}" sibTransId="{3A991750-70CC-4D10-A35C-05B5EA3BE6E3}"/>
    <dgm:cxn modelId="{510DD836-051E-437F-AC9A-BA4CDE141F95}" srcId="{DCAB5A18-DA40-40DE-A574-64AAAC262CCE}" destId="{7D6CD26B-5352-4AC6-9CF8-24EC99B34D2B}" srcOrd="7" destOrd="0" parTransId="{1643C343-E5BE-4991-B258-3CF1A4673690}" sibTransId="{6B91053E-12A5-4519-A6C4-06F9E7243BE1}"/>
    <dgm:cxn modelId="{D4A3BA39-CD10-4931-9755-590D2CB85FAB}" type="presOf" srcId="{D8A1BCFC-B98C-45C5-8EAE-47EE330BB70F}" destId="{8970DE9E-57A8-40E0-9D21-9EEEDE9BEFF4}" srcOrd="0" destOrd="0" presId="urn:microsoft.com/office/officeart/2005/8/layout/hList6"/>
    <dgm:cxn modelId="{4C5B1BCB-B7EC-4EBC-ABD6-421D9748773B}" type="presOf" srcId="{5104E133-0E4B-4886-9F0C-4549D290EB9E}" destId="{171FF974-D79F-4544-A0AE-836DE924577D}" srcOrd="0" destOrd="2" presId="urn:microsoft.com/office/officeart/2005/8/layout/hList6"/>
    <dgm:cxn modelId="{9B8CC98B-2469-4B69-AF46-41FD986B97C0}" srcId="{9AE479D4-D8EF-4621-8164-CC0A411C6150}" destId="{51F81EA0-56BA-4A39-B565-718B4BD60ED3}" srcOrd="0" destOrd="0" parTransId="{19564F8A-A5D4-4240-8628-575D2AA238A1}" sibTransId="{9CBA12C4-6EFA-4541-8D4C-F60E453451F2}"/>
    <dgm:cxn modelId="{4E4373ED-B4FE-45BB-98AD-8712871D02C6}" srcId="{9AE479D4-D8EF-4621-8164-CC0A411C6150}" destId="{5104E133-0E4B-4886-9F0C-4549D290EB9E}" srcOrd="1" destOrd="0" parTransId="{85419D1A-D048-4D4C-B8C7-641E4EF2B4E3}" sibTransId="{84B787F1-0DC1-49A5-8F4F-5F0BD3BADCE8}"/>
    <dgm:cxn modelId="{E53F9BD0-EDED-4EBF-95F4-F5ADFF474DA1}" type="presParOf" srcId="{5F783B13-3C88-45B7-806F-D59BECC4F24F}" destId="{094B2850-E56C-4878-A8FA-1A52C3779C72}" srcOrd="0" destOrd="0" presId="urn:microsoft.com/office/officeart/2005/8/layout/hList6"/>
    <dgm:cxn modelId="{40A483EF-E9D0-4DDF-8C24-6A61DF00B82E}" type="presParOf" srcId="{5F783B13-3C88-45B7-806F-D59BECC4F24F}" destId="{EE5C227D-947E-4D7F-91BF-2DAF2E049454}" srcOrd="1" destOrd="0" presId="urn:microsoft.com/office/officeart/2005/8/layout/hList6"/>
    <dgm:cxn modelId="{6F800DA4-17C4-47FC-A545-F128307B4187}" type="presParOf" srcId="{5F783B13-3C88-45B7-806F-D59BECC4F24F}" destId="{171FF974-D79F-4544-A0AE-836DE924577D}" srcOrd="2" destOrd="0" presId="urn:microsoft.com/office/officeart/2005/8/layout/hList6"/>
    <dgm:cxn modelId="{F826E42E-E36A-482B-9F16-72E76B4AF641}" type="presParOf" srcId="{5F783B13-3C88-45B7-806F-D59BECC4F24F}" destId="{567480C6-D264-4432-BA05-ABF55EAE615F}" srcOrd="3" destOrd="0" presId="urn:microsoft.com/office/officeart/2005/8/layout/hList6"/>
    <dgm:cxn modelId="{E4EE9803-7284-4FA4-B8F3-2201AE5F764C}" type="presParOf" srcId="{5F783B13-3C88-45B7-806F-D59BECC4F24F}" destId="{8970DE9E-57A8-40E0-9D21-9EEEDE9BEFF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36EE8-12F4-4DD8-97E3-B6BBE2D834E0}"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8AE719A5-B308-4C4B-A893-834B32DC57B5}">
      <dgm:prSet phldrT="[Text]" custT="1"/>
      <dgm:spPr/>
      <dgm:t>
        <a:bodyPr/>
        <a:lstStyle/>
        <a:p>
          <a:r>
            <a:rPr lang="en-US" sz="1000" b="1" dirty="0" smtClean="0">
              <a:solidFill>
                <a:schemeClr val="tx1"/>
              </a:solidFill>
            </a:rPr>
            <a:t>Bidder Registration</a:t>
          </a:r>
        </a:p>
        <a:p>
          <a:r>
            <a:rPr lang="en-US" sz="1000" b="1" dirty="0" smtClean="0">
              <a:solidFill>
                <a:schemeClr val="tx1"/>
              </a:solidFill>
            </a:rPr>
            <a:t>On any internet device</a:t>
          </a:r>
          <a:endParaRPr lang="en-US" sz="1000" b="1" dirty="0">
            <a:solidFill>
              <a:schemeClr val="tx1"/>
            </a:solidFill>
          </a:endParaRPr>
        </a:p>
      </dgm:t>
    </dgm:pt>
    <dgm:pt modelId="{1F606C0F-1379-40AC-BCEB-36AC604E9049}" type="parTrans" cxnId="{98C92133-C760-4D28-8EBC-B20DA4055BAF}">
      <dgm:prSet/>
      <dgm:spPr/>
      <dgm:t>
        <a:bodyPr/>
        <a:lstStyle/>
        <a:p>
          <a:endParaRPr lang="en-US"/>
        </a:p>
      </dgm:t>
    </dgm:pt>
    <dgm:pt modelId="{44A61E8B-BF8A-4757-905A-FFC203F01243}" type="sibTrans" cxnId="{98C92133-C760-4D28-8EBC-B20DA4055BAF}">
      <dgm:prSet/>
      <dgm:spPr/>
      <dgm:t>
        <a:bodyPr/>
        <a:lstStyle/>
        <a:p>
          <a:endParaRPr lang="en-US" sz="1000" b="1">
            <a:solidFill>
              <a:schemeClr val="tx1"/>
            </a:solidFill>
          </a:endParaRPr>
        </a:p>
      </dgm:t>
    </dgm:pt>
    <dgm:pt modelId="{B9CE7EB2-B16E-411B-B22E-91737B81128D}">
      <dgm:prSet phldrT="[Text]" custT="1"/>
      <dgm:spPr/>
      <dgm:t>
        <a:bodyPr/>
        <a:lstStyle/>
        <a:p>
          <a:r>
            <a:rPr lang="en-US" sz="1000" b="1" dirty="0" smtClean="0">
              <a:solidFill>
                <a:schemeClr val="tx1"/>
              </a:solidFill>
            </a:rPr>
            <a:t>Receiving log in credential </a:t>
          </a:r>
          <a:endParaRPr lang="en-US" sz="1000" b="1" dirty="0">
            <a:solidFill>
              <a:schemeClr val="tx1"/>
            </a:solidFill>
          </a:endParaRPr>
        </a:p>
      </dgm:t>
    </dgm:pt>
    <dgm:pt modelId="{88451D1C-E5F6-4773-BE3A-83BDBB5ECB18}" type="parTrans" cxnId="{1B2EC294-36C5-49B7-BD8F-83C45384120B}">
      <dgm:prSet/>
      <dgm:spPr/>
      <dgm:t>
        <a:bodyPr/>
        <a:lstStyle/>
        <a:p>
          <a:endParaRPr lang="en-US"/>
        </a:p>
      </dgm:t>
    </dgm:pt>
    <dgm:pt modelId="{1392E547-163C-48FC-A81B-E051C4DA8084}" type="sibTrans" cxnId="{1B2EC294-36C5-49B7-BD8F-83C45384120B}">
      <dgm:prSet/>
      <dgm:spPr/>
      <dgm:t>
        <a:bodyPr/>
        <a:lstStyle/>
        <a:p>
          <a:endParaRPr lang="en-US" sz="1000" b="1">
            <a:solidFill>
              <a:schemeClr val="tx1"/>
            </a:solidFill>
          </a:endParaRPr>
        </a:p>
      </dgm:t>
    </dgm:pt>
    <dgm:pt modelId="{ED9D2101-ED26-4905-A5DB-90FF9280366C}">
      <dgm:prSet phldrT="[Text]" custT="1"/>
      <dgm:spPr/>
      <dgm:t>
        <a:bodyPr/>
        <a:lstStyle/>
        <a:p>
          <a:r>
            <a:rPr lang="en-US" sz="1000" b="1" smtClean="0">
              <a:solidFill>
                <a:schemeClr val="tx1"/>
              </a:solidFill>
            </a:rPr>
            <a:t>Brows available Auctions </a:t>
          </a:r>
          <a:endParaRPr lang="en-US" sz="1000" b="1" dirty="0">
            <a:solidFill>
              <a:schemeClr val="tx1"/>
            </a:solidFill>
          </a:endParaRPr>
        </a:p>
      </dgm:t>
    </dgm:pt>
    <dgm:pt modelId="{94839322-CE49-42C8-816F-9DDED26832F0}" type="parTrans" cxnId="{CDD43510-27E1-4684-ABD5-972933CBF4B8}">
      <dgm:prSet/>
      <dgm:spPr/>
      <dgm:t>
        <a:bodyPr/>
        <a:lstStyle/>
        <a:p>
          <a:endParaRPr lang="en-US"/>
        </a:p>
      </dgm:t>
    </dgm:pt>
    <dgm:pt modelId="{9B652532-A93B-4602-929E-CCBA255AE520}" type="sibTrans" cxnId="{CDD43510-27E1-4684-ABD5-972933CBF4B8}">
      <dgm:prSet/>
      <dgm:spPr/>
      <dgm:t>
        <a:bodyPr/>
        <a:lstStyle/>
        <a:p>
          <a:endParaRPr lang="en-US" sz="1000" b="1">
            <a:solidFill>
              <a:schemeClr val="tx1"/>
            </a:solidFill>
          </a:endParaRPr>
        </a:p>
      </dgm:t>
    </dgm:pt>
    <dgm:pt modelId="{325A2585-7C8D-4043-B9E7-6EE9352B2837}">
      <dgm:prSet phldrT="[Text]" custT="1"/>
      <dgm:spPr/>
      <dgm:t>
        <a:bodyPr/>
        <a:lstStyle/>
        <a:p>
          <a:r>
            <a:rPr lang="en-US" sz="1000" b="1" dirty="0" smtClean="0">
              <a:solidFill>
                <a:schemeClr val="tx1"/>
              </a:solidFill>
            </a:rPr>
            <a:t>Read and agree </a:t>
          </a:r>
          <a:r>
            <a:rPr lang="en-US" sz="900" b="1" dirty="0" smtClean="0">
              <a:solidFill>
                <a:schemeClr val="tx1"/>
              </a:solidFill>
            </a:rPr>
            <a:t>terms &amp; conditions </a:t>
          </a:r>
          <a:endParaRPr lang="en-US" sz="900" b="1" dirty="0">
            <a:solidFill>
              <a:schemeClr val="tx1"/>
            </a:solidFill>
          </a:endParaRPr>
        </a:p>
      </dgm:t>
    </dgm:pt>
    <dgm:pt modelId="{4EC44B72-738A-4418-8E4A-333AB181ABFF}" type="parTrans" cxnId="{D472D555-EBEB-420A-A8EF-3D2D584328D5}">
      <dgm:prSet/>
      <dgm:spPr/>
      <dgm:t>
        <a:bodyPr/>
        <a:lstStyle/>
        <a:p>
          <a:endParaRPr lang="en-US"/>
        </a:p>
      </dgm:t>
    </dgm:pt>
    <dgm:pt modelId="{AA531F33-98D7-41F4-A3FC-46A4F6E64674}" type="sibTrans" cxnId="{D472D555-EBEB-420A-A8EF-3D2D584328D5}">
      <dgm:prSet/>
      <dgm:spPr/>
      <dgm:t>
        <a:bodyPr/>
        <a:lstStyle/>
        <a:p>
          <a:endParaRPr lang="en-US" sz="1000" b="1">
            <a:solidFill>
              <a:schemeClr val="tx1"/>
            </a:solidFill>
          </a:endParaRPr>
        </a:p>
      </dgm:t>
    </dgm:pt>
    <dgm:pt modelId="{2203E11D-7224-4542-842D-1595ED916713}">
      <dgm:prSet phldrT="[Text]" custT="1"/>
      <dgm:spPr/>
      <dgm:t>
        <a:bodyPr/>
        <a:lstStyle/>
        <a:p>
          <a:r>
            <a:rPr lang="en-US" sz="1000" b="1" smtClean="0">
              <a:solidFill>
                <a:schemeClr val="tx1"/>
              </a:solidFill>
            </a:rPr>
            <a:t>Pay Auction Deposit  </a:t>
          </a:r>
          <a:r>
            <a:rPr lang="en-US" sz="900" b="1" smtClean="0">
              <a:solidFill>
                <a:schemeClr val="tx1"/>
              </a:solidFill>
            </a:rPr>
            <a:t>over any of the payment </a:t>
          </a:r>
          <a:r>
            <a:rPr lang="en-US" sz="1000" b="1" smtClean="0">
              <a:solidFill>
                <a:schemeClr val="tx1"/>
              </a:solidFill>
            </a:rPr>
            <a:t>channel</a:t>
          </a:r>
          <a:endParaRPr lang="en-US" sz="1000" b="1" dirty="0">
            <a:solidFill>
              <a:schemeClr val="tx1"/>
            </a:solidFill>
          </a:endParaRPr>
        </a:p>
      </dgm:t>
    </dgm:pt>
    <dgm:pt modelId="{BF8A7564-4AB6-49E8-9109-4B0640451534}" type="parTrans" cxnId="{C887EA97-CAA1-4A72-8546-E5EEADA26466}">
      <dgm:prSet/>
      <dgm:spPr/>
      <dgm:t>
        <a:bodyPr/>
        <a:lstStyle/>
        <a:p>
          <a:endParaRPr lang="en-US"/>
        </a:p>
      </dgm:t>
    </dgm:pt>
    <dgm:pt modelId="{DF7E545A-BDD8-4309-8873-79AE653DF45B}" type="sibTrans" cxnId="{C887EA97-CAA1-4A72-8546-E5EEADA26466}">
      <dgm:prSet/>
      <dgm:spPr/>
      <dgm:t>
        <a:bodyPr/>
        <a:lstStyle/>
        <a:p>
          <a:endParaRPr lang="en-US" sz="1000" b="1">
            <a:solidFill>
              <a:schemeClr val="tx1"/>
            </a:solidFill>
          </a:endParaRPr>
        </a:p>
      </dgm:t>
    </dgm:pt>
    <dgm:pt modelId="{6655339B-1409-4500-8DAD-280BFE26148B}">
      <dgm:prSet phldrT="[Text]" custT="1"/>
      <dgm:spPr/>
      <dgm:t>
        <a:bodyPr/>
        <a:lstStyle/>
        <a:p>
          <a:r>
            <a:rPr lang="en-US" sz="1000" b="1" dirty="0" smtClean="0">
              <a:solidFill>
                <a:schemeClr val="tx1"/>
              </a:solidFill>
            </a:rPr>
            <a:t>Make a bids</a:t>
          </a:r>
          <a:endParaRPr lang="en-US" sz="1000" b="1" dirty="0">
            <a:solidFill>
              <a:schemeClr val="tx1"/>
            </a:solidFill>
          </a:endParaRPr>
        </a:p>
      </dgm:t>
    </dgm:pt>
    <dgm:pt modelId="{D0924DE1-D203-412A-AA28-3E8EE3D56503}" type="parTrans" cxnId="{FE052ABD-6A7C-49B2-93AC-8F87F3C96AA9}">
      <dgm:prSet/>
      <dgm:spPr/>
      <dgm:t>
        <a:bodyPr/>
        <a:lstStyle/>
        <a:p>
          <a:endParaRPr lang="en-US"/>
        </a:p>
      </dgm:t>
    </dgm:pt>
    <dgm:pt modelId="{C8F789E8-AC34-4566-A0B8-48871D13F1C2}" type="sibTrans" cxnId="{FE052ABD-6A7C-49B2-93AC-8F87F3C96AA9}">
      <dgm:prSet/>
      <dgm:spPr/>
      <dgm:t>
        <a:bodyPr/>
        <a:lstStyle/>
        <a:p>
          <a:endParaRPr lang="en-US" sz="1000" b="1">
            <a:solidFill>
              <a:schemeClr val="tx1"/>
            </a:solidFill>
          </a:endParaRPr>
        </a:p>
      </dgm:t>
    </dgm:pt>
    <dgm:pt modelId="{E9BEDBA2-44B0-4BB7-A969-65B627C54EBC}">
      <dgm:prSet phldrT="[Text]" custT="1"/>
      <dgm:spPr/>
      <dgm:t>
        <a:bodyPr/>
        <a:lstStyle/>
        <a:p>
          <a:r>
            <a:rPr lang="en-US" sz="1000" b="1" dirty="0" smtClean="0">
              <a:solidFill>
                <a:schemeClr val="tx1"/>
              </a:solidFill>
            </a:rPr>
            <a:t>Win</a:t>
          </a:r>
          <a:endParaRPr lang="en-US" sz="1000" b="1" dirty="0">
            <a:solidFill>
              <a:schemeClr val="tx1"/>
            </a:solidFill>
          </a:endParaRPr>
        </a:p>
      </dgm:t>
    </dgm:pt>
    <dgm:pt modelId="{6EB5D57E-DEF4-402C-8443-155D3B2FBE28}" type="parTrans" cxnId="{1DF149F5-6AD7-43E2-8CF9-8B2346F38F5B}">
      <dgm:prSet/>
      <dgm:spPr/>
      <dgm:t>
        <a:bodyPr/>
        <a:lstStyle/>
        <a:p>
          <a:endParaRPr lang="en-US"/>
        </a:p>
      </dgm:t>
    </dgm:pt>
    <dgm:pt modelId="{D9A401C6-37ED-46B7-8090-6B3EBEDDC0AB}" type="sibTrans" cxnId="{1DF149F5-6AD7-43E2-8CF9-8B2346F38F5B}">
      <dgm:prSet/>
      <dgm:spPr/>
      <dgm:t>
        <a:bodyPr/>
        <a:lstStyle/>
        <a:p>
          <a:endParaRPr lang="en-US" sz="1000" b="1">
            <a:solidFill>
              <a:schemeClr val="tx1"/>
            </a:solidFill>
          </a:endParaRPr>
        </a:p>
      </dgm:t>
    </dgm:pt>
    <dgm:pt modelId="{A87D0C6D-A159-4055-A0A3-B2A8C62B0322}">
      <dgm:prSet phldrT="[Text]" custT="1"/>
      <dgm:spPr/>
      <dgm:t>
        <a:bodyPr/>
        <a:lstStyle/>
        <a:p>
          <a:r>
            <a:rPr lang="en-US" sz="1000" b="1" smtClean="0">
              <a:solidFill>
                <a:schemeClr val="tx1"/>
              </a:solidFill>
            </a:rPr>
            <a:t>Transfer the asset to the winner</a:t>
          </a:r>
          <a:endParaRPr lang="en-US" sz="1000" b="1" dirty="0" smtClean="0">
            <a:solidFill>
              <a:schemeClr val="tx1"/>
            </a:solidFill>
          </a:endParaRPr>
        </a:p>
      </dgm:t>
    </dgm:pt>
    <dgm:pt modelId="{2679D2C1-1938-4B0D-B1C4-2FE02D7CC718}" type="parTrans" cxnId="{956D1DD2-23BD-4650-B567-4D46059E4E87}">
      <dgm:prSet/>
      <dgm:spPr/>
      <dgm:t>
        <a:bodyPr/>
        <a:lstStyle/>
        <a:p>
          <a:endParaRPr lang="en-US"/>
        </a:p>
      </dgm:t>
    </dgm:pt>
    <dgm:pt modelId="{86AD6714-3CF4-4CA2-B126-8D641F9CCB1C}" type="sibTrans" cxnId="{956D1DD2-23BD-4650-B567-4D46059E4E87}">
      <dgm:prSet/>
      <dgm:spPr/>
      <dgm:t>
        <a:bodyPr/>
        <a:lstStyle/>
        <a:p>
          <a:endParaRPr lang="en-US" sz="1000" b="1">
            <a:solidFill>
              <a:schemeClr val="tx1"/>
            </a:solidFill>
          </a:endParaRPr>
        </a:p>
      </dgm:t>
    </dgm:pt>
    <dgm:pt modelId="{957602A3-132B-431B-B31C-D7ED8F538216}">
      <dgm:prSet phldrT="[Text]" custT="1"/>
      <dgm:spPr/>
      <dgm:t>
        <a:bodyPr/>
        <a:lstStyle/>
        <a:p>
          <a:r>
            <a:rPr lang="en-US" sz="1000" b="1" dirty="0" smtClean="0">
              <a:solidFill>
                <a:schemeClr val="tx1"/>
              </a:solidFill>
            </a:rPr>
            <a:t>Yes Complete the payment </a:t>
          </a:r>
          <a:endParaRPr lang="en-US" sz="1000" b="1" dirty="0">
            <a:solidFill>
              <a:schemeClr val="tx1"/>
            </a:solidFill>
          </a:endParaRPr>
        </a:p>
      </dgm:t>
    </dgm:pt>
    <dgm:pt modelId="{CB479D7F-AC76-4E1D-8832-C0256174A6FD}" type="parTrans" cxnId="{E418DAFE-083F-48F7-A79A-4FE9428EA421}">
      <dgm:prSet/>
      <dgm:spPr/>
      <dgm:t>
        <a:bodyPr/>
        <a:lstStyle/>
        <a:p>
          <a:endParaRPr lang="en-US"/>
        </a:p>
      </dgm:t>
    </dgm:pt>
    <dgm:pt modelId="{1B290913-FF1A-48FD-8712-DAA889A41E85}" type="sibTrans" cxnId="{E418DAFE-083F-48F7-A79A-4FE9428EA421}">
      <dgm:prSet/>
      <dgm:spPr/>
      <dgm:t>
        <a:bodyPr/>
        <a:lstStyle/>
        <a:p>
          <a:endParaRPr lang="en-US"/>
        </a:p>
      </dgm:t>
    </dgm:pt>
    <dgm:pt modelId="{C4A98952-B03E-4C9B-9DC3-45279997929E}">
      <dgm:prSet phldrT="[Text]" custT="1"/>
      <dgm:spPr/>
      <dgm:t>
        <a:bodyPr/>
        <a:lstStyle/>
        <a:p>
          <a:r>
            <a:rPr lang="en-US" sz="1000" b="1" dirty="0" smtClean="0">
              <a:solidFill>
                <a:schemeClr val="tx1"/>
              </a:solidFill>
            </a:rPr>
            <a:t>Request Deposit refund </a:t>
          </a:r>
        </a:p>
      </dgm:t>
    </dgm:pt>
    <dgm:pt modelId="{64637465-6115-491B-93BE-5B66A2D630EA}" type="sibTrans" cxnId="{E5B5D68A-9956-42E3-94E2-2B5555A6F7AF}">
      <dgm:prSet/>
      <dgm:spPr/>
      <dgm:t>
        <a:bodyPr/>
        <a:lstStyle/>
        <a:p>
          <a:endParaRPr lang="en-US"/>
        </a:p>
      </dgm:t>
    </dgm:pt>
    <dgm:pt modelId="{7D7E82E1-C6D2-49BC-9942-623B8E69F611}" type="parTrans" cxnId="{E5B5D68A-9956-42E3-94E2-2B5555A6F7AF}">
      <dgm:prSet/>
      <dgm:spPr/>
      <dgm:t>
        <a:bodyPr/>
        <a:lstStyle/>
        <a:p>
          <a:endParaRPr lang="en-US"/>
        </a:p>
      </dgm:t>
    </dgm:pt>
    <dgm:pt modelId="{7B6CBDF6-41B0-4233-B47D-F759C380562F}" type="pres">
      <dgm:prSet presAssocID="{8BC36EE8-12F4-4DD8-97E3-B6BBE2D834E0}" presName="diagram" presStyleCnt="0">
        <dgm:presLayoutVars>
          <dgm:dir/>
          <dgm:resizeHandles/>
        </dgm:presLayoutVars>
      </dgm:prSet>
      <dgm:spPr/>
      <dgm:t>
        <a:bodyPr/>
        <a:lstStyle/>
        <a:p>
          <a:endParaRPr lang="en-US"/>
        </a:p>
      </dgm:t>
    </dgm:pt>
    <dgm:pt modelId="{C50EE73C-1C0D-428E-A75B-D8E6896374F8}" type="pres">
      <dgm:prSet presAssocID="{8AE719A5-B308-4C4B-A893-834B32DC57B5}" presName="firstNode" presStyleLbl="node1" presStyleIdx="0" presStyleCnt="10">
        <dgm:presLayoutVars>
          <dgm:bulletEnabled val="1"/>
        </dgm:presLayoutVars>
      </dgm:prSet>
      <dgm:spPr/>
      <dgm:t>
        <a:bodyPr/>
        <a:lstStyle/>
        <a:p>
          <a:endParaRPr lang="en-US"/>
        </a:p>
      </dgm:t>
    </dgm:pt>
    <dgm:pt modelId="{28D23F48-2842-447B-BD80-C26CEDBC035C}" type="pres">
      <dgm:prSet presAssocID="{44A61E8B-BF8A-4757-905A-FFC203F01243}" presName="sibTrans" presStyleLbl="sibTrans2D1" presStyleIdx="0" presStyleCnt="9"/>
      <dgm:spPr/>
      <dgm:t>
        <a:bodyPr/>
        <a:lstStyle/>
        <a:p>
          <a:endParaRPr lang="en-US"/>
        </a:p>
      </dgm:t>
    </dgm:pt>
    <dgm:pt modelId="{4BEEEEC4-89C8-4898-A388-8C6800CB0650}" type="pres">
      <dgm:prSet presAssocID="{B9CE7EB2-B16E-411B-B22E-91737B81128D}" presName="middleNode" presStyleCnt="0"/>
      <dgm:spPr/>
    </dgm:pt>
    <dgm:pt modelId="{5A736C22-67B4-4D17-94A5-5CBA8DEC8C29}" type="pres">
      <dgm:prSet presAssocID="{B9CE7EB2-B16E-411B-B22E-91737B81128D}" presName="padding" presStyleLbl="node1" presStyleIdx="0" presStyleCnt="10"/>
      <dgm:spPr/>
    </dgm:pt>
    <dgm:pt modelId="{06A6BFC4-29F3-4C46-A1C6-A9BF0657AD3A}" type="pres">
      <dgm:prSet presAssocID="{B9CE7EB2-B16E-411B-B22E-91737B81128D}" presName="shape" presStyleLbl="node1" presStyleIdx="1" presStyleCnt="10">
        <dgm:presLayoutVars>
          <dgm:bulletEnabled val="1"/>
        </dgm:presLayoutVars>
      </dgm:prSet>
      <dgm:spPr/>
      <dgm:t>
        <a:bodyPr/>
        <a:lstStyle/>
        <a:p>
          <a:endParaRPr lang="en-US"/>
        </a:p>
      </dgm:t>
    </dgm:pt>
    <dgm:pt modelId="{86B1D513-123B-40D8-88E8-6F29CC755A25}" type="pres">
      <dgm:prSet presAssocID="{1392E547-163C-48FC-A81B-E051C4DA8084}" presName="sibTrans" presStyleLbl="sibTrans2D1" presStyleIdx="1" presStyleCnt="9"/>
      <dgm:spPr/>
      <dgm:t>
        <a:bodyPr/>
        <a:lstStyle/>
        <a:p>
          <a:endParaRPr lang="en-US"/>
        </a:p>
      </dgm:t>
    </dgm:pt>
    <dgm:pt modelId="{B6E60B30-284A-483B-9D2C-494C42C3797E}" type="pres">
      <dgm:prSet presAssocID="{ED9D2101-ED26-4905-A5DB-90FF9280366C}" presName="middleNode" presStyleCnt="0"/>
      <dgm:spPr/>
    </dgm:pt>
    <dgm:pt modelId="{31F0A866-CF58-4044-92B8-080076DCF080}" type="pres">
      <dgm:prSet presAssocID="{ED9D2101-ED26-4905-A5DB-90FF9280366C}" presName="padding" presStyleLbl="node1" presStyleIdx="1" presStyleCnt="10"/>
      <dgm:spPr/>
    </dgm:pt>
    <dgm:pt modelId="{9A592532-CE76-4C10-B19C-36DEBA5881A1}" type="pres">
      <dgm:prSet presAssocID="{ED9D2101-ED26-4905-A5DB-90FF9280366C}" presName="shape" presStyleLbl="node1" presStyleIdx="2" presStyleCnt="10">
        <dgm:presLayoutVars>
          <dgm:bulletEnabled val="1"/>
        </dgm:presLayoutVars>
      </dgm:prSet>
      <dgm:spPr/>
      <dgm:t>
        <a:bodyPr/>
        <a:lstStyle/>
        <a:p>
          <a:endParaRPr lang="en-US"/>
        </a:p>
      </dgm:t>
    </dgm:pt>
    <dgm:pt modelId="{F5B55440-EA78-4028-8D0B-85A24FE56A82}" type="pres">
      <dgm:prSet presAssocID="{9B652532-A93B-4602-929E-CCBA255AE520}" presName="sibTrans" presStyleLbl="sibTrans2D1" presStyleIdx="2" presStyleCnt="9"/>
      <dgm:spPr/>
      <dgm:t>
        <a:bodyPr/>
        <a:lstStyle/>
        <a:p>
          <a:endParaRPr lang="en-US"/>
        </a:p>
      </dgm:t>
    </dgm:pt>
    <dgm:pt modelId="{871975FF-92CC-4B93-9DCE-5D90A01267F4}" type="pres">
      <dgm:prSet presAssocID="{325A2585-7C8D-4043-B9E7-6EE9352B2837}" presName="middleNode" presStyleCnt="0"/>
      <dgm:spPr/>
    </dgm:pt>
    <dgm:pt modelId="{BF46F476-B608-4820-8DEA-32A7792B57D2}" type="pres">
      <dgm:prSet presAssocID="{325A2585-7C8D-4043-B9E7-6EE9352B2837}" presName="padding" presStyleLbl="node1" presStyleIdx="2" presStyleCnt="10"/>
      <dgm:spPr/>
    </dgm:pt>
    <dgm:pt modelId="{8A3E01B1-C8D9-48DB-8EBD-752E8BA2D95B}" type="pres">
      <dgm:prSet presAssocID="{325A2585-7C8D-4043-B9E7-6EE9352B2837}" presName="shape" presStyleLbl="node1" presStyleIdx="3" presStyleCnt="10">
        <dgm:presLayoutVars>
          <dgm:bulletEnabled val="1"/>
        </dgm:presLayoutVars>
      </dgm:prSet>
      <dgm:spPr/>
      <dgm:t>
        <a:bodyPr/>
        <a:lstStyle/>
        <a:p>
          <a:endParaRPr lang="en-US"/>
        </a:p>
      </dgm:t>
    </dgm:pt>
    <dgm:pt modelId="{51B94191-B08A-4AC9-91C1-6FBB6676EE78}" type="pres">
      <dgm:prSet presAssocID="{AA531F33-98D7-41F4-A3FC-46A4F6E64674}" presName="sibTrans" presStyleLbl="sibTrans2D1" presStyleIdx="3" presStyleCnt="9"/>
      <dgm:spPr/>
      <dgm:t>
        <a:bodyPr/>
        <a:lstStyle/>
        <a:p>
          <a:endParaRPr lang="en-US"/>
        </a:p>
      </dgm:t>
    </dgm:pt>
    <dgm:pt modelId="{702DBD56-2BC7-41ED-84C0-8AE2CAD2707E}" type="pres">
      <dgm:prSet presAssocID="{2203E11D-7224-4542-842D-1595ED916713}" presName="middleNode" presStyleCnt="0"/>
      <dgm:spPr/>
    </dgm:pt>
    <dgm:pt modelId="{9D9C5DD1-7094-430C-A707-ED6935CB8FA7}" type="pres">
      <dgm:prSet presAssocID="{2203E11D-7224-4542-842D-1595ED916713}" presName="padding" presStyleLbl="node1" presStyleIdx="3" presStyleCnt="10"/>
      <dgm:spPr/>
    </dgm:pt>
    <dgm:pt modelId="{9CDC884B-A19C-4F71-A93A-9A8BDEECA4D9}" type="pres">
      <dgm:prSet presAssocID="{2203E11D-7224-4542-842D-1595ED916713}" presName="shape" presStyleLbl="node1" presStyleIdx="4" presStyleCnt="10" custScaleX="127550" custScaleY="118881">
        <dgm:presLayoutVars>
          <dgm:bulletEnabled val="1"/>
        </dgm:presLayoutVars>
      </dgm:prSet>
      <dgm:spPr/>
      <dgm:t>
        <a:bodyPr/>
        <a:lstStyle/>
        <a:p>
          <a:endParaRPr lang="en-US"/>
        </a:p>
      </dgm:t>
    </dgm:pt>
    <dgm:pt modelId="{DA386550-36F9-4051-A420-8BEB650DC5CB}" type="pres">
      <dgm:prSet presAssocID="{DF7E545A-BDD8-4309-8873-79AE653DF45B}" presName="sibTrans" presStyleLbl="sibTrans2D1" presStyleIdx="4" presStyleCnt="9"/>
      <dgm:spPr/>
      <dgm:t>
        <a:bodyPr/>
        <a:lstStyle/>
        <a:p>
          <a:endParaRPr lang="en-US"/>
        </a:p>
      </dgm:t>
    </dgm:pt>
    <dgm:pt modelId="{48C9E34B-FB5D-4374-AD26-AA445CD57435}" type="pres">
      <dgm:prSet presAssocID="{6655339B-1409-4500-8DAD-280BFE26148B}" presName="middleNode" presStyleCnt="0"/>
      <dgm:spPr/>
    </dgm:pt>
    <dgm:pt modelId="{85E580E6-777A-4E68-B4F8-001CD5F2B449}" type="pres">
      <dgm:prSet presAssocID="{6655339B-1409-4500-8DAD-280BFE26148B}" presName="padding" presStyleLbl="node1" presStyleIdx="4" presStyleCnt="10"/>
      <dgm:spPr/>
    </dgm:pt>
    <dgm:pt modelId="{F72B33FE-B5CD-4BE1-99F1-A900B45F7401}" type="pres">
      <dgm:prSet presAssocID="{6655339B-1409-4500-8DAD-280BFE26148B}" presName="shape" presStyleLbl="node1" presStyleIdx="5" presStyleCnt="10">
        <dgm:presLayoutVars>
          <dgm:bulletEnabled val="1"/>
        </dgm:presLayoutVars>
      </dgm:prSet>
      <dgm:spPr/>
      <dgm:t>
        <a:bodyPr/>
        <a:lstStyle/>
        <a:p>
          <a:endParaRPr lang="en-US"/>
        </a:p>
      </dgm:t>
    </dgm:pt>
    <dgm:pt modelId="{CE6BF04C-0777-4287-B4BD-52AF8CAE508A}" type="pres">
      <dgm:prSet presAssocID="{C8F789E8-AC34-4566-A0B8-48871D13F1C2}" presName="sibTrans" presStyleLbl="sibTrans2D1" presStyleIdx="5" presStyleCnt="9"/>
      <dgm:spPr/>
      <dgm:t>
        <a:bodyPr/>
        <a:lstStyle/>
        <a:p>
          <a:endParaRPr lang="en-US"/>
        </a:p>
      </dgm:t>
    </dgm:pt>
    <dgm:pt modelId="{483FABF4-512A-42C4-9C2C-679FE43DC6CC}" type="pres">
      <dgm:prSet presAssocID="{E9BEDBA2-44B0-4BB7-A969-65B627C54EBC}" presName="middleNode" presStyleCnt="0"/>
      <dgm:spPr/>
    </dgm:pt>
    <dgm:pt modelId="{F62EE661-9C4A-4C51-943D-C86ECF5978CB}" type="pres">
      <dgm:prSet presAssocID="{E9BEDBA2-44B0-4BB7-A969-65B627C54EBC}" presName="padding" presStyleLbl="node1" presStyleIdx="5" presStyleCnt="10"/>
      <dgm:spPr/>
    </dgm:pt>
    <dgm:pt modelId="{E1A51803-B1F3-4F05-9479-0B9389673CAC}" type="pres">
      <dgm:prSet presAssocID="{E9BEDBA2-44B0-4BB7-A969-65B627C54EBC}" presName="shape" presStyleLbl="node1" presStyleIdx="6" presStyleCnt="10">
        <dgm:presLayoutVars>
          <dgm:bulletEnabled val="1"/>
        </dgm:presLayoutVars>
      </dgm:prSet>
      <dgm:spPr/>
      <dgm:t>
        <a:bodyPr/>
        <a:lstStyle/>
        <a:p>
          <a:endParaRPr lang="en-US"/>
        </a:p>
      </dgm:t>
    </dgm:pt>
    <dgm:pt modelId="{EA7AF822-0C78-4080-AECE-3727963443E4}" type="pres">
      <dgm:prSet presAssocID="{D9A401C6-37ED-46B7-8090-6B3EBEDDC0AB}" presName="sibTrans" presStyleLbl="sibTrans2D1" presStyleIdx="6" presStyleCnt="9"/>
      <dgm:spPr/>
      <dgm:t>
        <a:bodyPr/>
        <a:lstStyle/>
        <a:p>
          <a:endParaRPr lang="en-US"/>
        </a:p>
      </dgm:t>
    </dgm:pt>
    <dgm:pt modelId="{BEC1E6D3-0756-435B-B912-E38FF1899D4C}" type="pres">
      <dgm:prSet presAssocID="{957602A3-132B-431B-B31C-D7ED8F538216}" presName="middleNode" presStyleCnt="0"/>
      <dgm:spPr/>
    </dgm:pt>
    <dgm:pt modelId="{1C026B1A-B2A1-4F81-B45F-6924AC0814BE}" type="pres">
      <dgm:prSet presAssocID="{957602A3-132B-431B-B31C-D7ED8F538216}" presName="padding" presStyleLbl="node1" presStyleIdx="6" presStyleCnt="10"/>
      <dgm:spPr/>
    </dgm:pt>
    <dgm:pt modelId="{52C74074-5628-48F4-8F1F-A05E8EAA0400}" type="pres">
      <dgm:prSet presAssocID="{957602A3-132B-431B-B31C-D7ED8F538216}" presName="shape" presStyleLbl="node1" presStyleIdx="7" presStyleCnt="10">
        <dgm:presLayoutVars>
          <dgm:bulletEnabled val="1"/>
        </dgm:presLayoutVars>
      </dgm:prSet>
      <dgm:spPr/>
      <dgm:t>
        <a:bodyPr/>
        <a:lstStyle/>
        <a:p>
          <a:endParaRPr lang="en-US"/>
        </a:p>
      </dgm:t>
    </dgm:pt>
    <dgm:pt modelId="{EC1A2C51-7E03-402E-B3D9-F7D051F45112}" type="pres">
      <dgm:prSet presAssocID="{1B290913-FF1A-48FD-8712-DAA889A41E85}" presName="sibTrans" presStyleLbl="sibTrans2D1" presStyleIdx="7" presStyleCnt="9"/>
      <dgm:spPr/>
      <dgm:t>
        <a:bodyPr/>
        <a:lstStyle/>
        <a:p>
          <a:endParaRPr lang="en-US"/>
        </a:p>
      </dgm:t>
    </dgm:pt>
    <dgm:pt modelId="{DACF7C24-F886-418D-B731-6E64ED3B1398}" type="pres">
      <dgm:prSet presAssocID="{A87D0C6D-A159-4055-A0A3-B2A8C62B0322}" presName="middleNode" presStyleCnt="0"/>
      <dgm:spPr/>
    </dgm:pt>
    <dgm:pt modelId="{7BA047D6-C8C0-4509-A51F-E72DD4EF5EAD}" type="pres">
      <dgm:prSet presAssocID="{A87D0C6D-A159-4055-A0A3-B2A8C62B0322}" presName="padding" presStyleLbl="node1" presStyleIdx="7" presStyleCnt="10"/>
      <dgm:spPr/>
    </dgm:pt>
    <dgm:pt modelId="{3760DEC9-1FD0-45AE-8150-D4E29DEB7DB4}" type="pres">
      <dgm:prSet presAssocID="{A87D0C6D-A159-4055-A0A3-B2A8C62B0322}" presName="shape" presStyleLbl="node1" presStyleIdx="8" presStyleCnt="10">
        <dgm:presLayoutVars>
          <dgm:bulletEnabled val="1"/>
        </dgm:presLayoutVars>
      </dgm:prSet>
      <dgm:spPr/>
      <dgm:t>
        <a:bodyPr/>
        <a:lstStyle/>
        <a:p>
          <a:endParaRPr lang="en-US"/>
        </a:p>
      </dgm:t>
    </dgm:pt>
    <dgm:pt modelId="{54DAD3C1-AACF-4B15-A1C3-37C970086CDC}" type="pres">
      <dgm:prSet presAssocID="{86AD6714-3CF4-4CA2-B126-8D641F9CCB1C}" presName="sibTrans" presStyleLbl="sibTrans2D1" presStyleIdx="8" presStyleCnt="9" custAng="4089599" custLinFactY="-192358" custLinFactNeighborX="19381" custLinFactNeighborY="-200000"/>
      <dgm:spPr/>
      <dgm:t>
        <a:bodyPr/>
        <a:lstStyle/>
        <a:p>
          <a:endParaRPr lang="en-US"/>
        </a:p>
      </dgm:t>
    </dgm:pt>
    <dgm:pt modelId="{EE45B475-EBEC-4387-ABEA-51A6EDC32A3A}" type="pres">
      <dgm:prSet presAssocID="{C4A98952-B03E-4C9B-9DC3-45279997929E}" presName="lastNode" presStyleLbl="node1" presStyleIdx="9" presStyleCnt="10" custScaleX="61490" custScaleY="61843" custLinFactY="-100000" custLinFactNeighborX="-16636" custLinFactNeighborY="-194712">
        <dgm:presLayoutVars>
          <dgm:bulletEnabled val="1"/>
        </dgm:presLayoutVars>
      </dgm:prSet>
      <dgm:spPr/>
      <dgm:t>
        <a:bodyPr/>
        <a:lstStyle/>
        <a:p>
          <a:endParaRPr lang="en-US"/>
        </a:p>
      </dgm:t>
    </dgm:pt>
  </dgm:ptLst>
  <dgm:cxnLst>
    <dgm:cxn modelId="{E4584316-5535-45DB-95D1-E4A6A3D2E5C7}" type="presOf" srcId="{B9CE7EB2-B16E-411B-B22E-91737B81128D}" destId="{06A6BFC4-29F3-4C46-A1C6-A9BF0657AD3A}" srcOrd="0" destOrd="0" presId="urn:microsoft.com/office/officeart/2005/8/layout/bProcess2"/>
    <dgm:cxn modelId="{C887EA97-CAA1-4A72-8546-E5EEADA26466}" srcId="{8BC36EE8-12F4-4DD8-97E3-B6BBE2D834E0}" destId="{2203E11D-7224-4542-842D-1595ED916713}" srcOrd="4" destOrd="0" parTransId="{BF8A7564-4AB6-49E8-9109-4B0640451534}" sibTransId="{DF7E545A-BDD8-4309-8873-79AE653DF45B}"/>
    <dgm:cxn modelId="{FE052ABD-6A7C-49B2-93AC-8F87F3C96AA9}" srcId="{8BC36EE8-12F4-4DD8-97E3-B6BBE2D834E0}" destId="{6655339B-1409-4500-8DAD-280BFE26148B}" srcOrd="5" destOrd="0" parTransId="{D0924DE1-D203-412A-AA28-3E8EE3D56503}" sibTransId="{C8F789E8-AC34-4566-A0B8-48871D13F1C2}"/>
    <dgm:cxn modelId="{0A393CC2-E0B9-48B3-87FA-857A5187820C}" type="presOf" srcId="{1B290913-FF1A-48FD-8712-DAA889A41E85}" destId="{EC1A2C51-7E03-402E-B3D9-F7D051F45112}" srcOrd="0" destOrd="0" presId="urn:microsoft.com/office/officeart/2005/8/layout/bProcess2"/>
    <dgm:cxn modelId="{CDD43510-27E1-4684-ABD5-972933CBF4B8}" srcId="{8BC36EE8-12F4-4DD8-97E3-B6BBE2D834E0}" destId="{ED9D2101-ED26-4905-A5DB-90FF9280366C}" srcOrd="2" destOrd="0" parTransId="{94839322-CE49-42C8-816F-9DDED26832F0}" sibTransId="{9B652532-A93B-4602-929E-CCBA255AE520}"/>
    <dgm:cxn modelId="{A7129CAF-BC1A-43D2-B4A2-2E91FAD2E409}" type="presOf" srcId="{86AD6714-3CF4-4CA2-B126-8D641F9CCB1C}" destId="{54DAD3C1-AACF-4B15-A1C3-37C970086CDC}" srcOrd="0" destOrd="0" presId="urn:microsoft.com/office/officeart/2005/8/layout/bProcess2"/>
    <dgm:cxn modelId="{963843E5-6178-4E3C-A53E-2837A9EC9DB2}" type="presOf" srcId="{C8F789E8-AC34-4566-A0B8-48871D13F1C2}" destId="{CE6BF04C-0777-4287-B4BD-52AF8CAE508A}" srcOrd="0" destOrd="0" presId="urn:microsoft.com/office/officeart/2005/8/layout/bProcess2"/>
    <dgm:cxn modelId="{E418DAFE-083F-48F7-A79A-4FE9428EA421}" srcId="{8BC36EE8-12F4-4DD8-97E3-B6BBE2D834E0}" destId="{957602A3-132B-431B-B31C-D7ED8F538216}" srcOrd="7" destOrd="0" parTransId="{CB479D7F-AC76-4E1D-8832-C0256174A6FD}" sibTransId="{1B290913-FF1A-48FD-8712-DAA889A41E85}"/>
    <dgm:cxn modelId="{AFB42C4B-A9B7-455D-8A67-36ED2F773971}" type="presOf" srcId="{44A61E8B-BF8A-4757-905A-FFC203F01243}" destId="{28D23F48-2842-447B-BD80-C26CEDBC035C}" srcOrd="0" destOrd="0" presId="urn:microsoft.com/office/officeart/2005/8/layout/bProcess2"/>
    <dgm:cxn modelId="{E5B5D68A-9956-42E3-94E2-2B5555A6F7AF}" srcId="{8BC36EE8-12F4-4DD8-97E3-B6BBE2D834E0}" destId="{C4A98952-B03E-4C9B-9DC3-45279997929E}" srcOrd="9" destOrd="0" parTransId="{7D7E82E1-C6D2-49BC-9942-623B8E69F611}" sibTransId="{64637465-6115-491B-93BE-5B66A2D630EA}"/>
    <dgm:cxn modelId="{283D690D-50BB-439B-851F-D90AD41C98EB}" type="presOf" srcId="{1392E547-163C-48FC-A81B-E051C4DA8084}" destId="{86B1D513-123B-40D8-88E8-6F29CC755A25}" srcOrd="0" destOrd="0" presId="urn:microsoft.com/office/officeart/2005/8/layout/bProcess2"/>
    <dgm:cxn modelId="{39DDABA1-B40A-4898-9AE6-F5BE34B6A6DF}" type="presOf" srcId="{AA531F33-98D7-41F4-A3FC-46A4F6E64674}" destId="{51B94191-B08A-4AC9-91C1-6FBB6676EE78}" srcOrd="0" destOrd="0" presId="urn:microsoft.com/office/officeart/2005/8/layout/bProcess2"/>
    <dgm:cxn modelId="{9912AA15-7698-4969-90FC-814EA036AF0B}" type="presOf" srcId="{2203E11D-7224-4542-842D-1595ED916713}" destId="{9CDC884B-A19C-4F71-A93A-9A8BDEECA4D9}" srcOrd="0" destOrd="0" presId="urn:microsoft.com/office/officeart/2005/8/layout/bProcess2"/>
    <dgm:cxn modelId="{956D1DD2-23BD-4650-B567-4D46059E4E87}" srcId="{8BC36EE8-12F4-4DD8-97E3-B6BBE2D834E0}" destId="{A87D0C6D-A159-4055-A0A3-B2A8C62B0322}" srcOrd="8" destOrd="0" parTransId="{2679D2C1-1938-4B0D-B1C4-2FE02D7CC718}" sibTransId="{86AD6714-3CF4-4CA2-B126-8D641F9CCB1C}"/>
    <dgm:cxn modelId="{BD1FEC14-79EE-489A-8A2F-E43C1D36267F}" type="presOf" srcId="{C4A98952-B03E-4C9B-9DC3-45279997929E}" destId="{EE45B475-EBEC-4387-ABEA-51A6EDC32A3A}" srcOrd="0" destOrd="0" presId="urn:microsoft.com/office/officeart/2005/8/layout/bProcess2"/>
    <dgm:cxn modelId="{98C92133-C760-4D28-8EBC-B20DA4055BAF}" srcId="{8BC36EE8-12F4-4DD8-97E3-B6BBE2D834E0}" destId="{8AE719A5-B308-4C4B-A893-834B32DC57B5}" srcOrd="0" destOrd="0" parTransId="{1F606C0F-1379-40AC-BCEB-36AC604E9049}" sibTransId="{44A61E8B-BF8A-4757-905A-FFC203F01243}"/>
    <dgm:cxn modelId="{8E57FF64-BD29-46EC-9124-18DA7B813178}" type="presOf" srcId="{D9A401C6-37ED-46B7-8090-6B3EBEDDC0AB}" destId="{EA7AF822-0C78-4080-AECE-3727963443E4}" srcOrd="0" destOrd="0" presId="urn:microsoft.com/office/officeart/2005/8/layout/bProcess2"/>
    <dgm:cxn modelId="{E265ECE0-B8BD-420B-BA12-FA8EE32A1279}" type="presOf" srcId="{E9BEDBA2-44B0-4BB7-A969-65B627C54EBC}" destId="{E1A51803-B1F3-4F05-9479-0B9389673CAC}" srcOrd="0" destOrd="0" presId="urn:microsoft.com/office/officeart/2005/8/layout/bProcess2"/>
    <dgm:cxn modelId="{F0FDF0CB-9E92-4B50-9FA4-1D5CF70BFB2F}" type="presOf" srcId="{DF7E545A-BDD8-4309-8873-79AE653DF45B}" destId="{DA386550-36F9-4051-A420-8BEB650DC5CB}" srcOrd="0" destOrd="0" presId="urn:microsoft.com/office/officeart/2005/8/layout/bProcess2"/>
    <dgm:cxn modelId="{EAFC1635-31D6-4902-89B0-C5F0AC7C4A7E}" type="presOf" srcId="{A87D0C6D-A159-4055-A0A3-B2A8C62B0322}" destId="{3760DEC9-1FD0-45AE-8150-D4E29DEB7DB4}" srcOrd="0" destOrd="0" presId="urn:microsoft.com/office/officeart/2005/8/layout/bProcess2"/>
    <dgm:cxn modelId="{F67F0BB1-225C-49EA-ADB2-D0A174636F35}" type="presOf" srcId="{6655339B-1409-4500-8DAD-280BFE26148B}" destId="{F72B33FE-B5CD-4BE1-99F1-A900B45F7401}" srcOrd="0" destOrd="0" presId="urn:microsoft.com/office/officeart/2005/8/layout/bProcess2"/>
    <dgm:cxn modelId="{6ED758AC-7EA8-4D79-9753-57562B8EEBE5}" type="presOf" srcId="{8AE719A5-B308-4C4B-A893-834B32DC57B5}" destId="{C50EE73C-1C0D-428E-A75B-D8E6896374F8}" srcOrd="0" destOrd="0" presId="urn:microsoft.com/office/officeart/2005/8/layout/bProcess2"/>
    <dgm:cxn modelId="{F9034AD4-13CD-4A55-8A44-5C554FD3AAF5}" type="presOf" srcId="{8BC36EE8-12F4-4DD8-97E3-B6BBE2D834E0}" destId="{7B6CBDF6-41B0-4233-B47D-F759C380562F}" srcOrd="0" destOrd="0" presId="urn:microsoft.com/office/officeart/2005/8/layout/bProcess2"/>
    <dgm:cxn modelId="{E1CE2FC1-59ED-4104-ACCE-73E6F29E5A31}" type="presOf" srcId="{9B652532-A93B-4602-929E-CCBA255AE520}" destId="{F5B55440-EA78-4028-8D0B-85A24FE56A82}" srcOrd="0" destOrd="0" presId="urn:microsoft.com/office/officeart/2005/8/layout/bProcess2"/>
    <dgm:cxn modelId="{C2765F34-7EAC-47EA-A2A2-6CFB732C22B0}" type="presOf" srcId="{957602A3-132B-431B-B31C-D7ED8F538216}" destId="{52C74074-5628-48F4-8F1F-A05E8EAA0400}" srcOrd="0" destOrd="0" presId="urn:microsoft.com/office/officeart/2005/8/layout/bProcess2"/>
    <dgm:cxn modelId="{31145C69-E4FB-4300-B9BE-3F297036C21F}" type="presOf" srcId="{325A2585-7C8D-4043-B9E7-6EE9352B2837}" destId="{8A3E01B1-C8D9-48DB-8EBD-752E8BA2D95B}" srcOrd="0" destOrd="0" presId="urn:microsoft.com/office/officeart/2005/8/layout/bProcess2"/>
    <dgm:cxn modelId="{D472D555-EBEB-420A-A8EF-3D2D584328D5}" srcId="{8BC36EE8-12F4-4DD8-97E3-B6BBE2D834E0}" destId="{325A2585-7C8D-4043-B9E7-6EE9352B2837}" srcOrd="3" destOrd="0" parTransId="{4EC44B72-738A-4418-8E4A-333AB181ABFF}" sibTransId="{AA531F33-98D7-41F4-A3FC-46A4F6E64674}"/>
    <dgm:cxn modelId="{0F50D3E2-42E5-4484-BCB3-7FB390AA7E69}" type="presOf" srcId="{ED9D2101-ED26-4905-A5DB-90FF9280366C}" destId="{9A592532-CE76-4C10-B19C-36DEBA5881A1}" srcOrd="0" destOrd="0" presId="urn:microsoft.com/office/officeart/2005/8/layout/bProcess2"/>
    <dgm:cxn modelId="{1DF149F5-6AD7-43E2-8CF9-8B2346F38F5B}" srcId="{8BC36EE8-12F4-4DD8-97E3-B6BBE2D834E0}" destId="{E9BEDBA2-44B0-4BB7-A969-65B627C54EBC}" srcOrd="6" destOrd="0" parTransId="{6EB5D57E-DEF4-402C-8443-155D3B2FBE28}" sibTransId="{D9A401C6-37ED-46B7-8090-6B3EBEDDC0AB}"/>
    <dgm:cxn modelId="{1B2EC294-36C5-49B7-BD8F-83C45384120B}" srcId="{8BC36EE8-12F4-4DD8-97E3-B6BBE2D834E0}" destId="{B9CE7EB2-B16E-411B-B22E-91737B81128D}" srcOrd="1" destOrd="0" parTransId="{88451D1C-E5F6-4773-BE3A-83BDBB5ECB18}" sibTransId="{1392E547-163C-48FC-A81B-E051C4DA8084}"/>
    <dgm:cxn modelId="{AAF9CB19-6EAA-4E38-BEBA-8C1667F5F622}" type="presParOf" srcId="{7B6CBDF6-41B0-4233-B47D-F759C380562F}" destId="{C50EE73C-1C0D-428E-A75B-D8E6896374F8}" srcOrd="0" destOrd="0" presId="urn:microsoft.com/office/officeart/2005/8/layout/bProcess2"/>
    <dgm:cxn modelId="{08DE1B85-CA4A-462B-B02F-E4100D72B677}" type="presParOf" srcId="{7B6CBDF6-41B0-4233-B47D-F759C380562F}" destId="{28D23F48-2842-447B-BD80-C26CEDBC035C}" srcOrd="1" destOrd="0" presId="urn:microsoft.com/office/officeart/2005/8/layout/bProcess2"/>
    <dgm:cxn modelId="{73E50F77-7EFD-475A-AC55-8CD7923C9DA4}" type="presParOf" srcId="{7B6CBDF6-41B0-4233-B47D-F759C380562F}" destId="{4BEEEEC4-89C8-4898-A388-8C6800CB0650}" srcOrd="2" destOrd="0" presId="urn:microsoft.com/office/officeart/2005/8/layout/bProcess2"/>
    <dgm:cxn modelId="{86989FA6-2DDE-40C6-ABFD-13EEDBF003CA}" type="presParOf" srcId="{4BEEEEC4-89C8-4898-A388-8C6800CB0650}" destId="{5A736C22-67B4-4D17-94A5-5CBA8DEC8C29}" srcOrd="0" destOrd="0" presId="urn:microsoft.com/office/officeart/2005/8/layout/bProcess2"/>
    <dgm:cxn modelId="{69B43381-946A-49F5-9E86-ED545CBC0B1B}" type="presParOf" srcId="{4BEEEEC4-89C8-4898-A388-8C6800CB0650}" destId="{06A6BFC4-29F3-4C46-A1C6-A9BF0657AD3A}" srcOrd="1" destOrd="0" presId="urn:microsoft.com/office/officeart/2005/8/layout/bProcess2"/>
    <dgm:cxn modelId="{D6883B5C-DCB0-489F-BED4-6C046CBB033B}" type="presParOf" srcId="{7B6CBDF6-41B0-4233-B47D-F759C380562F}" destId="{86B1D513-123B-40D8-88E8-6F29CC755A25}" srcOrd="3" destOrd="0" presId="urn:microsoft.com/office/officeart/2005/8/layout/bProcess2"/>
    <dgm:cxn modelId="{BD2CEAAF-A9CA-4E05-839F-EEBF231D1C44}" type="presParOf" srcId="{7B6CBDF6-41B0-4233-B47D-F759C380562F}" destId="{B6E60B30-284A-483B-9D2C-494C42C3797E}" srcOrd="4" destOrd="0" presId="urn:microsoft.com/office/officeart/2005/8/layout/bProcess2"/>
    <dgm:cxn modelId="{50D30D7D-826F-46D4-B0DB-61CC85781766}" type="presParOf" srcId="{B6E60B30-284A-483B-9D2C-494C42C3797E}" destId="{31F0A866-CF58-4044-92B8-080076DCF080}" srcOrd="0" destOrd="0" presId="urn:microsoft.com/office/officeart/2005/8/layout/bProcess2"/>
    <dgm:cxn modelId="{9843095A-4F07-49CE-BEDA-EBFE237A4DA2}" type="presParOf" srcId="{B6E60B30-284A-483B-9D2C-494C42C3797E}" destId="{9A592532-CE76-4C10-B19C-36DEBA5881A1}" srcOrd="1" destOrd="0" presId="urn:microsoft.com/office/officeart/2005/8/layout/bProcess2"/>
    <dgm:cxn modelId="{9CE34228-5082-47BF-AE39-A0E766430CF0}" type="presParOf" srcId="{7B6CBDF6-41B0-4233-B47D-F759C380562F}" destId="{F5B55440-EA78-4028-8D0B-85A24FE56A82}" srcOrd="5" destOrd="0" presId="urn:microsoft.com/office/officeart/2005/8/layout/bProcess2"/>
    <dgm:cxn modelId="{ADBA3292-4C70-4FED-8E4C-D6D4607021C7}" type="presParOf" srcId="{7B6CBDF6-41B0-4233-B47D-F759C380562F}" destId="{871975FF-92CC-4B93-9DCE-5D90A01267F4}" srcOrd="6" destOrd="0" presId="urn:microsoft.com/office/officeart/2005/8/layout/bProcess2"/>
    <dgm:cxn modelId="{DA6D2BA1-DB41-4385-9653-E608B5677FCF}" type="presParOf" srcId="{871975FF-92CC-4B93-9DCE-5D90A01267F4}" destId="{BF46F476-B608-4820-8DEA-32A7792B57D2}" srcOrd="0" destOrd="0" presId="urn:microsoft.com/office/officeart/2005/8/layout/bProcess2"/>
    <dgm:cxn modelId="{7548FC2D-E994-4179-B8D9-2B897FDE2A30}" type="presParOf" srcId="{871975FF-92CC-4B93-9DCE-5D90A01267F4}" destId="{8A3E01B1-C8D9-48DB-8EBD-752E8BA2D95B}" srcOrd="1" destOrd="0" presId="urn:microsoft.com/office/officeart/2005/8/layout/bProcess2"/>
    <dgm:cxn modelId="{66DEC324-9C2C-44F2-9DA4-B8E44043CFDF}" type="presParOf" srcId="{7B6CBDF6-41B0-4233-B47D-F759C380562F}" destId="{51B94191-B08A-4AC9-91C1-6FBB6676EE78}" srcOrd="7" destOrd="0" presId="urn:microsoft.com/office/officeart/2005/8/layout/bProcess2"/>
    <dgm:cxn modelId="{9E264FAE-CE25-4D76-B358-12970C02C122}" type="presParOf" srcId="{7B6CBDF6-41B0-4233-B47D-F759C380562F}" destId="{702DBD56-2BC7-41ED-84C0-8AE2CAD2707E}" srcOrd="8" destOrd="0" presId="urn:microsoft.com/office/officeart/2005/8/layout/bProcess2"/>
    <dgm:cxn modelId="{7967E579-8BBB-4107-BA96-E3116314CA3C}" type="presParOf" srcId="{702DBD56-2BC7-41ED-84C0-8AE2CAD2707E}" destId="{9D9C5DD1-7094-430C-A707-ED6935CB8FA7}" srcOrd="0" destOrd="0" presId="urn:microsoft.com/office/officeart/2005/8/layout/bProcess2"/>
    <dgm:cxn modelId="{5066B3AC-2822-4471-B813-AA099F128827}" type="presParOf" srcId="{702DBD56-2BC7-41ED-84C0-8AE2CAD2707E}" destId="{9CDC884B-A19C-4F71-A93A-9A8BDEECA4D9}" srcOrd="1" destOrd="0" presId="urn:microsoft.com/office/officeart/2005/8/layout/bProcess2"/>
    <dgm:cxn modelId="{1D437FFF-BEB5-48A8-B24F-2829D0F09165}" type="presParOf" srcId="{7B6CBDF6-41B0-4233-B47D-F759C380562F}" destId="{DA386550-36F9-4051-A420-8BEB650DC5CB}" srcOrd="9" destOrd="0" presId="urn:microsoft.com/office/officeart/2005/8/layout/bProcess2"/>
    <dgm:cxn modelId="{11890CB6-A687-430D-9DAB-19704F60A011}" type="presParOf" srcId="{7B6CBDF6-41B0-4233-B47D-F759C380562F}" destId="{48C9E34B-FB5D-4374-AD26-AA445CD57435}" srcOrd="10" destOrd="0" presId="urn:microsoft.com/office/officeart/2005/8/layout/bProcess2"/>
    <dgm:cxn modelId="{7DFD003D-2DF4-4EF1-A296-5D5CEA375473}" type="presParOf" srcId="{48C9E34B-FB5D-4374-AD26-AA445CD57435}" destId="{85E580E6-777A-4E68-B4F8-001CD5F2B449}" srcOrd="0" destOrd="0" presId="urn:microsoft.com/office/officeart/2005/8/layout/bProcess2"/>
    <dgm:cxn modelId="{BD88D6C7-0FDC-4460-911B-5181CDF2A580}" type="presParOf" srcId="{48C9E34B-FB5D-4374-AD26-AA445CD57435}" destId="{F72B33FE-B5CD-4BE1-99F1-A900B45F7401}" srcOrd="1" destOrd="0" presId="urn:microsoft.com/office/officeart/2005/8/layout/bProcess2"/>
    <dgm:cxn modelId="{8DFD1286-D5F7-4057-9821-9CDFDE032637}" type="presParOf" srcId="{7B6CBDF6-41B0-4233-B47D-F759C380562F}" destId="{CE6BF04C-0777-4287-B4BD-52AF8CAE508A}" srcOrd="11" destOrd="0" presId="urn:microsoft.com/office/officeart/2005/8/layout/bProcess2"/>
    <dgm:cxn modelId="{E6749680-0C6C-4A89-A661-CF918C1BC166}" type="presParOf" srcId="{7B6CBDF6-41B0-4233-B47D-F759C380562F}" destId="{483FABF4-512A-42C4-9C2C-679FE43DC6CC}" srcOrd="12" destOrd="0" presId="urn:microsoft.com/office/officeart/2005/8/layout/bProcess2"/>
    <dgm:cxn modelId="{6BE84AEF-8368-47FF-BC1B-43A191284192}" type="presParOf" srcId="{483FABF4-512A-42C4-9C2C-679FE43DC6CC}" destId="{F62EE661-9C4A-4C51-943D-C86ECF5978CB}" srcOrd="0" destOrd="0" presId="urn:microsoft.com/office/officeart/2005/8/layout/bProcess2"/>
    <dgm:cxn modelId="{BF565FB2-2EC7-427B-8CA4-C6B7B38EDFEF}" type="presParOf" srcId="{483FABF4-512A-42C4-9C2C-679FE43DC6CC}" destId="{E1A51803-B1F3-4F05-9479-0B9389673CAC}" srcOrd="1" destOrd="0" presId="urn:microsoft.com/office/officeart/2005/8/layout/bProcess2"/>
    <dgm:cxn modelId="{70EA29ED-AE46-46CB-9CAD-1CC2530ACAD9}" type="presParOf" srcId="{7B6CBDF6-41B0-4233-B47D-F759C380562F}" destId="{EA7AF822-0C78-4080-AECE-3727963443E4}" srcOrd="13" destOrd="0" presId="urn:microsoft.com/office/officeart/2005/8/layout/bProcess2"/>
    <dgm:cxn modelId="{032930DB-0017-470C-A852-EF479416B58E}" type="presParOf" srcId="{7B6CBDF6-41B0-4233-B47D-F759C380562F}" destId="{BEC1E6D3-0756-435B-B912-E38FF1899D4C}" srcOrd="14" destOrd="0" presId="urn:microsoft.com/office/officeart/2005/8/layout/bProcess2"/>
    <dgm:cxn modelId="{37BE4404-8890-4F94-93B5-B1BB51787839}" type="presParOf" srcId="{BEC1E6D3-0756-435B-B912-E38FF1899D4C}" destId="{1C026B1A-B2A1-4F81-B45F-6924AC0814BE}" srcOrd="0" destOrd="0" presId="urn:microsoft.com/office/officeart/2005/8/layout/bProcess2"/>
    <dgm:cxn modelId="{B4436F1F-75C0-4ECF-8000-0128DC47BDE1}" type="presParOf" srcId="{BEC1E6D3-0756-435B-B912-E38FF1899D4C}" destId="{52C74074-5628-48F4-8F1F-A05E8EAA0400}" srcOrd="1" destOrd="0" presId="urn:microsoft.com/office/officeart/2005/8/layout/bProcess2"/>
    <dgm:cxn modelId="{65116BDD-B1BC-4674-85C2-64C2C7F28EF5}" type="presParOf" srcId="{7B6CBDF6-41B0-4233-B47D-F759C380562F}" destId="{EC1A2C51-7E03-402E-B3D9-F7D051F45112}" srcOrd="15" destOrd="0" presId="urn:microsoft.com/office/officeart/2005/8/layout/bProcess2"/>
    <dgm:cxn modelId="{E0AF334E-B04D-4E87-82FC-1E3A378508FC}" type="presParOf" srcId="{7B6CBDF6-41B0-4233-B47D-F759C380562F}" destId="{DACF7C24-F886-418D-B731-6E64ED3B1398}" srcOrd="16" destOrd="0" presId="urn:microsoft.com/office/officeart/2005/8/layout/bProcess2"/>
    <dgm:cxn modelId="{43564D54-359B-4DA1-8B83-6CB077A4F27B}" type="presParOf" srcId="{DACF7C24-F886-418D-B731-6E64ED3B1398}" destId="{7BA047D6-C8C0-4509-A51F-E72DD4EF5EAD}" srcOrd="0" destOrd="0" presId="urn:microsoft.com/office/officeart/2005/8/layout/bProcess2"/>
    <dgm:cxn modelId="{E23EAD08-9FD6-478C-8537-7B42B7875AD6}" type="presParOf" srcId="{DACF7C24-F886-418D-B731-6E64ED3B1398}" destId="{3760DEC9-1FD0-45AE-8150-D4E29DEB7DB4}" srcOrd="1" destOrd="0" presId="urn:microsoft.com/office/officeart/2005/8/layout/bProcess2"/>
    <dgm:cxn modelId="{21AF74BD-4C9C-4F6E-9469-A40C885F04C0}" type="presParOf" srcId="{7B6CBDF6-41B0-4233-B47D-F759C380562F}" destId="{54DAD3C1-AACF-4B15-A1C3-37C970086CDC}" srcOrd="17" destOrd="0" presId="urn:microsoft.com/office/officeart/2005/8/layout/bProcess2"/>
    <dgm:cxn modelId="{736BB07E-CD16-4440-9D1B-1330411C4594}" type="presParOf" srcId="{7B6CBDF6-41B0-4233-B47D-F759C380562F}" destId="{EE45B475-EBEC-4387-ABEA-51A6EDC32A3A}"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FC84B-E76A-4883-B355-2740324DF5C6}" type="doc">
      <dgm:prSet loTypeId="urn:microsoft.com/office/officeart/2005/8/layout/process5" loCatId="process" qsTypeId="urn:microsoft.com/office/officeart/2005/8/quickstyle/simple1" qsCatId="simple" csTypeId="urn:microsoft.com/office/officeart/2005/8/colors/colorful1" csCatId="colorful" phldr="1"/>
      <dgm:spPr/>
    </dgm:pt>
    <dgm:pt modelId="{88940879-2C4D-42D9-8F60-2CDD80E805EA}">
      <dgm:prSet phldrT="[Text]"/>
      <dgm:spPr>
        <a:solidFill>
          <a:schemeClr val="accent4">
            <a:lumMod val="60000"/>
            <a:lumOff val="40000"/>
          </a:schemeClr>
        </a:solidFill>
      </dgm:spPr>
      <dgm:t>
        <a:bodyPr/>
        <a:lstStyle/>
        <a:p>
          <a:r>
            <a:rPr lang="en-US" b="1" dirty="0" smtClean="0">
              <a:solidFill>
                <a:schemeClr val="tx1"/>
              </a:solidFill>
            </a:rPr>
            <a:t>Seller Issue Mandate to I Auction, along with Details</a:t>
          </a:r>
          <a:endParaRPr lang="en-US" b="1" dirty="0">
            <a:solidFill>
              <a:schemeClr val="tx1"/>
            </a:solidFill>
          </a:endParaRPr>
        </a:p>
      </dgm:t>
    </dgm:pt>
    <dgm:pt modelId="{9370D8A6-8A64-4119-A27C-591A1A2CC155}" type="parTrans" cxnId="{10C62B99-54E3-48B8-953A-17CC24213616}">
      <dgm:prSet/>
      <dgm:spPr/>
      <dgm:t>
        <a:bodyPr/>
        <a:lstStyle/>
        <a:p>
          <a:endParaRPr lang="en-US"/>
        </a:p>
      </dgm:t>
    </dgm:pt>
    <dgm:pt modelId="{61F9F9C5-7105-42D9-A95B-E05FCE25E5C6}" type="sibTrans" cxnId="{10C62B99-54E3-48B8-953A-17CC24213616}">
      <dgm:prSet/>
      <dgm:spPr/>
      <dgm:t>
        <a:bodyPr/>
        <a:lstStyle/>
        <a:p>
          <a:endParaRPr lang="en-US">
            <a:solidFill>
              <a:schemeClr val="tx1"/>
            </a:solidFill>
          </a:endParaRPr>
        </a:p>
      </dgm:t>
    </dgm:pt>
    <dgm:pt modelId="{07A49D4F-EB16-44CC-82BB-27271B28CC31}">
      <dgm:prSet phldrT="[Text]"/>
      <dgm:spPr/>
      <dgm:t>
        <a:bodyPr/>
        <a:lstStyle/>
        <a:p>
          <a:r>
            <a:rPr lang="en-US" b="1" dirty="0" smtClean="0">
              <a:solidFill>
                <a:schemeClr val="tx1"/>
              </a:solidFill>
            </a:rPr>
            <a:t>Transfer the asset to I Auction Venue unless its realest at</a:t>
          </a:r>
          <a:endParaRPr lang="en-US" b="1" dirty="0">
            <a:solidFill>
              <a:schemeClr val="tx1"/>
            </a:solidFill>
          </a:endParaRPr>
        </a:p>
      </dgm:t>
    </dgm:pt>
    <dgm:pt modelId="{3F0888ED-358C-4B1A-AC6D-BC038424B845}" type="parTrans" cxnId="{6390AA82-806F-4656-8D1D-C4B512C3957C}">
      <dgm:prSet/>
      <dgm:spPr/>
      <dgm:t>
        <a:bodyPr/>
        <a:lstStyle/>
        <a:p>
          <a:endParaRPr lang="en-US"/>
        </a:p>
      </dgm:t>
    </dgm:pt>
    <dgm:pt modelId="{54CB974F-5359-4432-9CD9-7EDA94938991}" type="sibTrans" cxnId="{6390AA82-806F-4656-8D1D-C4B512C3957C}">
      <dgm:prSet/>
      <dgm:spPr/>
      <dgm:t>
        <a:bodyPr/>
        <a:lstStyle/>
        <a:p>
          <a:endParaRPr lang="en-US">
            <a:solidFill>
              <a:schemeClr val="tx1"/>
            </a:solidFill>
          </a:endParaRPr>
        </a:p>
      </dgm:t>
    </dgm:pt>
    <dgm:pt modelId="{5258FF15-608A-4D71-81FF-31BF1AAB57C0}">
      <dgm:prSet phldrT="[Text]"/>
      <dgm:spPr/>
      <dgm:t>
        <a:bodyPr/>
        <a:lstStyle/>
        <a:p>
          <a:r>
            <a:rPr lang="en-US" dirty="0" smtClean="0">
              <a:solidFill>
                <a:schemeClr val="tx1"/>
              </a:solidFill>
            </a:rPr>
            <a:t>Seller assign starting price and closing price, and any other spicily conditions </a:t>
          </a:r>
          <a:endParaRPr lang="en-US" dirty="0">
            <a:solidFill>
              <a:schemeClr val="tx1"/>
            </a:solidFill>
          </a:endParaRPr>
        </a:p>
      </dgm:t>
    </dgm:pt>
    <dgm:pt modelId="{944E7077-2A4F-4387-A883-CE4FD70F13C8}" type="parTrans" cxnId="{A0E16820-62DC-46EC-88C5-1DF515D23770}">
      <dgm:prSet/>
      <dgm:spPr/>
      <dgm:t>
        <a:bodyPr/>
        <a:lstStyle/>
        <a:p>
          <a:endParaRPr lang="en-US"/>
        </a:p>
      </dgm:t>
    </dgm:pt>
    <dgm:pt modelId="{D8568F4A-D042-403E-AB7B-43669EDD332A}" type="sibTrans" cxnId="{A0E16820-62DC-46EC-88C5-1DF515D23770}">
      <dgm:prSet/>
      <dgm:spPr/>
      <dgm:t>
        <a:bodyPr/>
        <a:lstStyle/>
        <a:p>
          <a:endParaRPr lang="en-US">
            <a:solidFill>
              <a:schemeClr val="tx1"/>
            </a:solidFill>
          </a:endParaRPr>
        </a:p>
      </dgm:t>
    </dgm:pt>
    <dgm:pt modelId="{9E2CA57E-0467-43D4-96E3-670A1F530D72}">
      <dgm:prSet phldrT="[Text]"/>
      <dgm:spPr/>
      <dgm:t>
        <a:bodyPr/>
        <a:lstStyle/>
        <a:p>
          <a:r>
            <a:rPr lang="en-US" b="1" dirty="0" smtClean="0">
              <a:solidFill>
                <a:schemeClr val="tx1"/>
              </a:solidFill>
            </a:rPr>
            <a:t>Inspection and report issuing by the </a:t>
          </a:r>
          <a:r>
            <a:rPr lang="en-US" b="1" dirty="0" err="1" smtClean="0">
              <a:solidFill>
                <a:schemeClr val="tx1"/>
              </a:solidFill>
            </a:rPr>
            <a:t>IAuction</a:t>
          </a:r>
          <a:r>
            <a:rPr lang="en-US" b="1" dirty="0" smtClean="0">
              <a:solidFill>
                <a:schemeClr val="tx1"/>
              </a:solidFill>
            </a:rPr>
            <a:t>, Photograph</a:t>
          </a:r>
          <a:endParaRPr lang="en-US" b="1" dirty="0">
            <a:solidFill>
              <a:schemeClr val="tx1"/>
            </a:solidFill>
          </a:endParaRPr>
        </a:p>
      </dgm:t>
    </dgm:pt>
    <dgm:pt modelId="{9A000B07-94B7-4E74-83BF-421A3E7CF28D}" type="parTrans" cxnId="{61A050A9-773E-4652-89DF-DA4AA902E195}">
      <dgm:prSet/>
      <dgm:spPr/>
      <dgm:t>
        <a:bodyPr/>
        <a:lstStyle/>
        <a:p>
          <a:endParaRPr lang="en-US"/>
        </a:p>
      </dgm:t>
    </dgm:pt>
    <dgm:pt modelId="{16EDC0F6-AE32-415A-910F-EF77B2C759B6}" type="sibTrans" cxnId="{61A050A9-773E-4652-89DF-DA4AA902E195}">
      <dgm:prSet/>
      <dgm:spPr/>
      <dgm:t>
        <a:bodyPr/>
        <a:lstStyle/>
        <a:p>
          <a:endParaRPr lang="en-US">
            <a:solidFill>
              <a:schemeClr val="tx1"/>
            </a:solidFill>
          </a:endParaRPr>
        </a:p>
      </dgm:t>
    </dgm:pt>
    <dgm:pt modelId="{93CB19D4-5F78-46F3-9FDB-9EC5EB4AA348}">
      <dgm:prSet phldrT="[Text]"/>
      <dgm:spPr/>
      <dgm:t>
        <a:bodyPr/>
        <a:lstStyle/>
        <a:p>
          <a:r>
            <a:rPr lang="en-US" dirty="0" smtClean="0">
              <a:solidFill>
                <a:schemeClr val="tx1"/>
              </a:solidFill>
            </a:rPr>
            <a:t>awarding the Auction could be subjected to seller approval</a:t>
          </a:r>
          <a:endParaRPr lang="en-US" dirty="0">
            <a:solidFill>
              <a:schemeClr val="tx1"/>
            </a:solidFill>
          </a:endParaRPr>
        </a:p>
      </dgm:t>
    </dgm:pt>
    <dgm:pt modelId="{A254931F-7417-453D-8E88-11AB1B8DDCFD}" type="parTrans" cxnId="{A55DDA4E-A8F7-4993-85D4-265BEA3DDCAF}">
      <dgm:prSet/>
      <dgm:spPr/>
      <dgm:t>
        <a:bodyPr/>
        <a:lstStyle/>
        <a:p>
          <a:endParaRPr lang="en-US"/>
        </a:p>
      </dgm:t>
    </dgm:pt>
    <dgm:pt modelId="{8DCEA15C-82FC-43D6-9A3C-4D3DF816AAA1}" type="sibTrans" cxnId="{A55DDA4E-A8F7-4993-85D4-265BEA3DDCAF}">
      <dgm:prSet/>
      <dgm:spPr/>
      <dgm:t>
        <a:bodyPr/>
        <a:lstStyle/>
        <a:p>
          <a:endParaRPr lang="en-US"/>
        </a:p>
      </dgm:t>
    </dgm:pt>
    <dgm:pt modelId="{090B5941-EB39-477E-965C-954CEA529AC4}">
      <dgm:prSet phldrT="[Text]"/>
      <dgm:spPr/>
      <dgm:t>
        <a:bodyPr/>
        <a:lstStyle/>
        <a:p>
          <a:r>
            <a:rPr lang="en-US" b="1" dirty="0" smtClean="0">
              <a:solidFill>
                <a:schemeClr val="tx1"/>
              </a:solidFill>
            </a:rPr>
            <a:t>Auction Start with opening price and run over Auction Period</a:t>
          </a:r>
          <a:endParaRPr lang="en-US" b="1" dirty="0">
            <a:solidFill>
              <a:schemeClr val="tx1"/>
            </a:solidFill>
          </a:endParaRPr>
        </a:p>
      </dgm:t>
    </dgm:pt>
    <dgm:pt modelId="{3ABCDF2D-0868-4BAE-92A1-C4D5DF30C171}" type="parTrans" cxnId="{42F641CE-B794-4411-862A-5DBDC1E1E772}">
      <dgm:prSet/>
      <dgm:spPr/>
      <dgm:t>
        <a:bodyPr/>
        <a:lstStyle/>
        <a:p>
          <a:endParaRPr lang="en-US"/>
        </a:p>
      </dgm:t>
    </dgm:pt>
    <dgm:pt modelId="{3DF6075E-08C0-4E66-BABE-FB64B7B9F90D}" type="sibTrans" cxnId="{42F641CE-B794-4411-862A-5DBDC1E1E772}">
      <dgm:prSet/>
      <dgm:spPr/>
      <dgm:t>
        <a:bodyPr/>
        <a:lstStyle/>
        <a:p>
          <a:endParaRPr lang="en-US">
            <a:solidFill>
              <a:schemeClr val="tx1"/>
            </a:solidFill>
          </a:endParaRPr>
        </a:p>
      </dgm:t>
    </dgm:pt>
    <dgm:pt modelId="{41E57A53-25F3-425D-A8A5-02F2A4F7E811}">
      <dgm:prSet phldrT="[Text]"/>
      <dgm:spPr/>
      <dgm:t>
        <a:bodyPr/>
        <a:lstStyle/>
        <a:p>
          <a:r>
            <a:rPr lang="en-US" b="1" dirty="0" smtClean="0">
              <a:solidFill>
                <a:schemeClr val="tx1"/>
              </a:solidFill>
            </a:rPr>
            <a:t>Auction Collect Security Deposit from Bidders</a:t>
          </a:r>
          <a:endParaRPr lang="en-US" b="1" dirty="0">
            <a:solidFill>
              <a:schemeClr val="tx1"/>
            </a:solidFill>
          </a:endParaRPr>
        </a:p>
      </dgm:t>
    </dgm:pt>
    <dgm:pt modelId="{00119A55-4324-4858-B6FF-BFAB24C5D9AF}" type="parTrans" cxnId="{B14E47A7-71E4-4D13-9E2D-F17F5FED91E3}">
      <dgm:prSet/>
      <dgm:spPr/>
      <dgm:t>
        <a:bodyPr/>
        <a:lstStyle/>
        <a:p>
          <a:endParaRPr lang="en-US"/>
        </a:p>
      </dgm:t>
    </dgm:pt>
    <dgm:pt modelId="{2CBA8F45-311D-4979-BDAB-F6864ACEA1FB}" type="sibTrans" cxnId="{B14E47A7-71E4-4D13-9E2D-F17F5FED91E3}">
      <dgm:prSet/>
      <dgm:spPr/>
      <dgm:t>
        <a:bodyPr/>
        <a:lstStyle/>
        <a:p>
          <a:endParaRPr lang="en-US">
            <a:solidFill>
              <a:schemeClr val="tx1"/>
            </a:solidFill>
          </a:endParaRPr>
        </a:p>
      </dgm:t>
    </dgm:pt>
    <dgm:pt modelId="{99B27B43-1649-4B32-A0AF-168749B3C947}">
      <dgm:prSet phldrT="[Text]"/>
      <dgm:spPr/>
      <dgm:t>
        <a:bodyPr/>
        <a:lstStyle/>
        <a:p>
          <a:r>
            <a:rPr lang="en-US" b="1" dirty="0" smtClean="0">
              <a:solidFill>
                <a:schemeClr val="tx1"/>
              </a:solidFill>
            </a:rPr>
            <a:t>Post Auction: Highest Bid Reported to Seller For approval if it require.</a:t>
          </a:r>
        </a:p>
        <a:p>
          <a:r>
            <a:rPr lang="en-US" dirty="0" smtClean="0">
              <a:solidFill>
                <a:schemeClr val="tx1"/>
              </a:solidFill>
            </a:rPr>
            <a:t>If the highest bid not approved Asset will be back to Auction again </a:t>
          </a:r>
          <a:endParaRPr lang="en-US" dirty="0">
            <a:solidFill>
              <a:schemeClr val="tx1"/>
            </a:solidFill>
          </a:endParaRPr>
        </a:p>
      </dgm:t>
    </dgm:pt>
    <dgm:pt modelId="{C416FFC6-E009-4EB9-BC1C-297779C9FBA0}" type="parTrans" cxnId="{64E1908A-2AB9-42A5-99B7-7BDAC184E853}">
      <dgm:prSet/>
      <dgm:spPr/>
      <dgm:t>
        <a:bodyPr/>
        <a:lstStyle/>
        <a:p>
          <a:endParaRPr lang="en-US"/>
        </a:p>
      </dgm:t>
    </dgm:pt>
    <dgm:pt modelId="{9ABEBA18-E10B-4950-9F23-35A5B5FFD6DA}" type="sibTrans" cxnId="{64E1908A-2AB9-42A5-99B7-7BDAC184E853}">
      <dgm:prSet/>
      <dgm:spPr/>
      <dgm:t>
        <a:bodyPr/>
        <a:lstStyle/>
        <a:p>
          <a:endParaRPr lang="en-US">
            <a:solidFill>
              <a:schemeClr val="tx1"/>
            </a:solidFill>
          </a:endParaRPr>
        </a:p>
      </dgm:t>
    </dgm:pt>
    <dgm:pt modelId="{3EFE2636-5CA1-4604-9680-DDA6CF5CC642}">
      <dgm:prSet phldrT="[Text]"/>
      <dgm:spPr/>
      <dgm:t>
        <a:bodyPr/>
        <a:lstStyle/>
        <a:p>
          <a:r>
            <a:rPr lang="en-US" b="1" dirty="0" smtClean="0">
              <a:solidFill>
                <a:schemeClr val="tx1"/>
              </a:solidFill>
            </a:rPr>
            <a:t>Winning bidder shall make payment in Full with in agreed dates.</a:t>
          </a:r>
          <a:endParaRPr lang="en-US" b="1" dirty="0">
            <a:solidFill>
              <a:schemeClr val="tx1"/>
            </a:solidFill>
          </a:endParaRPr>
        </a:p>
      </dgm:t>
    </dgm:pt>
    <dgm:pt modelId="{A3866D6D-EEC3-4979-BD4A-5A9AB4289DE8}" type="parTrans" cxnId="{B8B8793E-7875-4380-A39B-DFA257A39B42}">
      <dgm:prSet/>
      <dgm:spPr/>
      <dgm:t>
        <a:bodyPr/>
        <a:lstStyle/>
        <a:p>
          <a:endParaRPr lang="en-US"/>
        </a:p>
      </dgm:t>
    </dgm:pt>
    <dgm:pt modelId="{09FA5532-5472-4551-A0EE-DBFC8D7F1F80}" type="sibTrans" cxnId="{B8B8793E-7875-4380-A39B-DFA257A39B42}">
      <dgm:prSet/>
      <dgm:spPr/>
      <dgm:t>
        <a:bodyPr/>
        <a:lstStyle/>
        <a:p>
          <a:endParaRPr lang="en-US">
            <a:solidFill>
              <a:schemeClr val="tx1"/>
            </a:solidFill>
          </a:endParaRPr>
        </a:p>
      </dgm:t>
    </dgm:pt>
    <dgm:pt modelId="{9AD0910B-7181-42F5-83A5-7B85AC67C4BF}">
      <dgm:prSet phldrT="[Text]"/>
      <dgm:spPr/>
      <dgm:t>
        <a:bodyPr/>
        <a:lstStyle/>
        <a:p>
          <a:r>
            <a:rPr lang="en-US" dirty="0" smtClean="0">
              <a:solidFill>
                <a:schemeClr val="tx1"/>
              </a:solidFill>
            </a:rPr>
            <a:t>If Buyer Failed to Pay, Asset to be back to the auction again, Security Deposit will be confiscated </a:t>
          </a:r>
          <a:endParaRPr lang="en-US" dirty="0">
            <a:solidFill>
              <a:schemeClr val="tx1"/>
            </a:solidFill>
          </a:endParaRPr>
        </a:p>
      </dgm:t>
    </dgm:pt>
    <dgm:pt modelId="{342B91F5-3CE1-4EA6-8256-AF3BBE51C879}" type="parTrans" cxnId="{4E820AD4-4C53-4AB8-84C8-013A9749833A}">
      <dgm:prSet/>
      <dgm:spPr/>
      <dgm:t>
        <a:bodyPr/>
        <a:lstStyle/>
        <a:p>
          <a:endParaRPr lang="en-US"/>
        </a:p>
      </dgm:t>
    </dgm:pt>
    <dgm:pt modelId="{8B1612AF-8B66-4593-ACFB-59420F40EF54}" type="sibTrans" cxnId="{4E820AD4-4C53-4AB8-84C8-013A9749833A}">
      <dgm:prSet/>
      <dgm:spPr/>
      <dgm:t>
        <a:bodyPr/>
        <a:lstStyle/>
        <a:p>
          <a:endParaRPr lang="en-US"/>
        </a:p>
      </dgm:t>
    </dgm:pt>
    <dgm:pt modelId="{890DCFFE-05D5-4743-B001-640120D990BF}">
      <dgm:prSet phldrT="[Text]"/>
      <dgm:spPr/>
      <dgm:t>
        <a:bodyPr/>
        <a:lstStyle/>
        <a:p>
          <a:r>
            <a:rPr lang="en-US" b="1" dirty="0" smtClean="0">
              <a:solidFill>
                <a:schemeClr val="tx1"/>
              </a:solidFill>
            </a:rPr>
            <a:t>Transfer the Asset Value to the seller</a:t>
          </a:r>
          <a:endParaRPr lang="en-US" b="1" dirty="0">
            <a:solidFill>
              <a:schemeClr val="tx1"/>
            </a:solidFill>
          </a:endParaRPr>
        </a:p>
      </dgm:t>
    </dgm:pt>
    <dgm:pt modelId="{1F32F9D9-1004-4C67-B600-9B1264BE6130}" type="parTrans" cxnId="{17801948-5570-40E5-8681-97E3BA5F48DB}">
      <dgm:prSet/>
      <dgm:spPr/>
      <dgm:t>
        <a:bodyPr/>
        <a:lstStyle/>
        <a:p>
          <a:endParaRPr lang="en-US"/>
        </a:p>
      </dgm:t>
    </dgm:pt>
    <dgm:pt modelId="{B6856E60-FDDB-4E35-895D-D6AFBA38A478}" type="sibTrans" cxnId="{17801948-5570-40E5-8681-97E3BA5F48DB}">
      <dgm:prSet/>
      <dgm:spPr/>
      <dgm:t>
        <a:bodyPr/>
        <a:lstStyle/>
        <a:p>
          <a:endParaRPr lang="en-US"/>
        </a:p>
      </dgm:t>
    </dgm:pt>
    <dgm:pt modelId="{F7FE6C5F-BA38-4C6D-A9DD-70986D0D02D0}">
      <dgm:prSet phldrT="[Text]"/>
      <dgm:spPr/>
      <dgm:t>
        <a:bodyPr/>
        <a:lstStyle/>
        <a:p>
          <a:r>
            <a:rPr lang="en-US" b="1" dirty="0" err="1" smtClean="0">
              <a:solidFill>
                <a:schemeClr val="tx1"/>
              </a:solidFill>
            </a:rPr>
            <a:t>Unwining</a:t>
          </a:r>
          <a:r>
            <a:rPr lang="en-US" b="1" dirty="0" smtClean="0">
              <a:solidFill>
                <a:schemeClr val="tx1"/>
              </a:solidFill>
            </a:rPr>
            <a:t> Bidder can request security refund post auction.</a:t>
          </a:r>
          <a:endParaRPr lang="en-US" b="1" dirty="0">
            <a:solidFill>
              <a:schemeClr val="tx1"/>
            </a:solidFill>
          </a:endParaRPr>
        </a:p>
      </dgm:t>
    </dgm:pt>
    <dgm:pt modelId="{CF04293A-78EB-4584-B72B-955F8606FE46}" type="parTrans" cxnId="{3F5B6975-7BB0-4953-AE56-415BBEA10766}">
      <dgm:prSet/>
      <dgm:spPr/>
      <dgm:t>
        <a:bodyPr/>
        <a:lstStyle/>
        <a:p>
          <a:endParaRPr lang="en-US"/>
        </a:p>
      </dgm:t>
    </dgm:pt>
    <dgm:pt modelId="{DD186AB6-24F3-4C36-AD22-7F34648CB96A}" type="sibTrans" cxnId="{3F5B6975-7BB0-4953-AE56-415BBEA10766}">
      <dgm:prSet/>
      <dgm:spPr/>
      <dgm:t>
        <a:bodyPr/>
        <a:lstStyle/>
        <a:p>
          <a:endParaRPr lang="en-US"/>
        </a:p>
      </dgm:t>
    </dgm:pt>
    <dgm:pt modelId="{C109E2DF-12F2-455C-BF92-3CA7D09C89E6}" type="pres">
      <dgm:prSet presAssocID="{A1FFC84B-E76A-4883-B355-2740324DF5C6}" presName="diagram" presStyleCnt="0">
        <dgm:presLayoutVars>
          <dgm:dir/>
          <dgm:resizeHandles val="exact"/>
        </dgm:presLayoutVars>
      </dgm:prSet>
      <dgm:spPr/>
    </dgm:pt>
    <dgm:pt modelId="{0BBF296B-AF7D-4C46-97DC-A842B2FF5FB9}" type="pres">
      <dgm:prSet presAssocID="{88940879-2C4D-42D9-8F60-2CDD80E805EA}" presName="node" presStyleLbl="node1" presStyleIdx="0" presStyleCnt="10">
        <dgm:presLayoutVars>
          <dgm:bulletEnabled val="1"/>
        </dgm:presLayoutVars>
      </dgm:prSet>
      <dgm:spPr/>
      <dgm:t>
        <a:bodyPr/>
        <a:lstStyle/>
        <a:p>
          <a:endParaRPr lang="en-US"/>
        </a:p>
      </dgm:t>
    </dgm:pt>
    <dgm:pt modelId="{53F1C617-9BC9-42F7-BDC6-FAA78B8ABF21}" type="pres">
      <dgm:prSet presAssocID="{61F9F9C5-7105-42D9-A95B-E05FCE25E5C6}" presName="sibTrans" presStyleLbl="sibTrans2D1" presStyleIdx="0" presStyleCnt="9"/>
      <dgm:spPr/>
      <dgm:t>
        <a:bodyPr/>
        <a:lstStyle/>
        <a:p>
          <a:endParaRPr lang="en-US"/>
        </a:p>
      </dgm:t>
    </dgm:pt>
    <dgm:pt modelId="{681BB8B9-2867-4C84-8D6E-57361372B2F2}" type="pres">
      <dgm:prSet presAssocID="{61F9F9C5-7105-42D9-A95B-E05FCE25E5C6}" presName="connectorText" presStyleLbl="sibTrans2D1" presStyleIdx="0" presStyleCnt="9"/>
      <dgm:spPr/>
      <dgm:t>
        <a:bodyPr/>
        <a:lstStyle/>
        <a:p>
          <a:endParaRPr lang="en-US"/>
        </a:p>
      </dgm:t>
    </dgm:pt>
    <dgm:pt modelId="{AE4BF204-FE55-4DA0-8C31-E6EE9E5A29F4}" type="pres">
      <dgm:prSet presAssocID="{07A49D4F-EB16-44CC-82BB-27271B28CC31}" presName="node" presStyleLbl="node1" presStyleIdx="1" presStyleCnt="10">
        <dgm:presLayoutVars>
          <dgm:bulletEnabled val="1"/>
        </dgm:presLayoutVars>
      </dgm:prSet>
      <dgm:spPr/>
      <dgm:t>
        <a:bodyPr/>
        <a:lstStyle/>
        <a:p>
          <a:endParaRPr lang="en-US"/>
        </a:p>
      </dgm:t>
    </dgm:pt>
    <dgm:pt modelId="{FBF81B20-981D-459A-906D-41904E0637DB}" type="pres">
      <dgm:prSet presAssocID="{54CB974F-5359-4432-9CD9-7EDA94938991}" presName="sibTrans" presStyleLbl="sibTrans2D1" presStyleIdx="1" presStyleCnt="9"/>
      <dgm:spPr/>
      <dgm:t>
        <a:bodyPr/>
        <a:lstStyle/>
        <a:p>
          <a:endParaRPr lang="en-US"/>
        </a:p>
      </dgm:t>
    </dgm:pt>
    <dgm:pt modelId="{5F4AAEAA-663D-4133-A428-85BA480FC4FD}" type="pres">
      <dgm:prSet presAssocID="{54CB974F-5359-4432-9CD9-7EDA94938991}" presName="connectorText" presStyleLbl="sibTrans2D1" presStyleIdx="1" presStyleCnt="9"/>
      <dgm:spPr/>
      <dgm:t>
        <a:bodyPr/>
        <a:lstStyle/>
        <a:p>
          <a:endParaRPr lang="en-US"/>
        </a:p>
      </dgm:t>
    </dgm:pt>
    <dgm:pt modelId="{4B6214F9-704C-4BEB-9A56-FBC017CA3DDB}" type="pres">
      <dgm:prSet presAssocID="{9E2CA57E-0467-43D4-96E3-670A1F530D72}" presName="node" presStyleLbl="node1" presStyleIdx="2" presStyleCnt="10" custLinFactNeighborX="2315" custLinFactNeighborY="2573">
        <dgm:presLayoutVars>
          <dgm:bulletEnabled val="1"/>
        </dgm:presLayoutVars>
      </dgm:prSet>
      <dgm:spPr/>
      <dgm:t>
        <a:bodyPr/>
        <a:lstStyle/>
        <a:p>
          <a:endParaRPr lang="en-US"/>
        </a:p>
      </dgm:t>
    </dgm:pt>
    <dgm:pt modelId="{E965534B-DD1A-4524-92C7-A94E998EFAD0}" type="pres">
      <dgm:prSet presAssocID="{16EDC0F6-AE32-415A-910F-EF77B2C759B6}" presName="sibTrans" presStyleLbl="sibTrans2D1" presStyleIdx="2" presStyleCnt="9"/>
      <dgm:spPr/>
      <dgm:t>
        <a:bodyPr/>
        <a:lstStyle/>
        <a:p>
          <a:endParaRPr lang="en-US"/>
        </a:p>
      </dgm:t>
    </dgm:pt>
    <dgm:pt modelId="{D6DCB7DE-8F58-4072-A66B-5F28AA46BBDF}" type="pres">
      <dgm:prSet presAssocID="{16EDC0F6-AE32-415A-910F-EF77B2C759B6}" presName="connectorText" presStyleLbl="sibTrans2D1" presStyleIdx="2" presStyleCnt="9"/>
      <dgm:spPr/>
      <dgm:t>
        <a:bodyPr/>
        <a:lstStyle/>
        <a:p>
          <a:endParaRPr lang="en-US"/>
        </a:p>
      </dgm:t>
    </dgm:pt>
    <dgm:pt modelId="{DCD33729-4264-4B15-80D6-9D6A8D375729}" type="pres">
      <dgm:prSet presAssocID="{5258FF15-608A-4D71-81FF-31BF1AAB57C0}" presName="node" presStyleLbl="node1" presStyleIdx="3" presStyleCnt="10">
        <dgm:presLayoutVars>
          <dgm:bulletEnabled val="1"/>
        </dgm:presLayoutVars>
      </dgm:prSet>
      <dgm:spPr/>
      <dgm:t>
        <a:bodyPr/>
        <a:lstStyle/>
        <a:p>
          <a:endParaRPr lang="en-US"/>
        </a:p>
      </dgm:t>
    </dgm:pt>
    <dgm:pt modelId="{5D590BCE-D36D-4D11-9051-90CA9EFDE9F5}" type="pres">
      <dgm:prSet presAssocID="{D8568F4A-D042-403E-AB7B-43669EDD332A}" presName="sibTrans" presStyleLbl="sibTrans2D1" presStyleIdx="3" presStyleCnt="9"/>
      <dgm:spPr/>
      <dgm:t>
        <a:bodyPr/>
        <a:lstStyle/>
        <a:p>
          <a:endParaRPr lang="en-US"/>
        </a:p>
      </dgm:t>
    </dgm:pt>
    <dgm:pt modelId="{BF5A2E19-3C6B-4C92-BCF9-66C584ECA415}" type="pres">
      <dgm:prSet presAssocID="{D8568F4A-D042-403E-AB7B-43669EDD332A}" presName="connectorText" presStyleLbl="sibTrans2D1" presStyleIdx="3" presStyleCnt="9"/>
      <dgm:spPr/>
      <dgm:t>
        <a:bodyPr/>
        <a:lstStyle/>
        <a:p>
          <a:endParaRPr lang="en-US"/>
        </a:p>
      </dgm:t>
    </dgm:pt>
    <dgm:pt modelId="{88791370-9ECF-4671-8F15-7B1130A92397}" type="pres">
      <dgm:prSet presAssocID="{41E57A53-25F3-425D-A8A5-02F2A4F7E811}" presName="node" presStyleLbl="node1" presStyleIdx="4" presStyleCnt="10">
        <dgm:presLayoutVars>
          <dgm:bulletEnabled val="1"/>
        </dgm:presLayoutVars>
      </dgm:prSet>
      <dgm:spPr/>
      <dgm:t>
        <a:bodyPr/>
        <a:lstStyle/>
        <a:p>
          <a:endParaRPr lang="en-US"/>
        </a:p>
      </dgm:t>
    </dgm:pt>
    <dgm:pt modelId="{D6BC5411-8305-497D-869C-3DEFFEF3D801}" type="pres">
      <dgm:prSet presAssocID="{2CBA8F45-311D-4979-BDAB-F6864ACEA1FB}" presName="sibTrans" presStyleLbl="sibTrans2D1" presStyleIdx="4" presStyleCnt="9"/>
      <dgm:spPr/>
      <dgm:t>
        <a:bodyPr/>
        <a:lstStyle/>
        <a:p>
          <a:endParaRPr lang="en-US"/>
        </a:p>
      </dgm:t>
    </dgm:pt>
    <dgm:pt modelId="{E9728C48-B2FC-49B2-96DA-787D176EDFBB}" type="pres">
      <dgm:prSet presAssocID="{2CBA8F45-311D-4979-BDAB-F6864ACEA1FB}" presName="connectorText" presStyleLbl="sibTrans2D1" presStyleIdx="4" presStyleCnt="9"/>
      <dgm:spPr/>
      <dgm:t>
        <a:bodyPr/>
        <a:lstStyle/>
        <a:p>
          <a:endParaRPr lang="en-US"/>
        </a:p>
      </dgm:t>
    </dgm:pt>
    <dgm:pt modelId="{498D9DFC-6645-4BD2-A168-DDF40EC66AB5}" type="pres">
      <dgm:prSet presAssocID="{090B5941-EB39-477E-965C-954CEA529AC4}" presName="node" presStyleLbl="node1" presStyleIdx="5" presStyleCnt="10" custLinFactNeighborX="1234" custLinFactNeighborY="686">
        <dgm:presLayoutVars>
          <dgm:bulletEnabled val="1"/>
        </dgm:presLayoutVars>
      </dgm:prSet>
      <dgm:spPr/>
      <dgm:t>
        <a:bodyPr/>
        <a:lstStyle/>
        <a:p>
          <a:endParaRPr lang="en-US"/>
        </a:p>
      </dgm:t>
    </dgm:pt>
    <dgm:pt modelId="{5CA10342-453C-4253-AC2B-F9FEC9B8AF8E}" type="pres">
      <dgm:prSet presAssocID="{3DF6075E-08C0-4E66-BABE-FB64B7B9F90D}" presName="sibTrans" presStyleLbl="sibTrans2D1" presStyleIdx="5" presStyleCnt="9"/>
      <dgm:spPr/>
      <dgm:t>
        <a:bodyPr/>
        <a:lstStyle/>
        <a:p>
          <a:endParaRPr lang="en-US"/>
        </a:p>
      </dgm:t>
    </dgm:pt>
    <dgm:pt modelId="{8D1FE796-A4A2-4204-A0A6-962D3A56166C}" type="pres">
      <dgm:prSet presAssocID="{3DF6075E-08C0-4E66-BABE-FB64B7B9F90D}" presName="connectorText" presStyleLbl="sibTrans2D1" presStyleIdx="5" presStyleCnt="9"/>
      <dgm:spPr/>
      <dgm:t>
        <a:bodyPr/>
        <a:lstStyle/>
        <a:p>
          <a:endParaRPr lang="en-US"/>
        </a:p>
      </dgm:t>
    </dgm:pt>
    <dgm:pt modelId="{32A134AA-BE55-43FF-806E-9F66235E1741}" type="pres">
      <dgm:prSet presAssocID="{99B27B43-1649-4B32-A0AF-168749B3C947}" presName="node" presStyleLbl="node1" presStyleIdx="6" presStyleCnt="10">
        <dgm:presLayoutVars>
          <dgm:bulletEnabled val="1"/>
        </dgm:presLayoutVars>
      </dgm:prSet>
      <dgm:spPr/>
      <dgm:t>
        <a:bodyPr/>
        <a:lstStyle/>
        <a:p>
          <a:endParaRPr lang="en-US"/>
        </a:p>
      </dgm:t>
    </dgm:pt>
    <dgm:pt modelId="{FAAB1C4C-DEC7-4177-9061-38F78D5FEBC0}" type="pres">
      <dgm:prSet presAssocID="{9ABEBA18-E10B-4950-9F23-35A5B5FFD6DA}" presName="sibTrans" presStyleLbl="sibTrans2D1" presStyleIdx="6" presStyleCnt="9"/>
      <dgm:spPr/>
      <dgm:t>
        <a:bodyPr/>
        <a:lstStyle/>
        <a:p>
          <a:endParaRPr lang="en-US"/>
        </a:p>
      </dgm:t>
    </dgm:pt>
    <dgm:pt modelId="{FFCE160D-7A67-480E-BC33-2A17C1221EF0}" type="pres">
      <dgm:prSet presAssocID="{9ABEBA18-E10B-4950-9F23-35A5B5FFD6DA}" presName="connectorText" presStyleLbl="sibTrans2D1" presStyleIdx="6" presStyleCnt="9"/>
      <dgm:spPr/>
      <dgm:t>
        <a:bodyPr/>
        <a:lstStyle/>
        <a:p>
          <a:endParaRPr lang="en-US"/>
        </a:p>
      </dgm:t>
    </dgm:pt>
    <dgm:pt modelId="{F45E2D13-F818-462B-9064-5ACD326ACEEE}" type="pres">
      <dgm:prSet presAssocID="{3EFE2636-5CA1-4604-9680-DDA6CF5CC642}" presName="node" presStyleLbl="node1" presStyleIdx="7" presStyleCnt="10">
        <dgm:presLayoutVars>
          <dgm:bulletEnabled val="1"/>
        </dgm:presLayoutVars>
      </dgm:prSet>
      <dgm:spPr/>
      <dgm:t>
        <a:bodyPr/>
        <a:lstStyle/>
        <a:p>
          <a:endParaRPr lang="en-US"/>
        </a:p>
      </dgm:t>
    </dgm:pt>
    <dgm:pt modelId="{55266B4B-4FE5-4B6A-A31C-4E557F5F3BC3}" type="pres">
      <dgm:prSet presAssocID="{09FA5532-5472-4551-A0EE-DBFC8D7F1F80}" presName="sibTrans" presStyleLbl="sibTrans2D1" presStyleIdx="7" presStyleCnt="9"/>
      <dgm:spPr/>
      <dgm:t>
        <a:bodyPr/>
        <a:lstStyle/>
        <a:p>
          <a:endParaRPr lang="en-US"/>
        </a:p>
      </dgm:t>
    </dgm:pt>
    <dgm:pt modelId="{C8B04116-A885-400D-9D8F-328E40017516}" type="pres">
      <dgm:prSet presAssocID="{09FA5532-5472-4551-A0EE-DBFC8D7F1F80}" presName="connectorText" presStyleLbl="sibTrans2D1" presStyleIdx="7" presStyleCnt="9"/>
      <dgm:spPr/>
      <dgm:t>
        <a:bodyPr/>
        <a:lstStyle/>
        <a:p>
          <a:endParaRPr lang="en-US"/>
        </a:p>
      </dgm:t>
    </dgm:pt>
    <dgm:pt modelId="{0A69D4F6-7FE9-4407-A747-8D6F1044F546}" type="pres">
      <dgm:prSet presAssocID="{890DCFFE-05D5-4743-B001-640120D990BF}" presName="node" presStyleLbl="node1" presStyleIdx="8" presStyleCnt="10">
        <dgm:presLayoutVars>
          <dgm:bulletEnabled val="1"/>
        </dgm:presLayoutVars>
      </dgm:prSet>
      <dgm:spPr/>
      <dgm:t>
        <a:bodyPr/>
        <a:lstStyle/>
        <a:p>
          <a:endParaRPr lang="en-US"/>
        </a:p>
      </dgm:t>
    </dgm:pt>
    <dgm:pt modelId="{BF90FF1B-7A4D-4174-B14E-C77FA7E6D897}" type="pres">
      <dgm:prSet presAssocID="{B6856E60-FDDB-4E35-895D-D6AFBA38A478}" presName="sibTrans" presStyleLbl="sibTrans2D1" presStyleIdx="8" presStyleCnt="9"/>
      <dgm:spPr/>
      <dgm:t>
        <a:bodyPr/>
        <a:lstStyle/>
        <a:p>
          <a:endParaRPr lang="en-US"/>
        </a:p>
      </dgm:t>
    </dgm:pt>
    <dgm:pt modelId="{B53AF67F-8F06-4FC6-A71F-2166F8731FE3}" type="pres">
      <dgm:prSet presAssocID="{B6856E60-FDDB-4E35-895D-D6AFBA38A478}" presName="connectorText" presStyleLbl="sibTrans2D1" presStyleIdx="8" presStyleCnt="9"/>
      <dgm:spPr/>
      <dgm:t>
        <a:bodyPr/>
        <a:lstStyle/>
        <a:p>
          <a:endParaRPr lang="en-US"/>
        </a:p>
      </dgm:t>
    </dgm:pt>
    <dgm:pt modelId="{6353309B-4271-4AE1-9D1A-1EAA21E41BF0}" type="pres">
      <dgm:prSet presAssocID="{F7FE6C5F-BA38-4C6D-A9DD-70986D0D02D0}" presName="node" presStyleLbl="node1" presStyleIdx="9" presStyleCnt="10">
        <dgm:presLayoutVars>
          <dgm:bulletEnabled val="1"/>
        </dgm:presLayoutVars>
      </dgm:prSet>
      <dgm:spPr/>
      <dgm:t>
        <a:bodyPr/>
        <a:lstStyle/>
        <a:p>
          <a:endParaRPr lang="en-US"/>
        </a:p>
      </dgm:t>
    </dgm:pt>
  </dgm:ptLst>
  <dgm:cxnLst>
    <dgm:cxn modelId="{FBC1F7E5-55AD-4AE3-9219-28509CF3FAB6}" type="presOf" srcId="{5258FF15-608A-4D71-81FF-31BF1AAB57C0}" destId="{DCD33729-4264-4B15-80D6-9D6A8D375729}" srcOrd="0" destOrd="0" presId="urn:microsoft.com/office/officeart/2005/8/layout/process5"/>
    <dgm:cxn modelId="{FF2AD014-9240-4DBE-A327-6BD1CBD0B595}" type="presOf" srcId="{88940879-2C4D-42D9-8F60-2CDD80E805EA}" destId="{0BBF296B-AF7D-4C46-97DC-A842B2FF5FB9}" srcOrd="0" destOrd="0" presId="urn:microsoft.com/office/officeart/2005/8/layout/process5"/>
    <dgm:cxn modelId="{10C62B99-54E3-48B8-953A-17CC24213616}" srcId="{A1FFC84B-E76A-4883-B355-2740324DF5C6}" destId="{88940879-2C4D-42D9-8F60-2CDD80E805EA}" srcOrd="0" destOrd="0" parTransId="{9370D8A6-8A64-4119-A27C-591A1A2CC155}" sibTransId="{61F9F9C5-7105-42D9-A95B-E05FCE25E5C6}"/>
    <dgm:cxn modelId="{B14E47A7-71E4-4D13-9E2D-F17F5FED91E3}" srcId="{A1FFC84B-E76A-4883-B355-2740324DF5C6}" destId="{41E57A53-25F3-425D-A8A5-02F2A4F7E811}" srcOrd="4" destOrd="0" parTransId="{00119A55-4324-4858-B6FF-BFAB24C5D9AF}" sibTransId="{2CBA8F45-311D-4979-BDAB-F6864ACEA1FB}"/>
    <dgm:cxn modelId="{42F641CE-B794-4411-862A-5DBDC1E1E772}" srcId="{A1FFC84B-E76A-4883-B355-2740324DF5C6}" destId="{090B5941-EB39-477E-965C-954CEA529AC4}" srcOrd="5" destOrd="0" parTransId="{3ABCDF2D-0868-4BAE-92A1-C4D5DF30C171}" sibTransId="{3DF6075E-08C0-4E66-BABE-FB64B7B9F90D}"/>
    <dgm:cxn modelId="{17801948-5570-40E5-8681-97E3BA5F48DB}" srcId="{A1FFC84B-E76A-4883-B355-2740324DF5C6}" destId="{890DCFFE-05D5-4743-B001-640120D990BF}" srcOrd="8" destOrd="0" parTransId="{1F32F9D9-1004-4C67-B600-9B1264BE6130}" sibTransId="{B6856E60-FDDB-4E35-895D-D6AFBA38A478}"/>
    <dgm:cxn modelId="{3C0F3166-6FF9-4362-A13A-271E275441B1}" type="presOf" srcId="{9ABEBA18-E10B-4950-9F23-35A5B5FFD6DA}" destId="{FFCE160D-7A67-480E-BC33-2A17C1221EF0}" srcOrd="1" destOrd="0" presId="urn:microsoft.com/office/officeart/2005/8/layout/process5"/>
    <dgm:cxn modelId="{B8B8793E-7875-4380-A39B-DFA257A39B42}" srcId="{A1FFC84B-E76A-4883-B355-2740324DF5C6}" destId="{3EFE2636-5CA1-4604-9680-DDA6CF5CC642}" srcOrd="7" destOrd="0" parTransId="{A3866D6D-EEC3-4979-BD4A-5A9AB4289DE8}" sibTransId="{09FA5532-5472-4551-A0EE-DBFC8D7F1F80}"/>
    <dgm:cxn modelId="{6FB5FF31-167B-4513-8EA5-90FC8E636726}" type="presOf" srcId="{41E57A53-25F3-425D-A8A5-02F2A4F7E811}" destId="{88791370-9ECF-4671-8F15-7B1130A92397}" srcOrd="0" destOrd="0" presId="urn:microsoft.com/office/officeart/2005/8/layout/process5"/>
    <dgm:cxn modelId="{4E820AD4-4C53-4AB8-84C8-013A9749833A}" srcId="{3EFE2636-5CA1-4604-9680-DDA6CF5CC642}" destId="{9AD0910B-7181-42F5-83A5-7B85AC67C4BF}" srcOrd="0" destOrd="0" parTransId="{342B91F5-3CE1-4EA6-8256-AF3BBE51C879}" sibTransId="{8B1612AF-8B66-4593-ACFB-59420F40EF54}"/>
    <dgm:cxn modelId="{86D28D49-FEE8-4684-8A09-B5016B345FF0}" type="presOf" srcId="{890DCFFE-05D5-4743-B001-640120D990BF}" destId="{0A69D4F6-7FE9-4407-A747-8D6F1044F546}" srcOrd="0" destOrd="0" presId="urn:microsoft.com/office/officeart/2005/8/layout/process5"/>
    <dgm:cxn modelId="{F739B778-CB75-4C37-951B-A25ABE87CA77}" type="presOf" srcId="{9AD0910B-7181-42F5-83A5-7B85AC67C4BF}" destId="{F45E2D13-F818-462B-9064-5ACD326ACEEE}" srcOrd="0" destOrd="1" presId="urn:microsoft.com/office/officeart/2005/8/layout/process5"/>
    <dgm:cxn modelId="{A0E16820-62DC-46EC-88C5-1DF515D23770}" srcId="{A1FFC84B-E76A-4883-B355-2740324DF5C6}" destId="{5258FF15-608A-4D71-81FF-31BF1AAB57C0}" srcOrd="3" destOrd="0" parTransId="{944E7077-2A4F-4387-A883-CE4FD70F13C8}" sibTransId="{D8568F4A-D042-403E-AB7B-43669EDD332A}"/>
    <dgm:cxn modelId="{B343E36C-E427-424D-B3C4-2E42358570C6}" type="presOf" srcId="{61F9F9C5-7105-42D9-A95B-E05FCE25E5C6}" destId="{681BB8B9-2867-4C84-8D6E-57361372B2F2}" srcOrd="1" destOrd="0" presId="urn:microsoft.com/office/officeart/2005/8/layout/process5"/>
    <dgm:cxn modelId="{E89CA4B5-868A-4403-9507-771458884A8D}" type="presOf" srcId="{54CB974F-5359-4432-9CD9-7EDA94938991}" destId="{FBF81B20-981D-459A-906D-41904E0637DB}" srcOrd="0" destOrd="0" presId="urn:microsoft.com/office/officeart/2005/8/layout/process5"/>
    <dgm:cxn modelId="{64E1908A-2AB9-42A5-99B7-7BDAC184E853}" srcId="{A1FFC84B-E76A-4883-B355-2740324DF5C6}" destId="{99B27B43-1649-4B32-A0AF-168749B3C947}" srcOrd="6" destOrd="0" parTransId="{C416FFC6-E009-4EB9-BC1C-297779C9FBA0}" sibTransId="{9ABEBA18-E10B-4950-9F23-35A5B5FFD6DA}"/>
    <dgm:cxn modelId="{2C0F2C47-9C14-4EAC-8FBF-9A04A41E51C9}" type="presOf" srcId="{2CBA8F45-311D-4979-BDAB-F6864ACEA1FB}" destId="{E9728C48-B2FC-49B2-96DA-787D176EDFBB}" srcOrd="1" destOrd="0" presId="urn:microsoft.com/office/officeart/2005/8/layout/process5"/>
    <dgm:cxn modelId="{FD33A7D0-3EFE-404D-BFD2-7AA7A1869C7B}" type="presOf" srcId="{3EFE2636-5CA1-4604-9680-DDA6CF5CC642}" destId="{F45E2D13-F818-462B-9064-5ACD326ACEEE}" srcOrd="0" destOrd="0" presId="urn:microsoft.com/office/officeart/2005/8/layout/process5"/>
    <dgm:cxn modelId="{87061F4D-1563-49A6-A5B7-5FC394B65388}" type="presOf" srcId="{3DF6075E-08C0-4E66-BABE-FB64B7B9F90D}" destId="{8D1FE796-A4A2-4204-A0A6-962D3A56166C}" srcOrd="1" destOrd="0" presId="urn:microsoft.com/office/officeart/2005/8/layout/process5"/>
    <dgm:cxn modelId="{89DA79A6-E831-44BD-B81D-2A80E768AC4C}" type="presOf" srcId="{B6856E60-FDDB-4E35-895D-D6AFBA38A478}" destId="{B53AF67F-8F06-4FC6-A71F-2166F8731FE3}" srcOrd="1" destOrd="0" presId="urn:microsoft.com/office/officeart/2005/8/layout/process5"/>
    <dgm:cxn modelId="{A55DDA4E-A8F7-4993-85D4-265BEA3DDCAF}" srcId="{5258FF15-608A-4D71-81FF-31BF1AAB57C0}" destId="{93CB19D4-5F78-46F3-9FDB-9EC5EB4AA348}" srcOrd="0" destOrd="0" parTransId="{A254931F-7417-453D-8E88-11AB1B8DDCFD}" sibTransId="{8DCEA15C-82FC-43D6-9A3C-4D3DF816AAA1}"/>
    <dgm:cxn modelId="{4FF94988-0935-4B66-996A-8010A0FF74D9}" type="presOf" srcId="{9E2CA57E-0467-43D4-96E3-670A1F530D72}" destId="{4B6214F9-704C-4BEB-9A56-FBC017CA3DDB}" srcOrd="0" destOrd="0" presId="urn:microsoft.com/office/officeart/2005/8/layout/process5"/>
    <dgm:cxn modelId="{3F5B6975-7BB0-4953-AE56-415BBEA10766}" srcId="{A1FFC84B-E76A-4883-B355-2740324DF5C6}" destId="{F7FE6C5F-BA38-4C6D-A9DD-70986D0D02D0}" srcOrd="9" destOrd="0" parTransId="{CF04293A-78EB-4584-B72B-955F8606FE46}" sibTransId="{DD186AB6-24F3-4C36-AD22-7F34648CB96A}"/>
    <dgm:cxn modelId="{5AD12D86-A650-41D4-8CB1-7E2B5EAAACCB}" type="presOf" srcId="{2CBA8F45-311D-4979-BDAB-F6864ACEA1FB}" destId="{D6BC5411-8305-497D-869C-3DEFFEF3D801}" srcOrd="0" destOrd="0" presId="urn:microsoft.com/office/officeart/2005/8/layout/process5"/>
    <dgm:cxn modelId="{BAA909FD-E7CD-4B4D-A559-58438C0F96B2}" type="presOf" srcId="{93CB19D4-5F78-46F3-9FDB-9EC5EB4AA348}" destId="{DCD33729-4264-4B15-80D6-9D6A8D375729}" srcOrd="0" destOrd="1" presId="urn:microsoft.com/office/officeart/2005/8/layout/process5"/>
    <dgm:cxn modelId="{0E03AB7F-E038-48C1-808D-FDA132CA7941}" type="presOf" srcId="{9ABEBA18-E10B-4950-9F23-35A5B5FFD6DA}" destId="{FAAB1C4C-DEC7-4177-9061-38F78D5FEBC0}" srcOrd="0" destOrd="0" presId="urn:microsoft.com/office/officeart/2005/8/layout/process5"/>
    <dgm:cxn modelId="{63B2FBC3-AC57-42B2-9CB9-5DDB055EC3B0}" type="presOf" srcId="{07A49D4F-EB16-44CC-82BB-27271B28CC31}" destId="{AE4BF204-FE55-4DA0-8C31-E6EE9E5A29F4}" srcOrd="0" destOrd="0" presId="urn:microsoft.com/office/officeart/2005/8/layout/process5"/>
    <dgm:cxn modelId="{61A050A9-773E-4652-89DF-DA4AA902E195}" srcId="{A1FFC84B-E76A-4883-B355-2740324DF5C6}" destId="{9E2CA57E-0467-43D4-96E3-670A1F530D72}" srcOrd="2" destOrd="0" parTransId="{9A000B07-94B7-4E74-83BF-421A3E7CF28D}" sibTransId="{16EDC0F6-AE32-415A-910F-EF77B2C759B6}"/>
    <dgm:cxn modelId="{6390AA82-806F-4656-8D1D-C4B512C3957C}" srcId="{A1FFC84B-E76A-4883-B355-2740324DF5C6}" destId="{07A49D4F-EB16-44CC-82BB-27271B28CC31}" srcOrd="1" destOrd="0" parTransId="{3F0888ED-358C-4B1A-AC6D-BC038424B845}" sibTransId="{54CB974F-5359-4432-9CD9-7EDA94938991}"/>
    <dgm:cxn modelId="{9FD8B017-BCCA-484D-8C63-87AFA48D4E59}" type="presOf" srcId="{D8568F4A-D042-403E-AB7B-43669EDD332A}" destId="{BF5A2E19-3C6B-4C92-BCF9-66C584ECA415}" srcOrd="1" destOrd="0" presId="urn:microsoft.com/office/officeart/2005/8/layout/process5"/>
    <dgm:cxn modelId="{9743EC28-3FFE-4A24-B0E0-555B1A6EB8CF}" type="presOf" srcId="{D8568F4A-D042-403E-AB7B-43669EDD332A}" destId="{5D590BCE-D36D-4D11-9051-90CA9EFDE9F5}" srcOrd="0" destOrd="0" presId="urn:microsoft.com/office/officeart/2005/8/layout/process5"/>
    <dgm:cxn modelId="{9451CA12-8A0D-4488-9730-57ACC69B6F43}" type="presOf" srcId="{16EDC0F6-AE32-415A-910F-EF77B2C759B6}" destId="{D6DCB7DE-8F58-4072-A66B-5F28AA46BBDF}" srcOrd="1" destOrd="0" presId="urn:microsoft.com/office/officeart/2005/8/layout/process5"/>
    <dgm:cxn modelId="{C4168F20-34C5-4177-8775-DF391D80FF16}" type="presOf" srcId="{09FA5532-5472-4551-A0EE-DBFC8D7F1F80}" destId="{C8B04116-A885-400D-9D8F-328E40017516}" srcOrd="1" destOrd="0" presId="urn:microsoft.com/office/officeart/2005/8/layout/process5"/>
    <dgm:cxn modelId="{B35AF72D-9D88-4EFC-A643-A9DE80BB84A8}" type="presOf" srcId="{3DF6075E-08C0-4E66-BABE-FB64B7B9F90D}" destId="{5CA10342-453C-4253-AC2B-F9FEC9B8AF8E}" srcOrd="0" destOrd="0" presId="urn:microsoft.com/office/officeart/2005/8/layout/process5"/>
    <dgm:cxn modelId="{9A72B856-C2C4-4C7F-B9CE-D93C2D1BB8E4}" type="presOf" srcId="{F7FE6C5F-BA38-4C6D-A9DD-70986D0D02D0}" destId="{6353309B-4271-4AE1-9D1A-1EAA21E41BF0}" srcOrd="0" destOrd="0" presId="urn:microsoft.com/office/officeart/2005/8/layout/process5"/>
    <dgm:cxn modelId="{A98E4367-1BB9-4C01-A6EA-6E31B0A5D265}" type="presOf" srcId="{16EDC0F6-AE32-415A-910F-EF77B2C759B6}" destId="{E965534B-DD1A-4524-92C7-A94E998EFAD0}" srcOrd="0" destOrd="0" presId="urn:microsoft.com/office/officeart/2005/8/layout/process5"/>
    <dgm:cxn modelId="{C95C69EA-2B9F-41DE-B63A-C3AF43EDCE82}" type="presOf" srcId="{A1FFC84B-E76A-4883-B355-2740324DF5C6}" destId="{C109E2DF-12F2-455C-BF92-3CA7D09C89E6}" srcOrd="0" destOrd="0" presId="urn:microsoft.com/office/officeart/2005/8/layout/process5"/>
    <dgm:cxn modelId="{0F9BFA7A-4F8E-48F1-ADE9-34B24F876DEB}" type="presOf" srcId="{B6856E60-FDDB-4E35-895D-D6AFBA38A478}" destId="{BF90FF1B-7A4D-4174-B14E-C77FA7E6D897}" srcOrd="0" destOrd="0" presId="urn:microsoft.com/office/officeart/2005/8/layout/process5"/>
    <dgm:cxn modelId="{DDB8A9F3-B10E-4408-A04D-AC99090E3322}" type="presOf" srcId="{09FA5532-5472-4551-A0EE-DBFC8D7F1F80}" destId="{55266B4B-4FE5-4B6A-A31C-4E557F5F3BC3}" srcOrd="0" destOrd="0" presId="urn:microsoft.com/office/officeart/2005/8/layout/process5"/>
    <dgm:cxn modelId="{A3AF0EFA-B868-429F-8D99-824E200154F8}" type="presOf" srcId="{090B5941-EB39-477E-965C-954CEA529AC4}" destId="{498D9DFC-6645-4BD2-A168-DDF40EC66AB5}" srcOrd="0" destOrd="0" presId="urn:microsoft.com/office/officeart/2005/8/layout/process5"/>
    <dgm:cxn modelId="{339E8B41-E72C-4F4F-AE2A-961262360657}" type="presOf" srcId="{99B27B43-1649-4B32-A0AF-168749B3C947}" destId="{32A134AA-BE55-43FF-806E-9F66235E1741}" srcOrd="0" destOrd="0" presId="urn:microsoft.com/office/officeart/2005/8/layout/process5"/>
    <dgm:cxn modelId="{6CEA6794-6439-4004-9EB2-59C512D155E9}" type="presOf" srcId="{54CB974F-5359-4432-9CD9-7EDA94938991}" destId="{5F4AAEAA-663D-4133-A428-85BA480FC4FD}" srcOrd="1" destOrd="0" presId="urn:microsoft.com/office/officeart/2005/8/layout/process5"/>
    <dgm:cxn modelId="{D10270E2-BEE9-4DA9-A66F-AA8B3673D286}" type="presOf" srcId="{61F9F9C5-7105-42D9-A95B-E05FCE25E5C6}" destId="{53F1C617-9BC9-42F7-BDC6-FAA78B8ABF21}" srcOrd="0" destOrd="0" presId="urn:microsoft.com/office/officeart/2005/8/layout/process5"/>
    <dgm:cxn modelId="{F5074358-30EC-45F9-808C-D1752437D1AE}" type="presParOf" srcId="{C109E2DF-12F2-455C-BF92-3CA7D09C89E6}" destId="{0BBF296B-AF7D-4C46-97DC-A842B2FF5FB9}" srcOrd="0" destOrd="0" presId="urn:microsoft.com/office/officeart/2005/8/layout/process5"/>
    <dgm:cxn modelId="{80A13EEC-330B-4918-9F3B-675030FFDFA3}" type="presParOf" srcId="{C109E2DF-12F2-455C-BF92-3CA7D09C89E6}" destId="{53F1C617-9BC9-42F7-BDC6-FAA78B8ABF21}" srcOrd="1" destOrd="0" presId="urn:microsoft.com/office/officeart/2005/8/layout/process5"/>
    <dgm:cxn modelId="{E4911812-05D6-4629-B66E-1B32F4106811}" type="presParOf" srcId="{53F1C617-9BC9-42F7-BDC6-FAA78B8ABF21}" destId="{681BB8B9-2867-4C84-8D6E-57361372B2F2}" srcOrd="0" destOrd="0" presId="urn:microsoft.com/office/officeart/2005/8/layout/process5"/>
    <dgm:cxn modelId="{F8297975-2B32-402C-89F7-914D307E5799}" type="presParOf" srcId="{C109E2DF-12F2-455C-BF92-3CA7D09C89E6}" destId="{AE4BF204-FE55-4DA0-8C31-E6EE9E5A29F4}" srcOrd="2" destOrd="0" presId="urn:microsoft.com/office/officeart/2005/8/layout/process5"/>
    <dgm:cxn modelId="{A2D5F57C-6C10-4933-B663-ED610762D052}" type="presParOf" srcId="{C109E2DF-12F2-455C-BF92-3CA7D09C89E6}" destId="{FBF81B20-981D-459A-906D-41904E0637DB}" srcOrd="3" destOrd="0" presId="urn:microsoft.com/office/officeart/2005/8/layout/process5"/>
    <dgm:cxn modelId="{13555E1C-67C0-487E-A129-D30B3D159D5A}" type="presParOf" srcId="{FBF81B20-981D-459A-906D-41904E0637DB}" destId="{5F4AAEAA-663D-4133-A428-85BA480FC4FD}" srcOrd="0" destOrd="0" presId="urn:microsoft.com/office/officeart/2005/8/layout/process5"/>
    <dgm:cxn modelId="{7B428954-C8E6-41F8-9A3F-72FB05E08734}" type="presParOf" srcId="{C109E2DF-12F2-455C-BF92-3CA7D09C89E6}" destId="{4B6214F9-704C-4BEB-9A56-FBC017CA3DDB}" srcOrd="4" destOrd="0" presId="urn:microsoft.com/office/officeart/2005/8/layout/process5"/>
    <dgm:cxn modelId="{3DED293D-BDB4-4DA5-97CE-637883713DCD}" type="presParOf" srcId="{C109E2DF-12F2-455C-BF92-3CA7D09C89E6}" destId="{E965534B-DD1A-4524-92C7-A94E998EFAD0}" srcOrd="5" destOrd="0" presId="urn:microsoft.com/office/officeart/2005/8/layout/process5"/>
    <dgm:cxn modelId="{08506254-6F61-4C74-9616-D31F48D88872}" type="presParOf" srcId="{E965534B-DD1A-4524-92C7-A94E998EFAD0}" destId="{D6DCB7DE-8F58-4072-A66B-5F28AA46BBDF}" srcOrd="0" destOrd="0" presId="urn:microsoft.com/office/officeart/2005/8/layout/process5"/>
    <dgm:cxn modelId="{C425B7FE-A8B1-41BB-89B4-ED938CBC3458}" type="presParOf" srcId="{C109E2DF-12F2-455C-BF92-3CA7D09C89E6}" destId="{DCD33729-4264-4B15-80D6-9D6A8D375729}" srcOrd="6" destOrd="0" presId="urn:microsoft.com/office/officeart/2005/8/layout/process5"/>
    <dgm:cxn modelId="{EFDF7D33-118C-4463-BA8A-81BF37637BA1}" type="presParOf" srcId="{C109E2DF-12F2-455C-BF92-3CA7D09C89E6}" destId="{5D590BCE-D36D-4D11-9051-90CA9EFDE9F5}" srcOrd="7" destOrd="0" presId="urn:microsoft.com/office/officeart/2005/8/layout/process5"/>
    <dgm:cxn modelId="{860501E7-46D9-4484-B50E-C1ED85060169}" type="presParOf" srcId="{5D590BCE-D36D-4D11-9051-90CA9EFDE9F5}" destId="{BF5A2E19-3C6B-4C92-BCF9-66C584ECA415}" srcOrd="0" destOrd="0" presId="urn:microsoft.com/office/officeart/2005/8/layout/process5"/>
    <dgm:cxn modelId="{D327C8F0-7FCA-4F61-B30B-D5E1DF07C171}" type="presParOf" srcId="{C109E2DF-12F2-455C-BF92-3CA7D09C89E6}" destId="{88791370-9ECF-4671-8F15-7B1130A92397}" srcOrd="8" destOrd="0" presId="urn:microsoft.com/office/officeart/2005/8/layout/process5"/>
    <dgm:cxn modelId="{80D41B8B-270C-427E-8B6E-2E61F3426608}" type="presParOf" srcId="{C109E2DF-12F2-455C-BF92-3CA7D09C89E6}" destId="{D6BC5411-8305-497D-869C-3DEFFEF3D801}" srcOrd="9" destOrd="0" presId="urn:microsoft.com/office/officeart/2005/8/layout/process5"/>
    <dgm:cxn modelId="{121494FD-E668-4EC4-AE94-2E9F41337BAF}" type="presParOf" srcId="{D6BC5411-8305-497D-869C-3DEFFEF3D801}" destId="{E9728C48-B2FC-49B2-96DA-787D176EDFBB}" srcOrd="0" destOrd="0" presId="urn:microsoft.com/office/officeart/2005/8/layout/process5"/>
    <dgm:cxn modelId="{148486A4-EB2C-40AE-9816-ACE55F73D0FE}" type="presParOf" srcId="{C109E2DF-12F2-455C-BF92-3CA7D09C89E6}" destId="{498D9DFC-6645-4BD2-A168-DDF40EC66AB5}" srcOrd="10" destOrd="0" presId="urn:microsoft.com/office/officeart/2005/8/layout/process5"/>
    <dgm:cxn modelId="{E86FBCFF-0135-4F50-9640-4086A52238ED}" type="presParOf" srcId="{C109E2DF-12F2-455C-BF92-3CA7D09C89E6}" destId="{5CA10342-453C-4253-AC2B-F9FEC9B8AF8E}" srcOrd="11" destOrd="0" presId="urn:microsoft.com/office/officeart/2005/8/layout/process5"/>
    <dgm:cxn modelId="{129D93CF-2EE0-47A2-B442-F548D903E672}" type="presParOf" srcId="{5CA10342-453C-4253-AC2B-F9FEC9B8AF8E}" destId="{8D1FE796-A4A2-4204-A0A6-962D3A56166C}" srcOrd="0" destOrd="0" presId="urn:microsoft.com/office/officeart/2005/8/layout/process5"/>
    <dgm:cxn modelId="{52E74F2F-5DFF-4AC9-8C7D-DB8FBA48CA10}" type="presParOf" srcId="{C109E2DF-12F2-455C-BF92-3CA7D09C89E6}" destId="{32A134AA-BE55-43FF-806E-9F66235E1741}" srcOrd="12" destOrd="0" presId="urn:microsoft.com/office/officeart/2005/8/layout/process5"/>
    <dgm:cxn modelId="{B6DB4F70-EAA4-42D5-97D1-5DBF049FF4D2}" type="presParOf" srcId="{C109E2DF-12F2-455C-BF92-3CA7D09C89E6}" destId="{FAAB1C4C-DEC7-4177-9061-38F78D5FEBC0}" srcOrd="13" destOrd="0" presId="urn:microsoft.com/office/officeart/2005/8/layout/process5"/>
    <dgm:cxn modelId="{825DDC0D-45B4-49F6-B265-1E81E67833D1}" type="presParOf" srcId="{FAAB1C4C-DEC7-4177-9061-38F78D5FEBC0}" destId="{FFCE160D-7A67-480E-BC33-2A17C1221EF0}" srcOrd="0" destOrd="0" presId="urn:microsoft.com/office/officeart/2005/8/layout/process5"/>
    <dgm:cxn modelId="{01A5B62E-2AF6-4904-A75C-4A2D6070C17E}" type="presParOf" srcId="{C109E2DF-12F2-455C-BF92-3CA7D09C89E6}" destId="{F45E2D13-F818-462B-9064-5ACD326ACEEE}" srcOrd="14" destOrd="0" presId="urn:microsoft.com/office/officeart/2005/8/layout/process5"/>
    <dgm:cxn modelId="{66CEFA7C-A2D0-4814-BDF4-F761C4E5371A}" type="presParOf" srcId="{C109E2DF-12F2-455C-BF92-3CA7D09C89E6}" destId="{55266B4B-4FE5-4B6A-A31C-4E557F5F3BC3}" srcOrd="15" destOrd="0" presId="urn:microsoft.com/office/officeart/2005/8/layout/process5"/>
    <dgm:cxn modelId="{A4986147-E3C9-41AC-AC83-1A312A3225A0}" type="presParOf" srcId="{55266B4B-4FE5-4B6A-A31C-4E557F5F3BC3}" destId="{C8B04116-A885-400D-9D8F-328E40017516}" srcOrd="0" destOrd="0" presId="urn:microsoft.com/office/officeart/2005/8/layout/process5"/>
    <dgm:cxn modelId="{9F43B91B-EC93-4B8A-8FF5-44D5C4F45638}" type="presParOf" srcId="{C109E2DF-12F2-455C-BF92-3CA7D09C89E6}" destId="{0A69D4F6-7FE9-4407-A747-8D6F1044F546}" srcOrd="16" destOrd="0" presId="urn:microsoft.com/office/officeart/2005/8/layout/process5"/>
    <dgm:cxn modelId="{C45DCBDE-E32D-4FA1-AC4D-855C6232B8B6}" type="presParOf" srcId="{C109E2DF-12F2-455C-BF92-3CA7D09C89E6}" destId="{BF90FF1B-7A4D-4174-B14E-C77FA7E6D897}" srcOrd="17" destOrd="0" presId="urn:microsoft.com/office/officeart/2005/8/layout/process5"/>
    <dgm:cxn modelId="{6DB42D72-2F4E-4E1F-B0E9-767E294CC22E}" type="presParOf" srcId="{BF90FF1B-7A4D-4174-B14E-C77FA7E6D897}" destId="{B53AF67F-8F06-4FC6-A71F-2166F8731FE3}" srcOrd="0" destOrd="0" presId="urn:microsoft.com/office/officeart/2005/8/layout/process5"/>
    <dgm:cxn modelId="{1500BCDF-E25B-471F-A2D9-08B821D89DF7}" type="presParOf" srcId="{C109E2DF-12F2-455C-BF92-3CA7D09C89E6}" destId="{6353309B-4271-4AE1-9D1A-1EAA21E41BF0}"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B2850-E56C-4878-A8FA-1A52C3779C72}">
      <dsp:nvSpPr>
        <dsp:cNvPr id="0" name=""/>
        <dsp:cNvSpPr/>
      </dsp:nvSpPr>
      <dsp:spPr>
        <a:xfrm rot="16200000">
          <a:off x="-1355637" y="1356799"/>
          <a:ext cx="5734400" cy="302080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5608" bIns="0" numCol="1" spcCol="1270" anchor="t" anchorCtr="0">
          <a:noAutofit/>
        </a:bodyPr>
        <a:lstStyle/>
        <a:p>
          <a:pPr lvl="0" algn="l" defTabSz="444500">
            <a:lnSpc>
              <a:spcPct val="90000"/>
            </a:lnSpc>
            <a:spcBef>
              <a:spcPct val="0"/>
            </a:spcBef>
            <a:spcAft>
              <a:spcPct val="35000"/>
            </a:spcAft>
          </a:pPr>
          <a:r>
            <a:rPr lang="en-US" sz="1000" b="1" kern="1200" dirty="0" smtClean="0"/>
            <a:t>Bidder</a:t>
          </a:r>
          <a:endParaRPr lang="en-US" sz="1000" kern="1200" dirty="0"/>
        </a:p>
        <a:p>
          <a:pPr marL="57150" lvl="1" indent="-57150" algn="l" defTabSz="355600">
            <a:lnSpc>
              <a:spcPct val="90000"/>
            </a:lnSpc>
            <a:spcBef>
              <a:spcPct val="0"/>
            </a:spcBef>
            <a:spcAft>
              <a:spcPct val="15000"/>
            </a:spcAft>
            <a:buChar char="••"/>
          </a:pPr>
          <a:r>
            <a:rPr lang="en-US" sz="800" kern="1200" dirty="0" smtClean="0"/>
            <a:t>User want to discover the auction listing and interesting potential lots.</a:t>
          </a:r>
          <a:endParaRPr lang="en-US" sz="800" kern="1200" dirty="0"/>
        </a:p>
        <a:p>
          <a:pPr marL="57150" lvl="1" indent="-57150" algn="l" defTabSz="355600">
            <a:lnSpc>
              <a:spcPct val="90000"/>
            </a:lnSpc>
            <a:spcBef>
              <a:spcPct val="0"/>
            </a:spcBef>
            <a:spcAft>
              <a:spcPct val="15000"/>
            </a:spcAft>
            <a:buChar char="••"/>
          </a:pPr>
          <a:r>
            <a:rPr lang="en-US" sz="800" kern="1200" dirty="0" smtClean="0"/>
            <a:t>User want to be able to make a bid for selected lot</a:t>
          </a:r>
        </a:p>
        <a:p>
          <a:pPr marL="57150" lvl="1" indent="-57150" algn="l" defTabSz="355600">
            <a:lnSpc>
              <a:spcPct val="90000"/>
            </a:lnSpc>
            <a:spcBef>
              <a:spcPct val="0"/>
            </a:spcBef>
            <a:spcAft>
              <a:spcPct val="15000"/>
            </a:spcAft>
            <a:buChar char="••"/>
          </a:pPr>
          <a:r>
            <a:rPr lang="en-US" sz="800" b="1" kern="1200" dirty="0" smtClean="0"/>
            <a:t>Bidder (</a:t>
          </a:r>
          <a:r>
            <a:rPr lang="en-ZA" sz="800" b="1" kern="1200" dirty="0" smtClean="0"/>
            <a:t>Anonymous user )</a:t>
          </a:r>
          <a:r>
            <a:rPr lang="en-US" sz="800" b="1" kern="1200" dirty="0" smtClean="0"/>
            <a:t> </a:t>
          </a:r>
          <a:r>
            <a:rPr lang="en-ZA" sz="800" kern="1200" dirty="0" smtClean="0"/>
            <a:t>can list, view details and search</a:t>
          </a:r>
          <a:endParaRPr lang="en-US" sz="800" kern="1200" dirty="0"/>
        </a:p>
        <a:p>
          <a:pPr marL="57150" lvl="1" indent="-57150" algn="l" defTabSz="355600">
            <a:lnSpc>
              <a:spcPct val="90000"/>
            </a:lnSpc>
            <a:spcBef>
              <a:spcPct val="0"/>
            </a:spcBef>
            <a:spcAft>
              <a:spcPct val="15000"/>
            </a:spcAft>
            <a:buChar char="••"/>
          </a:pPr>
          <a:r>
            <a:rPr lang="en-US" sz="800" b="1" kern="1200" dirty="0" smtClean="0"/>
            <a:t>Bidder Registration </a:t>
          </a:r>
          <a:r>
            <a:rPr lang="en-US" sz="800" kern="1200" dirty="0" smtClean="0"/>
            <a:t>User Shall register his user name then provide the Identification at the first time registration</a:t>
          </a:r>
          <a:endParaRPr lang="en-ZA" sz="800" kern="1200" dirty="0"/>
        </a:p>
        <a:p>
          <a:pPr marL="57150" lvl="1" indent="-57150" algn="l" defTabSz="355600">
            <a:lnSpc>
              <a:spcPct val="90000"/>
            </a:lnSpc>
            <a:spcBef>
              <a:spcPct val="0"/>
            </a:spcBef>
            <a:spcAft>
              <a:spcPct val="15000"/>
            </a:spcAft>
            <a:buChar char="••"/>
          </a:pPr>
          <a:r>
            <a:rPr lang="en-US" sz="800" kern="1200" dirty="0" smtClean="0"/>
            <a:t>Bidder ID Should be verified by mediator </a:t>
          </a:r>
        </a:p>
        <a:p>
          <a:pPr marL="57150" lvl="1" indent="-57150" algn="l" defTabSz="355600">
            <a:lnSpc>
              <a:spcPct val="90000"/>
            </a:lnSpc>
            <a:spcBef>
              <a:spcPct val="0"/>
            </a:spcBef>
            <a:spcAft>
              <a:spcPct val="15000"/>
            </a:spcAft>
            <a:buChar char="••"/>
          </a:pPr>
          <a:r>
            <a:rPr lang="en-US" sz="800" kern="1200" dirty="0" smtClean="0"/>
            <a:t>Bid: Bidder should pay 20 % of the lot value to the Auction by any of the available payment Once payment is loaded to the wallet bidder can start making bids </a:t>
          </a:r>
          <a:endParaRPr lang="en-US" sz="800" kern="1200" dirty="0"/>
        </a:p>
        <a:p>
          <a:pPr marL="57150" lvl="1" indent="-57150" algn="l" defTabSz="355600">
            <a:lnSpc>
              <a:spcPct val="90000"/>
            </a:lnSpc>
            <a:spcBef>
              <a:spcPct val="0"/>
            </a:spcBef>
            <a:spcAft>
              <a:spcPct val="15000"/>
            </a:spcAft>
            <a:buChar char="••"/>
          </a:pPr>
          <a:r>
            <a:rPr lang="en-US" sz="800" kern="1200" dirty="0" smtClean="0"/>
            <a:t>Bidder can request viewing appointment or see the viewing schedule from the portal.</a:t>
          </a:r>
          <a:endParaRPr lang="en-US" sz="800" kern="1200" dirty="0"/>
        </a:p>
        <a:p>
          <a:pPr marL="57150" lvl="1" indent="-57150" algn="l" defTabSz="355600">
            <a:lnSpc>
              <a:spcPct val="90000"/>
            </a:lnSpc>
            <a:spcBef>
              <a:spcPct val="0"/>
            </a:spcBef>
            <a:spcAft>
              <a:spcPct val="15000"/>
            </a:spcAft>
            <a:buChar char="••"/>
          </a:pPr>
          <a:r>
            <a:rPr lang="en-ZA" sz="800" kern="1200" dirty="0" smtClean="0"/>
            <a:t>Bidder can do one or more bid increment higher than the current bid</a:t>
          </a:r>
          <a:r>
            <a:rPr lang="en-US" sz="800" kern="1200" dirty="0" smtClean="0"/>
            <a:t>methods. </a:t>
          </a:r>
          <a:endParaRPr lang="en-US" sz="800" kern="1200" dirty="0"/>
        </a:p>
        <a:p>
          <a:pPr marL="57150" lvl="1" indent="-57150" algn="l" defTabSz="355600">
            <a:lnSpc>
              <a:spcPct val="90000"/>
            </a:lnSpc>
            <a:spcBef>
              <a:spcPct val="0"/>
            </a:spcBef>
            <a:spcAft>
              <a:spcPct val="15000"/>
            </a:spcAft>
            <a:buChar char="••"/>
          </a:pPr>
          <a:r>
            <a:rPr lang="en-US" sz="800" kern="1200" dirty="0" smtClean="0"/>
            <a:t>Once payment is loaded to the wallet bidder can start making bids </a:t>
          </a:r>
          <a:endParaRPr lang="en-US" sz="800" kern="1200" dirty="0"/>
        </a:p>
        <a:p>
          <a:pPr marL="57150" lvl="1" indent="-57150" algn="l" defTabSz="355600">
            <a:lnSpc>
              <a:spcPct val="90000"/>
            </a:lnSpc>
            <a:spcBef>
              <a:spcPct val="0"/>
            </a:spcBef>
            <a:spcAft>
              <a:spcPct val="15000"/>
            </a:spcAft>
            <a:buChar char="••"/>
          </a:pPr>
          <a:r>
            <a:rPr lang="en-ZA" sz="800" kern="1200" dirty="0" smtClean="0"/>
            <a:t>Bidder can do one or more bid increment higher than the current bid</a:t>
          </a:r>
          <a:endParaRPr lang="en-US" sz="800" kern="1200" dirty="0"/>
        </a:p>
        <a:p>
          <a:pPr marL="57150" lvl="1" indent="-57150" algn="l" defTabSz="355600">
            <a:lnSpc>
              <a:spcPct val="90000"/>
            </a:lnSpc>
            <a:spcBef>
              <a:spcPct val="0"/>
            </a:spcBef>
            <a:spcAft>
              <a:spcPct val="15000"/>
            </a:spcAft>
            <a:buChar char="••"/>
          </a:pPr>
          <a:r>
            <a:rPr lang="en-US" sz="800" b="1" kern="1200" dirty="0" smtClean="0"/>
            <a:t>Post Auction: highest bidder  should wait for approval award and shall make the full payment of the asset value, with in 48 Hours.</a:t>
          </a:r>
          <a:endParaRPr lang="en-US" sz="800" b="1" kern="1200" dirty="0"/>
        </a:p>
        <a:p>
          <a:pPr marL="57150" lvl="1" indent="-57150" algn="l" defTabSz="355600">
            <a:lnSpc>
              <a:spcPct val="90000"/>
            </a:lnSpc>
            <a:spcBef>
              <a:spcPct val="0"/>
            </a:spcBef>
            <a:spcAft>
              <a:spcPct val="15000"/>
            </a:spcAft>
            <a:buChar char="••"/>
          </a:pPr>
          <a:r>
            <a:rPr lang="en-US" sz="800" b="1" kern="1200" dirty="0" smtClean="0"/>
            <a:t> other bidder shall be able to request refund from their account, refund should be made with in 15 days.</a:t>
          </a:r>
          <a:endParaRPr lang="en-US" sz="800" b="1" kern="1200" dirty="0"/>
        </a:p>
        <a:p>
          <a:pPr marL="57150" lvl="1" indent="-57150" algn="l" defTabSz="355600">
            <a:lnSpc>
              <a:spcPct val="90000"/>
            </a:lnSpc>
            <a:spcBef>
              <a:spcPct val="0"/>
            </a:spcBef>
            <a:spcAft>
              <a:spcPct val="15000"/>
            </a:spcAft>
            <a:buChar char="••"/>
          </a:pPr>
          <a:endParaRPr lang="en-US" sz="800" b="1" kern="1200" dirty="0"/>
        </a:p>
      </dsp:txBody>
      <dsp:txXfrm rot="5400000">
        <a:off x="1162" y="1146880"/>
        <a:ext cx="3020801" cy="3440640"/>
      </dsp:txXfrm>
    </dsp:sp>
    <dsp:sp modelId="{171FF974-D79F-4544-A0AE-836DE924577D}">
      <dsp:nvSpPr>
        <dsp:cNvPr id="0" name=""/>
        <dsp:cNvSpPr/>
      </dsp:nvSpPr>
      <dsp:spPr>
        <a:xfrm rot="16200000">
          <a:off x="1916109" y="1356799"/>
          <a:ext cx="5734400" cy="302080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5608" bIns="0" numCol="1" spcCol="1270" anchor="t" anchorCtr="0">
          <a:noAutofit/>
        </a:bodyPr>
        <a:lstStyle/>
        <a:p>
          <a:pPr lvl="0" algn="l" defTabSz="444500">
            <a:lnSpc>
              <a:spcPct val="90000"/>
            </a:lnSpc>
            <a:spcBef>
              <a:spcPct val="0"/>
            </a:spcBef>
            <a:spcAft>
              <a:spcPct val="35000"/>
            </a:spcAft>
          </a:pPr>
          <a:r>
            <a:rPr lang="en-US" sz="1000" b="1" kern="1200" dirty="0" smtClean="0"/>
            <a:t>Administrator/s </a:t>
          </a:r>
        </a:p>
        <a:p>
          <a:pPr marL="57150" lvl="1" indent="-57150" algn="l" defTabSz="355600">
            <a:lnSpc>
              <a:spcPct val="90000"/>
            </a:lnSpc>
            <a:spcBef>
              <a:spcPct val="0"/>
            </a:spcBef>
            <a:spcAft>
              <a:spcPct val="15000"/>
            </a:spcAft>
            <a:buChar char="••"/>
          </a:pPr>
          <a:r>
            <a:rPr lang="en-US" sz="800" kern="1200" dirty="0" smtClean="0"/>
            <a:t>Shall receive request of listing on the platform or by email along with required documentation.</a:t>
          </a:r>
          <a:endParaRPr lang="en-US" sz="800" kern="1200" dirty="0"/>
        </a:p>
        <a:p>
          <a:pPr marL="57150" lvl="1" indent="-57150" algn="l" defTabSz="355600">
            <a:lnSpc>
              <a:spcPct val="90000"/>
            </a:lnSpc>
            <a:spcBef>
              <a:spcPct val="0"/>
            </a:spcBef>
            <a:spcAft>
              <a:spcPct val="15000"/>
            </a:spcAft>
            <a:buChar char="••"/>
          </a:pPr>
          <a:r>
            <a:rPr lang="en-US" sz="800" kern="1200" dirty="0" smtClean="0"/>
            <a:t>Request should be process and lot no will be assigned.</a:t>
          </a:r>
          <a:endParaRPr lang="en-US" sz="800" kern="1200" dirty="0"/>
        </a:p>
        <a:p>
          <a:pPr marL="57150" lvl="1" indent="-57150" algn="l" defTabSz="355600">
            <a:lnSpc>
              <a:spcPct val="90000"/>
            </a:lnSpc>
            <a:spcBef>
              <a:spcPct val="0"/>
            </a:spcBef>
            <a:spcAft>
              <a:spcPct val="15000"/>
            </a:spcAft>
            <a:buChar char="••"/>
          </a:pPr>
          <a:r>
            <a:rPr lang="en-US" sz="800" kern="1200" dirty="0" smtClean="0"/>
            <a:t>Admin shall assign time to receive the asset and explain terms and condition to the seller if its individual </a:t>
          </a:r>
          <a:endParaRPr lang="en-US" sz="800" kern="1200" dirty="0"/>
        </a:p>
        <a:p>
          <a:pPr marL="57150" lvl="1" indent="-57150" algn="l" defTabSz="355600">
            <a:lnSpc>
              <a:spcPct val="90000"/>
            </a:lnSpc>
            <a:spcBef>
              <a:spcPct val="0"/>
            </a:spcBef>
            <a:spcAft>
              <a:spcPct val="15000"/>
            </a:spcAft>
            <a:buChar char="••"/>
          </a:pPr>
          <a:r>
            <a:rPr lang="en-US" sz="800" kern="1200" dirty="0" smtClean="0"/>
            <a:t>Seller should sign the auction agreement and the mandate.</a:t>
          </a:r>
          <a:endParaRPr lang="en-US" sz="800" kern="1200" dirty="0"/>
        </a:p>
        <a:p>
          <a:pPr marL="57150" lvl="1" indent="-57150" algn="l" defTabSz="355600">
            <a:lnSpc>
              <a:spcPct val="90000"/>
            </a:lnSpc>
            <a:spcBef>
              <a:spcPct val="0"/>
            </a:spcBef>
            <a:spcAft>
              <a:spcPct val="15000"/>
            </a:spcAft>
            <a:buChar char="••"/>
          </a:pPr>
          <a:r>
            <a:rPr lang="en-US" sz="800" kern="1200" dirty="0" smtClean="0"/>
            <a:t>If the client is authority, Administrator should facilitate the transfer and prepare the logistics according to the agreement </a:t>
          </a:r>
          <a:endParaRPr lang="en-US" sz="800" kern="1200" dirty="0"/>
        </a:p>
        <a:p>
          <a:pPr marL="57150" lvl="1" indent="-57150" algn="l" defTabSz="355600">
            <a:lnSpc>
              <a:spcPct val="90000"/>
            </a:lnSpc>
            <a:spcBef>
              <a:spcPct val="0"/>
            </a:spcBef>
            <a:spcAft>
              <a:spcPct val="15000"/>
            </a:spcAft>
            <a:buChar char="••"/>
          </a:pPr>
          <a:r>
            <a:rPr lang="en-US" sz="800" kern="1200" dirty="0" smtClean="0"/>
            <a:t>  In event of car and machinery: Inspector shall inspect the car and provide the administrator with the report.</a:t>
          </a:r>
          <a:endParaRPr lang="en-US" sz="800" kern="1200" dirty="0"/>
        </a:p>
        <a:p>
          <a:pPr marL="57150" lvl="1" indent="-57150" algn="l" defTabSz="355600">
            <a:lnSpc>
              <a:spcPct val="90000"/>
            </a:lnSpc>
            <a:spcBef>
              <a:spcPct val="0"/>
            </a:spcBef>
            <a:spcAft>
              <a:spcPct val="15000"/>
            </a:spcAft>
            <a:buChar char="••"/>
          </a:pPr>
          <a:r>
            <a:rPr lang="en-US" sz="800" kern="1200" dirty="0" smtClean="0"/>
            <a:t>Administrator load all document and fill asset information in the system.</a:t>
          </a:r>
          <a:endParaRPr lang="en-US" sz="800" kern="1200" dirty="0"/>
        </a:p>
        <a:p>
          <a:pPr marL="57150" lvl="1" indent="-57150" algn="l" defTabSz="355600">
            <a:lnSpc>
              <a:spcPct val="90000"/>
            </a:lnSpc>
            <a:spcBef>
              <a:spcPct val="0"/>
            </a:spcBef>
            <a:spcAft>
              <a:spcPct val="15000"/>
            </a:spcAft>
            <a:buChar char="••"/>
          </a:pPr>
          <a:r>
            <a:rPr lang="en-US" sz="800" kern="1200" dirty="0" smtClean="0"/>
            <a:t>Call Center and front desk assistance shall have access on the system to check and provide support to the bidder/seller.</a:t>
          </a:r>
          <a:endParaRPr lang="en-US" sz="800" kern="1200" dirty="0"/>
        </a:p>
        <a:p>
          <a:pPr marL="57150" lvl="1" indent="-57150" algn="l" defTabSz="355600">
            <a:lnSpc>
              <a:spcPct val="90000"/>
            </a:lnSpc>
            <a:spcBef>
              <a:spcPct val="0"/>
            </a:spcBef>
            <a:spcAft>
              <a:spcPct val="15000"/>
            </a:spcAft>
            <a:buChar char="••"/>
          </a:pPr>
          <a:r>
            <a:rPr lang="en-US" sz="800" kern="1200" dirty="0" smtClean="0"/>
            <a:t>Administrator will have to review bidder registration Id approve the registration.</a:t>
          </a:r>
          <a:endParaRPr lang="en-US" sz="800" kern="1200" dirty="0"/>
        </a:p>
        <a:p>
          <a:pPr marL="57150" lvl="1" indent="-57150" algn="l" defTabSz="355600">
            <a:lnSpc>
              <a:spcPct val="90000"/>
            </a:lnSpc>
            <a:spcBef>
              <a:spcPct val="0"/>
            </a:spcBef>
            <a:spcAft>
              <a:spcPct val="15000"/>
            </a:spcAft>
            <a:buChar char="••"/>
          </a:pPr>
          <a:r>
            <a:rPr lang="en-US" sz="800" kern="1200" dirty="0" smtClean="0"/>
            <a:t>Finical controller receive the Security Deposit from bidder and provide Receipt. Security Deposit should be added to bidder wallet.</a:t>
          </a:r>
          <a:endParaRPr lang="en-US" sz="800" kern="1200" dirty="0"/>
        </a:p>
        <a:p>
          <a:pPr marL="57150" lvl="1" indent="-57150" algn="l" defTabSz="355600">
            <a:lnSpc>
              <a:spcPct val="90000"/>
            </a:lnSpc>
            <a:spcBef>
              <a:spcPct val="0"/>
            </a:spcBef>
            <a:spcAft>
              <a:spcPct val="15000"/>
            </a:spcAft>
            <a:buChar char="••"/>
          </a:pPr>
          <a:r>
            <a:rPr lang="en-US" sz="800" kern="1200" dirty="0" smtClean="0"/>
            <a:t>Finical controller receive the refund requests and process it with in 15 days. </a:t>
          </a:r>
          <a:endParaRPr lang="en-US" sz="800" kern="1200" dirty="0"/>
        </a:p>
        <a:p>
          <a:pPr marL="57150" lvl="1" indent="-57150" algn="l" defTabSz="355600">
            <a:lnSpc>
              <a:spcPct val="90000"/>
            </a:lnSpc>
            <a:spcBef>
              <a:spcPct val="0"/>
            </a:spcBef>
            <a:spcAft>
              <a:spcPct val="15000"/>
            </a:spcAft>
            <a:buChar char="••"/>
          </a:pPr>
          <a:r>
            <a:rPr lang="en-US" sz="800" kern="1200" dirty="0" smtClean="0"/>
            <a:t>Finical controller will coordinate with the different payment gate way (  Exchange…)</a:t>
          </a:r>
          <a:endParaRPr lang="en-US" sz="800" kern="1200" dirty="0"/>
        </a:p>
        <a:p>
          <a:pPr marL="57150" lvl="1" indent="-57150" algn="l" defTabSz="355600">
            <a:lnSpc>
              <a:spcPct val="90000"/>
            </a:lnSpc>
            <a:spcBef>
              <a:spcPct val="0"/>
            </a:spcBef>
            <a:spcAft>
              <a:spcPct val="15000"/>
            </a:spcAft>
            <a:buChar char="••"/>
          </a:pPr>
          <a:r>
            <a:rPr lang="en-US" sz="800" kern="1200" dirty="0" smtClean="0"/>
            <a:t>Agreement may be done with exchange to receive payment on behalf of the auction for the remote state.</a:t>
          </a:r>
          <a:endParaRPr lang="en-US" sz="800" kern="1200" dirty="0"/>
        </a:p>
      </dsp:txBody>
      <dsp:txXfrm rot="5400000">
        <a:off x="3272908" y="1146880"/>
        <a:ext cx="3020801" cy="3440640"/>
      </dsp:txXfrm>
    </dsp:sp>
    <dsp:sp modelId="{8970DE9E-57A8-40E0-9D21-9EEEDE9BEFF4}">
      <dsp:nvSpPr>
        <dsp:cNvPr id="0" name=""/>
        <dsp:cNvSpPr/>
      </dsp:nvSpPr>
      <dsp:spPr>
        <a:xfrm rot="16200000">
          <a:off x="5140248" y="1356799"/>
          <a:ext cx="5734400" cy="3020801"/>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t" anchorCtr="0">
          <a:noAutofit/>
        </a:bodyPr>
        <a:lstStyle/>
        <a:p>
          <a:pPr lvl="0" algn="l" defTabSz="444500">
            <a:lnSpc>
              <a:spcPct val="90000"/>
            </a:lnSpc>
            <a:spcBef>
              <a:spcPct val="0"/>
            </a:spcBef>
            <a:spcAft>
              <a:spcPct val="35000"/>
            </a:spcAft>
          </a:pPr>
          <a:r>
            <a:rPr lang="en-US" sz="1000" b="1" kern="1200" dirty="0" smtClean="0"/>
            <a:t>Seller</a:t>
          </a:r>
        </a:p>
        <a:p>
          <a:pPr lvl="0" algn="l" defTabSz="444500">
            <a:lnSpc>
              <a:spcPct val="90000"/>
            </a:lnSpc>
            <a:spcBef>
              <a:spcPct val="0"/>
            </a:spcBef>
            <a:spcAft>
              <a:spcPct val="35000"/>
            </a:spcAft>
          </a:pPr>
          <a:r>
            <a:rPr lang="en-US" sz="800" kern="1200" dirty="0" smtClean="0"/>
            <a:t>Raise the request of the asset in bulk </a:t>
          </a:r>
        </a:p>
        <a:p>
          <a:pPr marL="57150" lvl="1" indent="-57150" algn="l" defTabSz="355600">
            <a:lnSpc>
              <a:spcPct val="90000"/>
            </a:lnSpc>
            <a:spcBef>
              <a:spcPct val="0"/>
            </a:spcBef>
            <a:spcAft>
              <a:spcPct val="15000"/>
            </a:spcAft>
            <a:buChar char="••"/>
          </a:pPr>
          <a:r>
            <a:rPr lang="en-US" sz="800" kern="1200" dirty="0" smtClean="0"/>
            <a:t>Assign starting price and any special condition</a:t>
          </a:r>
          <a:endParaRPr lang="en-US" sz="800" kern="1200" dirty="0"/>
        </a:p>
        <a:p>
          <a:pPr marL="57150" lvl="1" indent="-57150" algn="l" defTabSz="355600">
            <a:lnSpc>
              <a:spcPct val="90000"/>
            </a:lnSpc>
            <a:spcBef>
              <a:spcPct val="0"/>
            </a:spcBef>
            <a:spcAft>
              <a:spcPct val="15000"/>
            </a:spcAft>
            <a:buChar char="••"/>
          </a:pPr>
          <a:r>
            <a:rPr lang="en-US" sz="800" kern="1200" dirty="0" smtClean="0"/>
            <a:t>Request asset Move to the auction venue.</a:t>
          </a:r>
          <a:endParaRPr lang="en-US" sz="800" kern="1200" dirty="0"/>
        </a:p>
        <a:p>
          <a:pPr marL="57150" lvl="1" indent="-57150" algn="l" defTabSz="355600">
            <a:lnSpc>
              <a:spcPct val="90000"/>
            </a:lnSpc>
            <a:spcBef>
              <a:spcPct val="0"/>
            </a:spcBef>
            <a:spcAft>
              <a:spcPct val="15000"/>
            </a:spcAft>
            <a:buChar char="••"/>
          </a:pPr>
          <a:r>
            <a:rPr lang="en-US" sz="800" kern="1200" dirty="0" smtClean="0"/>
            <a:t>Approve and award the winner if it this condition was requested.</a:t>
          </a:r>
          <a:endParaRPr lang="en-US" sz="800" kern="1200" dirty="0"/>
        </a:p>
        <a:p>
          <a:pPr marL="57150" lvl="1" indent="-57150" algn="l" defTabSz="355600">
            <a:lnSpc>
              <a:spcPct val="90000"/>
            </a:lnSpc>
            <a:spcBef>
              <a:spcPct val="0"/>
            </a:spcBef>
            <a:spcAft>
              <a:spcPct val="15000"/>
            </a:spcAft>
            <a:buChar char="••"/>
          </a:pPr>
          <a:r>
            <a:rPr lang="en-US" sz="800" kern="1200" dirty="0" smtClean="0"/>
            <a:t>Provide documentation to transfer the asset ownership to the winner.</a:t>
          </a:r>
          <a:endParaRPr lang="en-US" sz="800" kern="1200" dirty="0"/>
        </a:p>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rot="5400000">
        <a:off x="6497047" y="1146880"/>
        <a:ext cx="3020801" cy="3440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EE73C-1C0D-428E-A75B-D8E6896374F8}">
      <dsp:nvSpPr>
        <dsp:cNvPr id="0" name=""/>
        <dsp:cNvSpPr/>
      </dsp:nvSpPr>
      <dsp:spPr>
        <a:xfrm>
          <a:off x="108158" y="1127"/>
          <a:ext cx="1323444" cy="132344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Bidder Registration</a:t>
          </a:r>
        </a:p>
        <a:p>
          <a:pPr lvl="0" algn="ctr" defTabSz="444500">
            <a:lnSpc>
              <a:spcPct val="90000"/>
            </a:lnSpc>
            <a:spcBef>
              <a:spcPct val="0"/>
            </a:spcBef>
            <a:spcAft>
              <a:spcPct val="35000"/>
            </a:spcAft>
          </a:pPr>
          <a:r>
            <a:rPr lang="en-US" sz="1000" b="1" kern="1200" dirty="0" smtClean="0">
              <a:solidFill>
                <a:schemeClr val="tx1"/>
              </a:solidFill>
            </a:rPr>
            <a:t>On any internet device</a:t>
          </a:r>
          <a:endParaRPr lang="en-US" sz="1000" b="1" kern="1200" dirty="0">
            <a:solidFill>
              <a:schemeClr val="tx1"/>
            </a:solidFill>
          </a:endParaRPr>
        </a:p>
      </dsp:txBody>
      <dsp:txXfrm>
        <a:off x="301972" y="194941"/>
        <a:ext cx="935816" cy="935816"/>
      </dsp:txXfrm>
    </dsp:sp>
    <dsp:sp modelId="{28D23F48-2842-447B-BD80-C26CEDBC035C}">
      <dsp:nvSpPr>
        <dsp:cNvPr id="0" name=""/>
        <dsp:cNvSpPr/>
      </dsp:nvSpPr>
      <dsp:spPr>
        <a:xfrm rot="10800000">
          <a:off x="538278" y="1495461"/>
          <a:ext cx="463205" cy="36228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A6BFC4-29F3-4C46-A1C6-A9BF0657AD3A}">
      <dsp:nvSpPr>
        <dsp:cNvPr id="0" name=""/>
        <dsp:cNvSpPr/>
      </dsp:nvSpPr>
      <dsp:spPr>
        <a:xfrm>
          <a:off x="328512" y="2008130"/>
          <a:ext cx="882737" cy="88273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Receiving log in credential </a:t>
          </a:r>
          <a:endParaRPr lang="en-US" sz="1000" b="1" kern="1200" dirty="0">
            <a:solidFill>
              <a:schemeClr val="tx1"/>
            </a:solidFill>
          </a:endParaRPr>
        </a:p>
      </dsp:txBody>
      <dsp:txXfrm>
        <a:off x="457786" y="2137404"/>
        <a:ext cx="624189" cy="624189"/>
      </dsp:txXfrm>
    </dsp:sp>
    <dsp:sp modelId="{86B1D513-123B-40D8-88E8-6F29CC755A25}">
      <dsp:nvSpPr>
        <dsp:cNvPr id="0" name=""/>
        <dsp:cNvSpPr/>
      </dsp:nvSpPr>
      <dsp:spPr>
        <a:xfrm rot="10800000">
          <a:off x="538278" y="3171934"/>
          <a:ext cx="463205" cy="362286"/>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592532-CE76-4C10-B19C-36DEBA5881A1}">
      <dsp:nvSpPr>
        <dsp:cNvPr id="0" name=""/>
        <dsp:cNvSpPr/>
      </dsp:nvSpPr>
      <dsp:spPr>
        <a:xfrm>
          <a:off x="328512" y="3794780"/>
          <a:ext cx="882737" cy="88273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smtClean="0">
              <a:solidFill>
                <a:schemeClr val="tx1"/>
              </a:solidFill>
            </a:rPr>
            <a:t>Brows available Auctions </a:t>
          </a:r>
          <a:endParaRPr lang="en-US" sz="1000" b="1" kern="1200" dirty="0">
            <a:solidFill>
              <a:schemeClr val="tx1"/>
            </a:solidFill>
          </a:endParaRPr>
        </a:p>
      </dsp:txBody>
      <dsp:txXfrm>
        <a:off x="457786" y="3924054"/>
        <a:ext cx="624189" cy="624189"/>
      </dsp:txXfrm>
    </dsp:sp>
    <dsp:sp modelId="{F5B55440-EA78-4028-8D0B-85A24FE56A82}">
      <dsp:nvSpPr>
        <dsp:cNvPr id="0" name=""/>
        <dsp:cNvSpPr/>
      </dsp:nvSpPr>
      <dsp:spPr>
        <a:xfrm rot="5400000">
          <a:off x="1541114" y="4055005"/>
          <a:ext cx="463205" cy="362286"/>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3E01B1-C8D9-48DB-8EBD-752E8BA2D95B}">
      <dsp:nvSpPr>
        <dsp:cNvPr id="0" name=""/>
        <dsp:cNvSpPr/>
      </dsp:nvSpPr>
      <dsp:spPr>
        <a:xfrm>
          <a:off x="2313678" y="3794780"/>
          <a:ext cx="882737" cy="88273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Read and agree </a:t>
          </a:r>
          <a:r>
            <a:rPr lang="en-US" sz="900" b="1" kern="1200" dirty="0" smtClean="0">
              <a:solidFill>
                <a:schemeClr val="tx1"/>
              </a:solidFill>
            </a:rPr>
            <a:t>terms &amp; conditions </a:t>
          </a:r>
          <a:endParaRPr lang="en-US" sz="900" b="1" kern="1200" dirty="0">
            <a:solidFill>
              <a:schemeClr val="tx1"/>
            </a:solidFill>
          </a:endParaRPr>
        </a:p>
      </dsp:txBody>
      <dsp:txXfrm>
        <a:off x="2442952" y="3924054"/>
        <a:ext cx="624189" cy="624189"/>
      </dsp:txXfrm>
    </dsp:sp>
    <dsp:sp modelId="{51B94191-B08A-4AC9-91C1-6FBB6676EE78}">
      <dsp:nvSpPr>
        <dsp:cNvPr id="0" name=""/>
        <dsp:cNvSpPr/>
      </dsp:nvSpPr>
      <dsp:spPr>
        <a:xfrm>
          <a:off x="2523444" y="3193094"/>
          <a:ext cx="463205" cy="36228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DC884B-A19C-4F71-A93A-9A8BDEECA4D9}">
      <dsp:nvSpPr>
        <dsp:cNvPr id="0" name=""/>
        <dsp:cNvSpPr/>
      </dsp:nvSpPr>
      <dsp:spPr>
        <a:xfrm>
          <a:off x="2192081" y="1924795"/>
          <a:ext cx="1125931" cy="104940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smtClean="0">
              <a:solidFill>
                <a:schemeClr val="tx1"/>
              </a:solidFill>
            </a:rPr>
            <a:t>Pay Auction Deposit  </a:t>
          </a:r>
          <a:r>
            <a:rPr lang="en-US" sz="900" b="1" kern="1200" smtClean="0">
              <a:solidFill>
                <a:schemeClr val="tx1"/>
              </a:solidFill>
            </a:rPr>
            <a:t>over any of the payment </a:t>
          </a:r>
          <a:r>
            <a:rPr lang="en-US" sz="1000" b="1" kern="1200" smtClean="0">
              <a:solidFill>
                <a:schemeClr val="tx1"/>
              </a:solidFill>
            </a:rPr>
            <a:t>channel</a:t>
          </a:r>
          <a:endParaRPr lang="en-US" sz="1000" b="1" kern="1200" dirty="0">
            <a:solidFill>
              <a:schemeClr val="tx1"/>
            </a:solidFill>
          </a:endParaRPr>
        </a:p>
      </dsp:txBody>
      <dsp:txXfrm>
        <a:off x="2356970" y="2078477"/>
        <a:ext cx="796153" cy="742043"/>
      </dsp:txXfrm>
    </dsp:sp>
    <dsp:sp modelId="{DA386550-36F9-4051-A420-8BEB650DC5CB}">
      <dsp:nvSpPr>
        <dsp:cNvPr id="0" name=""/>
        <dsp:cNvSpPr/>
      </dsp:nvSpPr>
      <dsp:spPr>
        <a:xfrm>
          <a:off x="2523444" y="1323110"/>
          <a:ext cx="463205" cy="362286"/>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B33FE-B5CD-4BE1-99F1-A900B45F7401}">
      <dsp:nvSpPr>
        <dsp:cNvPr id="0" name=""/>
        <dsp:cNvSpPr/>
      </dsp:nvSpPr>
      <dsp:spPr>
        <a:xfrm>
          <a:off x="2313678" y="221480"/>
          <a:ext cx="882737" cy="88273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Make a bids</a:t>
          </a:r>
          <a:endParaRPr lang="en-US" sz="1000" b="1" kern="1200" dirty="0">
            <a:solidFill>
              <a:schemeClr val="tx1"/>
            </a:solidFill>
          </a:endParaRPr>
        </a:p>
      </dsp:txBody>
      <dsp:txXfrm>
        <a:off x="2442952" y="350754"/>
        <a:ext cx="624189" cy="624189"/>
      </dsp:txXfrm>
    </dsp:sp>
    <dsp:sp modelId="{CE6BF04C-0777-4287-B4BD-52AF8CAE508A}">
      <dsp:nvSpPr>
        <dsp:cNvPr id="0" name=""/>
        <dsp:cNvSpPr/>
      </dsp:nvSpPr>
      <dsp:spPr>
        <a:xfrm rot="5400000">
          <a:off x="3526281" y="481706"/>
          <a:ext cx="463205" cy="36228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A51803-B1F3-4F05-9479-0B9389673CAC}">
      <dsp:nvSpPr>
        <dsp:cNvPr id="0" name=""/>
        <dsp:cNvSpPr/>
      </dsp:nvSpPr>
      <dsp:spPr>
        <a:xfrm>
          <a:off x="4298845" y="221480"/>
          <a:ext cx="882737" cy="88273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Win</a:t>
          </a:r>
          <a:endParaRPr lang="en-US" sz="1000" b="1" kern="1200" dirty="0">
            <a:solidFill>
              <a:schemeClr val="tx1"/>
            </a:solidFill>
          </a:endParaRPr>
        </a:p>
      </dsp:txBody>
      <dsp:txXfrm>
        <a:off x="4428119" y="350754"/>
        <a:ext cx="624189" cy="624189"/>
      </dsp:txXfrm>
    </dsp:sp>
    <dsp:sp modelId="{EA7AF822-0C78-4080-AECE-3727963443E4}">
      <dsp:nvSpPr>
        <dsp:cNvPr id="0" name=""/>
        <dsp:cNvSpPr/>
      </dsp:nvSpPr>
      <dsp:spPr>
        <a:xfrm rot="10800000">
          <a:off x="4508611" y="1385284"/>
          <a:ext cx="463205" cy="362286"/>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C74074-5628-48F4-8F1F-A05E8EAA0400}">
      <dsp:nvSpPr>
        <dsp:cNvPr id="0" name=""/>
        <dsp:cNvSpPr/>
      </dsp:nvSpPr>
      <dsp:spPr>
        <a:xfrm>
          <a:off x="4298845" y="2008130"/>
          <a:ext cx="882737" cy="88273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Yes Complete the payment </a:t>
          </a:r>
          <a:endParaRPr lang="en-US" sz="1000" b="1" kern="1200" dirty="0">
            <a:solidFill>
              <a:schemeClr val="tx1"/>
            </a:solidFill>
          </a:endParaRPr>
        </a:p>
      </dsp:txBody>
      <dsp:txXfrm>
        <a:off x="4428119" y="2137404"/>
        <a:ext cx="624189" cy="624189"/>
      </dsp:txXfrm>
    </dsp:sp>
    <dsp:sp modelId="{EC1A2C51-7E03-402E-B3D9-F7D051F45112}">
      <dsp:nvSpPr>
        <dsp:cNvPr id="0" name=""/>
        <dsp:cNvSpPr/>
      </dsp:nvSpPr>
      <dsp:spPr>
        <a:xfrm rot="10800000">
          <a:off x="4508611" y="3171934"/>
          <a:ext cx="463205" cy="362286"/>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60DEC9-1FD0-45AE-8150-D4E29DEB7DB4}">
      <dsp:nvSpPr>
        <dsp:cNvPr id="0" name=""/>
        <dsp:cNvSpPr/>
      </dsp:nvSpPr>
      <dsp:spPr>
        <a:xfrm>
          <a:off x="4298845" y="3794780"/>
          <a:ext cx="882737" cy="88273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smtClean="0">
              <a:solidFill>
                <a:schemeClr val="tx1"/>
              </a:solidFill>
            </a:rPr>
            <a:t>Transfer the asset to the winner</a:t>
          </a:r>
          <a:endParaRPr lang="en-US" sz="1000" b="1" kern="1200" dirty="0" smtClean="0">
            <a:solidFill>
              <a:schemeClr val="tx1"/>
            </a:solidFill>
          </a:endParaRPr>
        </a:p>
      </dsp:txBody>
      <dsp:txXfrm>
        <a:off x="4428119" y="3924054"/>
        <a:ext cx="624189" cy="624189"/>
      </dsp:txXfrm>
    </dsp:sp>
    <dsp:sp modelId="{54DAD3C1-AACF-4B15-A1C3-37C970086CDC}">
      <dsp:nvSpPr>
        <dsp:cNvPr id="0" name=""/>
        <dsp:cNvSpPr/>
      </dsp:nvSpPr>
      <dsp:spPr>
        <a:xfrm rot="5438937">
          <a:off x="5344045" y="389173"/>
          <a:ext cx="463205" cy="36228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45B475-EBEC-4387-ABEA-51A6EDC32A3A}">
      <dsp:nvSpPr>
        <dsp:cNvPr id="0" name=""/>
        <dsp:cNvSpPr/>
      </dsp:nvSpPr>
      <dsp:spPr>
        <a:xfrm>
          <a:off x="5843490" y="179064"/>
          <a:ext cx="813785" cy="81845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Request Deposit refund </a:t>
          </a:r>
        </a:p>
      </dsp:txBody>
      <dsp:txXfrm>
        <a:off x="5962666" y="298924"/>
        <a:ext cx="575433" cy="578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F296B-AF7D-4C46-97DC-A842B2FF5FB9}">
      <dsp:nvSpPr>
        <dsp:cNvPr id="0" name=""/>
        <dsp:cNvSpPr/>
      </dsp:nvSpPr>
      <dsp:spPr>
        <a:xfrm>
          <a:off x="3683" y="315108"/>
          <a:ext cx="1610506" cy="966303"/>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Seller Issue Mandate to I Auction, along with Details</a:t>
          </a:r>
          <a:endParaRPr lang="en-US" sz="900" b="1" kern="1200" dirty="0">
            <a:solidFill>
              <a:schemeClr val="tx1"/>
            </a:solidFill>
          </a:endParaRPr>
        </a:p>
      </dsp:txBody>
      <dsp:txXfrm>
        <a:off x="31985" y="343410"/>
        <a:ext cx="1553902" cy="909699"/>
      </dsp:txXfrm>
    </dsp:sp>
    <dsp:sp modelId="{53F1C617-9BC9-42F7-BDC6-FAA78B8ABF21}">
      <dsp:nvSpPr>
        <dsp:cNvPr id="0" name=""/>
        <dsp:cNvSpPr/>
      </dsp:nvSpPr>
      <dsp:spPr>
        <a:xfrm>
          <a:off x="1755914" y="598557"/>
          <a:ext cx="341427" cy="3994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a:off x="1755914" y="678438"/>
        <a:ext cx="238999" cy="239643"/>
      </dsp:txXfrm>
    </dsp:sp>
    <dsp:sp modelId="{AE4BF204-FE55-4DA0-8C31-E6EE9E5A29F4}">
      <dsp:nvSpPr>
        <dsp:cNvPr id="0" name=""/>
        <dsp:cNvSpPr/>
      </dsp:nvSpPr>
      <dsp:spPr>
        <a:xfrm>
          <a:off x="2258392" y="315108"/>
          <a:ext cx="1610506" cy="9663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Transfer the asset to I Auction Venue unless its realest at</a:t>
          </a:r>
          <a:endParaRPr lang="en-US" sz="900" b="1" kern="1200" dirty="0">
            <a:solidFill>
              <a:schemeClr val="tx1"/>
            </a:solidFill>
          </a:endParaRPr>
        </a:p>
      </dsp:txBody>
      <dsp:txXfrm>
        <a:off x="2286694" y="343410"/>
        <a:ext cx="1553902" cy="909699"/>
      </dsp:txXfrm>
    </dsp:sp>
    <dsp:sp modelId="{FBF81B20-981D-459A-906D-41904E0637DB}">
      <dsp:nvSpPr>
        <dsp:cNvPr id="0" name=""/>
        <dsp:cNvSpPr/>
      </dsp:nvSpPr>
      <dsp:spPr>
        <a:xfrm rot="37290">
          <a:off x="4018814" y="610877"/>
          <a:ext cx="361208" cy="3994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a:off x="4018817" y="690170"/>
        <a:ext cx="252846" cy="239643"/>
      </dsp:txXfrm>
    </dsp:sp>
    <dsp:sp modelId="{4B6214F9-704C-4BEB-9A56-FBC017CA3DDB}">
      <dsp:nvSpPr>
        <dsp:cNvPr id="0" name=""/>
        <dsp:cNvSpPr/>
      </dsp:nvSpPr>
      <dsp:spPr>
        <a:xfrm>
          <a:off x="4550384" y="339971"/>
          <a:ext cx="1610506" cy="9663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Inspection and report issuing by the </a:t>
          </a:r>
          <a:r>
            <a:rPr lang="en-US" sz="900" b="1" kern="1200" dirty="0" err="1" smtClean="0">
              <a:solidFill>
                <a:schemeClr val="tx1"/>
              </a:solidFill>
            </a:rPr>
            <a:t>IAuction</a:t>
          </a:r>
          <a:r>
            <a:rPr lang="en-US" sz="900" b="1" kern="1200" dirty="0" smtClean="0">
              <a:solidFill>
                <a:schemeClr val="tx1"/>
              </a:solidFill>
            </a:rPr>
            <a:t>, Photograph</a:t>
          </a:r>
          <a:endParaRPr lang="en-US" sz="900" b="1" kern="1200" dirty="0">
            <a:solidFill>
              <a:schemeClr val="tx1"/>
            </a:solidFill>
          </a:endParaRPr>
        </a:p>
      </dsp:txBody>
      <dsp:txXfrm>
        <a:off x="4578686" y="368273"/>
        <a:ext cx="1553902" cy="909699"/>
      </dsp:txXfrm>
    </dsp:sp>
    <dsp:sp modelId="{E965534B-DD1A-4524-92C7-A94E998EFAD0}">
      <dsp:nvSpPr>
        <dsp:cNvPr id="0" name=""/>
        <dsp:cNvSpPr/>
      </dsp:nvSpPr>
      <dsp:spPr>
        <a:xfrm rot="21561456">
          <a:off x="6294402" y="611090"/>
          <a:ext cx="321687" cy="3994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a:off x="6294405" y="691512"/>
        <a:ext cx="225181" cy="239643"/>
      </dsp:txXfrm>
    </dsp:sp>
    <dsp:sp modelId="{DCD33729-4264-4B15-80D6-9D6A8D375729}">
      <dsp:nvSpPr>
        <dsp:cNvPr id="0" name=""/>
        <dsp:cNvSpPr/>
      </dsp:nvSpPr>
      <dsp:spPr>
        <a:xfrm>
          <a:off x="6767810" y="315108"/>
          <a:ext cx="1610506" cy="9663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dirty="0" smtClean="0">
              <a:solidFill>
                <a:schemeClr val="tx1"/>
              </a:solidFill>
            </a:rPr>
            <a:t>Seller assign starting price and closing price, and any other spicily conditions </a:t>
          </a:r>
          <a:endParaRPr lang="en-US" sz="900" kern="1200" dirty="0">
            <a:solidFill>
              <a:schemeClr val="tx1"/>
            </a:solidFill>
          </a:endParaRPr>
        </a:p>
        <a:p>
          <a:pPr marL="57150" lvl="1" indent="-57150" algn="l" defTabSz="311150">
            <a:lnSpc>
              <a:spcPct val="90000"/>
            </a:lnSpc>
            <a:spcBef>
              <a:spcPct val="0"/>
            </a:spcBef>
            <a:spcAft>
              <a:spcPct val="15000"/>
            </a:spcAft>
            <a:buChar char="••"/>
          </a:pPr>
          <a:r>
            <a:rPr lang="en-US" sz="700" kern="1200" dirty="0" smtClean="0">
              <a:solidFill>
                <a:schemeClr val="tx1"/>
              </a:solidFill>
            </a:rPr>
            <a:t>awarding the Auction could be subjected to seller approval</a:t>
          </a:r>
          <a:endParaRPr lang="en-US" sz="700" kern="1200" dirty="0">
            <a:solidFill>
              <a:schemeClr val="tx1"/>
            </a:solidFill>
          </a:endParaRPr>
        </a:p>
      </dsp:txBody>
      <dsp:txXfrm>
        <a:off x="6796112" y="343410"/>
        <a:ext cx="1553902" cy="909699"/>
      </dsp:txXfrm>
    </dsp:sp>
    <dsp:sp modelId="{5D590BCE-D36D-4D11-9051-90CA9EFDE9F5}">
      <dsp:nvSpPr>
        <dsp:cNvPr id="0" name=""/>
        <dsp:cNvSpPr/>
      </dsp:nvSpPr>
      <dsp:spPr>
        <a:xfrm rot="5400000">
          <a:off x="7402349" y="1394147"/>
          <a:ext cx="341427" cy="3994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rot="-5400000">
        <a:off x="7453241" y="1423136"/>
        <a:ext cx="239643" cy="238999"/>
      </dsp:txXfrm>
    </dsp:sp>
    <dsp:sp modelId="{88791370-9ECF-4671-8F15-7B1130A92397}">
      <dsp:nvSpPr>
        <dsp:cNvPr id="0" name=""/>
        <dsp:cNvSpPr/>
      </dsp:nvSpPr>
      <dsp:spPr>
        <a:xfrm>
          <a:off x="6767810" y="1925614"/>
          <a:ext cx="1610506" cy="96630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Auction Collect Security Deposit from Bidders</a:t>
          </a:r>
          <a:endParaRPr lang="en-US" sz="900" b="1" kern="1200" dirty="0">
            <a:solidFill>
              <a:schemeClr val="tx1"/>
            </a:solidFill>
          </a:endParaRPr>
        </a:p>
      </dsp:txBody>
      <dsp:txXfrm>
        <a:off x="6796112" y="1953916"/>
        <a:ext cx="1553902" cy="909699"/>
      </dsp:txXfrm>
    </dsp:sp>
    <dsp:sp modelId="{D6BC5411-8305-497D-869C-3DEFFEF3D801}">
      <dsp:nvSpPr>
        <dsp:cNvPr id="0" name=""/>
        <dsp:cNvSpPr/>
      </dsp:nvSpPr>
      <dsp:spPr>
        <a:xfrm rot="10789803">
          <a:off x="6299562" y="2212350"/>
          <a:ext cx="330895" cy="39940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rot="10800000">
        <a:off x="6398830" y="2292084"/>
        <a:ext cx="231627" cy="239643"/>
      </dsp:txXfrm>
    </dsp:sp>
    <dsp:sp modelId="{498D9DFC-6645-4BD2-A168-DDF40EC66AB5}">
      <dsp:nvSpPr>
        <dsp:cNvPr id="0" name=""/>
        <dsp:cNvSpPr/>
      </dsp:nvSpPr>
      <dsp:spPr>
        <a:xfrm>
          <a:off x="4532974" y="1932243"/>
          <a:ext cx="1610506" cy="9663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Auction Start with opening price and run over Auction Period</a:t>
          </a:r>
          <a:endParaRPr lang="en-US" sz="900" b="1" kern="1200" dirty="0">
            <a:solidFill>
              <a:schemeClr val="tx1"/>
            </a:solidFill>
          </a:endParaRPr>
        </a:p>
      </dsp:txBody>
      <dsp:txXfrm>
        <a:off x="4561276" y="1960545"/>
        <a:ext cx="1553902" cy="909699"/>
      </dsp:txXfrm>
    </dsp:sp>
    <dsp:sp modelId="{5CA10342-453C-4253-AC2B-F9FEC9B8AF8E}">
      <dsp:nvSpPr>
        <dsp:cNvPr id="0" name=""/>
        <dsp:cNvSpPr/>
      </dsp:nvSpPr>
      <dsp:spPr>
        <a:xfrm rot="10810019">
          <a:off x="4034917" y="2212407"/>
          <a:ext cx="351961" cy="3994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rot="10800000">
        <a:off x="4140505" y="2292442"/>
        <a:ext cx="246373" cy="239643"/>
      </dsp:txXfrm>
    </dsp:sp>
    <dsp:sp modelId="{32A134AA-BE55-43FF-806E-9F66235E1741}">
      <dsp:nvSpPr>
        <dsp:cNvPr id="0" name=""/>
        <dsp:cNvSpPr/>
      </dsp:nvSpPr>
      <dsp:spPr>
        <a:xfrm>
          <a:off x="2258392" y="1925614"/>
          <a:ext cx="1610506" cy="9663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Post Auction: Highest Bid Reported to Seller For approval if it require.</a:t>
          </a:r>
        </a:p>
        <a:p>
          <a:pPr lvl="0" algn="ctr" defTabSz="400050">
            <a:lnSpc>
              <a:spcPct val="90000"/>
            </a:lnSpc>
            <a:spcBef>
              <a:spcPct val="0"/>
            </a:spcBef>
            <a:spcAft>
              <a:spcPct val="35000"/>
            </a:spcAft>
          </a:pPr>
          <a:r>
            <a:rPr lang="en-US" sz="900" kern="1200" dirty="0" smtClean="0">
              <a:solidFill>
                <a:schemeClr val="tx1"/>
              </a:solidFill>
            </a:rPr>
            <a:t>If the highest bid not approved Asset will be back to Auction again </a:t>
          </a:r>
          <a:endParaRPr lang="en-US" sz="900" kern="1200" dirty="0">
            <a:solidFill>
              <a:schemeClr val="tx1"/>
            </a:solidFill>
          </a:endParaRPr>
        </a:p>
      </dsp:txBody>
      <dsp:txXfrm>
        <a:off x="2286694" y="1953916"/>
        <a:ext cx="1553902" cy="909699"/>
      </dsp:txXfrm>
    </dsp:sp>
    <dsp:sp modelId="{FAAB1C4C-DEC7-4177-9061-38F78D5FEBC0}">
      <dsp:nvSpPr>
        <dsp:cNvPr id="0" name=""/>
        <dsp:cNvSpPr/>
      </dsp:nvSpPr>
      <dsp:spPr>
        <a:xfrm rot="10800000">
          <a:off x="1775240" y="2209063"/>
          <a:ext cx="341427" cy="3994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rot="10800000">
        <a:off x="1877668" y="2288944"/>
        <a:ext cx="238999" cy="239643"/>
      </dsp:txXfrm>
    </dsp:sp>
    <dsp:sp modelId="{F45E2D13-F818-462B-9064-5ACD326ACEEE}">
      <dsp:nvSpPr>
        <dsp:cNvPr id="0" name=""/>
        <dsp:cNvSpPr/>
      </dsp:nvSpPr>
      <dsp:spPr>
        <a:xfrm>
          <a:off x="3683" y="1925614"/>
          <a:ext cx="1610506" cy="9663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b="1" kern="1200" dirty="0" smtClean="0">
              <a:solidFill>
                <a:schemeClr val="tx1"/>
              </a:solidFill>
            </a:rPr>
            <a:t>Winning bidder shall make payment in Full with in agreed dates.</a:t>
          </a:r>
          <a:endParaRPr lang="en-US" sz="900" b="1" kern="1200" dirty="0">
            <a:solidFill>
              <a:schemeClr val="tx1"/>
            </a:solidFill>
          </a:endParaRPr>
        </a:p>
        <a:p>
          <a:pPr marL="57150" lvl="1" indent="-57150" algn="l" defTabSz="311150">
            <a:lnSpc>
              <a:spcPct val="90000"/>
            </a:lnSpc>
            <a:spcBef>
              <a:spcPct val="0"/>
            </a:spcBef>
            <a:spcAft>
              <a:spcPct val="15000"/>
            </a:spcAft>
            <a:buChar char="••"/>
          </a:pPr>
          <a:r>
            <a:rPr lang="en-US" sz="700" kern="1200" dirty="0" smtClean="0">
              <a:solidFill>
                <a:schemeClr val="tx1"/>
              </a:solidFill>
            </a:rPr>
            <a:t>If Buyer Failed to Pay, Asset to be back to the auction again, Security Deposit will be confiscated </a:t>
          </a:r>
          <a:endParaRPr lang="en-US" sz="700" kern="1200" dirty="0">
            <a:solidFill>
              <a:schemeClr val="tx1"/>
            </a:solidFill>
          </a:endParaRPr>
        </a:p>
      </dsp:txBody>
      <dsp:txXfrm>
        <a:off x="31985" y="1953916"/>
        <a:ext cx="1553902" cy="909699"/>
      </dsp:txXfrm>
    </dsp:sp>
    <dsp:sp modelId="{55266B4B-4FE5-4B6A-A31C-4E557F5F3BC3}">
      <dsp:nvSpPr>
        <dsp:cNvPr id="0" name=""/>
        <dsp:cNvSpPr/>
      </dsp:nvSpPr>
      <dsp:spPr>
        <a:xfrm rot="5400000">
          <a:off x="638222" y="3004653"/>
          <a:ext cx="341427" cy="3994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solidFill>
              <a:schemeClr val="tx1"/>
            </a:solidFill>
          </a:endParaRPr>
        </a:p>
      </dsp:txBody>
      <dsp:txXfrm rot="-5400000">
        <a:off x="689114" y="3033642"/>
        <a:ext cx="239643" cy="238999"/>
      </dsp:txXfrm>
    </dsp:sp>
    <dsp:sp modelId="{0A69D4F6-7FE9-4407-A747-8D6F1044F546}">
      <dsp:nvSpPr>
        <dsp:cNvPr id="0" name=""/>
        <dsp:cNvSpPr/>
      </dsp:nvSpPr>
      <dsp:spPr>
        <a:xfrm>
          <a:off x="3683" y="3536120"/>
          <a:ext cx="1610506" cy="9663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Transfer the Asset Value to the seller</a:t>
          </a:r>
          <a:endParaRPr lang="en-US" sz="900" b="1" kern="1200" dirty="0">
            <a:solidFill>
              <a:schemeClr val="tx1"/>
            </a:solidFill>
          </a:endParaRPr>
        </a:p>
      </dsp:txBody>
      <dsp:txXfrm>
        <a:off x="31985" y="3564422"/>
        <a:ext cx="1553902" cy="909699"/>
      </dsp:txXfrm>
    </dsp:sp>
    <dsp:sp modelId="{BF90FF1B-7A4D-4174-B14E-C77FA7E6D897}">
      <dsp:nvSpPr>
        <dsp:cNvPr id="0" name=""/>
        <dsp:cNvSpPr/>
      </dsp:nvSpPr>
      <dsp:spPr>
        <a:xfrm>
          <a:off x="1755914" y="3819570"/>
          <a:ext cx="341427" cy="3994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755914" y="3899451"/>
        <a:ext cx="238999" cy="239643"/>
      </dsp:txXfrm>
    </dsp:sp>
    <dsp:sp modelId="{6353309B-4271-4AE1-9D1A-1EAA21E41BF0}">
      <dsp:nvSpPr>
        <dsp:cNvPr id="0" name=""/>
        <dsp:cNvSpPr/>
      </dsp:nvSpPr>
      <dsp:spPr>
        <a:xfrm>
          <a:off x="2258392" y="3536120"/>
          <a:ext cx="1610506" cy="96630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err="1" smtClean="0">
              <a:solidFill>
                <a:schemeClr val="tx1"/>
              </a:solidFill>
            </a:rPr>
            <a:t>Unwining</a:t>
          </a:r>
          <a:r>
            <a:rPr lang="en-US" sz="900" b="1" kern="1200" dirty="0" smtClean="0">
              <a:solidFill>
                <a:schemeClr val="tx1"/>
              </a:solidFill>
            </a:rPr>
            <a:t> Bidder can request security refund post auction.</a:t>
          </a:r>
          <a:endParaRPr lang="en-US" sz="900" b="1" kern="1200" dirty="0">
            <a:solidFill>
              <a:schemeClr val="tx1"/>
            </a:solidFill>
          </a:endParaRPr>
        </a:p>
      </dsp:txBody>
      <dsp:txXfrm>
        <a:off x="2286694" y="3564422"/>
        <a:ext cx="1553902" cy="90969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81CF8-2476-444F-B696-ADB405505784}"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5BD17-4873-4CC6-8A0F-AD8104F0257C}" type="slidenum">
              <a:rPr lang="en-US" smtClean="0"/>
              <a:t>‹#›</a:t>
            </a:fld>
            <a:endParaRPr lang="en-US"/>
          </a:p>
        </p:txBody>
      </p:sp>
    </p:spTree>
    <p:extLst>
      <p:ext uri="{BB962C8B-B14F-4D97-AF65-F5344CB8AC3E}">
        <p14:creationId xmlns:p14="http://schemas.microsoft.com/office/powerpoint/2010/main" val="405254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5BD17-4873-4CC6-8A0F-AD8104F0257C}" type="slidenum">
              <a:rPr lang="en-US" smtClean="0"/>
              <a:t>4</a:t>
            </a:fld>
            <a:endParaRPr lang="en-US"/>
          </a:p>
        </p:txBody>
      </p:sp>
    </p:spTree>
    <p:extLst>
      <p:ext uri="{BB962C8B-B14F-4D97-AF65-F5344CB8AC3E}">
        <p14:creationId xmlns:p14="http://schemas.microsoft.com/office/powerpoint/2010/main" val="175702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57A89-A255-4A30-AA13-EEF6D1CE9228}" type="slidenum">
              <a:rPr lang="en-US" smtClean="0"/>
              <a:t>5</a:t>
            </a:fld>
            <a:endParaRPr lang="en-US"/>
          </a:p>
        </p:txBody>
      </p:sp>
    </p:spTree>
    <p:extLst>
      <p:ext uri="{BB962C8B-B14F-4D97-AF65-F5344CB8AC3E}">
        <p14:creationId xmlns:p14="http://schemas.microsoft.com/office/powerpoint/2010/main" val="28087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ABA2F0-79E2-48AD-A5FF-8550DEAE8A36}"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389702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BA2F0-79E2-48AD-A5FF-8550DEAE8A36}"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276363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BA2F0-79E2-48AD-A5FF-8550DEAE8A36}"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420925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ABA2F0-79E2-48AD-A5FF-8550DEAE8A36}"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420521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ABA2F0-79E2-48AD-A5FF-8550DEAE8A36}"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21256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ABA2F0-79E2-48AD-A5FF-8550DEAE8A36}"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198594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ABA2F0-79E2-48AD-A5FF-8550DEAE8A36}"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292985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ABA2F0-79E2-48AD-A5FF-8550DEAE8A36}"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223775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BA2F0-79E2-48AD-A5FF-8550DEAE8A36}"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162592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ABA2F0-79E2-48AD-A5FF-8550DEAE8A36}"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370487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ABA2F0-79E2-48AD-A5FF-8550DEAE8A36}"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DB00F-56F3-48E5-8693-CF572C70A207}" type="slidenum">
              <a:rPr lang="en-US" smtClean="0"/>
              <a:t>‹#›</a:t>
            </a:fld>
            <a:endParaRPr lang="en-US"/>
          </a:p>
        </p:txBody>
      </p:sp>
    </p:spTree>
    <p:extLst>
      <p:ext uri="{BB962C8B-B14F-4D97-AF65-F5344CB8AC3E}">
        <p14:creationId xmlns:p14="http://schemas.microsoft.com/office/powerpoint/2010/main" val="137248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A2F0-79E2-48AD-A5FF-8550DEAE8A36}" type="datetimeFigureOut">
              <a:rPr lang="en-US" smtClean="0"/>
              <a:t>9/21/2020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DB00F-56F3-48E5-8693-CF572C70A207}" type="slidenum">
              <a:rPr lang="en-US" smtClean="0"/>
              <a:t>‹#›</a:t>
            </a:fld>
            <a:endParaRPr lang="en-US"/>
          </a:p>
        </p:txBody>
      </p:sp>
    </p:spTree>
    <p:extLst>
      <p:ext uri="{BB962C8B-B14F-4D97-AF65-F5344CB8AC3E}">
        <p14:creationId xmlns:p14="http://schemas.microsoft.com/office/powerpoint/2010/main" val="156422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webp"/><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53826" y="568931"/>
            <a:ext cx="6925733" cy="707886"/>
          </a:xfrm>
          <a:prstGeom prst="rect">
            <a:avLst/>
          </a:prstGeom>
          <a:noFill/>
        </p:spPr>
        <p:txBody>
          <a:bodyPr wrap="square" rtlCol="0">
            <a:spAutoFit/>
          </a:bodyPr>
          <a:lstStyle/>
          <a:p>
            <a:pPr algn="ctr"/>
            <a:r>
              <a:rPr lang="en-US" sz="4000" dirty="0" smtClean="0">
                <a:ln w="0"/>
                <a:effectLst>
                  <a:outerShdw blurRad="38100" dist="19050" dir="2700000" algn="tl" rotWithShape="0">
                    <a:schemeClr val="dk1">
                      <a:alpha val="40000"/>
                    </a:schemeClr>
                  </a:outerShdw>
                </a:effectLst>
                <a:latin typeface="Bahnschrift Condensed" panose="020B0502040204020203" pitchFamily="34" charset="0"/>
              </a:rPr>
              <a:t> </a:t>
            </a:r>
            <a:r>
              <a:rPr lang="en-US" sz="4000" dirty="0" err="1" smtClean="0">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sz="4000" dirty="0">
              <a:ln w="0"/>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1128520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0328" y="930067"/>
            <a:ext cx="5039360" cy="400110"/>
          </a:xfrm>
          <a:prstGeom prst="rect">
            <a:avLst/>
          </a:prstGeom>
          <a:noFill/>
        </p:spPr>
        <p:txBody>
          <a:bodyPr wrap="square" rtlCol="0">
            <a:spAutoFit/>
          </a:bodyPr>
          <a:lstStyle/>
          <a:p>
            <a:r>
              <a:rPr lang="en-US" sz="2000" b="1" dirty="0" smtClean="0"/>
              <a:t>Post auction Services </a:t>
            </a:r>
          </a:p>
        </p:txBody>
      </p:sp>
      <p:sp>
        <p:nvSpPr>
          <p:cNvPr id="12" name="Rectangle 11"/>
          <p:cNvSpPr/>
          <p:nvPr/>
        </p:nvSpPr>
        <p:spPr>
          <a:xfrm>
            <a:off x="241165" y="289467"/>
            <a:ext cx="2075315"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grpSp>
        <p:nvGrpSpPr>
          <p:cNvPr id="18" name="Group 17"/>
          <p:cNvGrpSpPr/>
          <p:nvPr/>
        </p:nvGrpSpPr>
        <p:grpSpPr>
          <a:xfrm>
            <a:off x="2758439" y="1752155"/>
            <a:ext cx="6732693" cy="3852777"/>
            <a:chOff x="1192106" y="1754613"/>
            <a:chExt cx="6292774" cy="346761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96" y="4241209"/>
              <a:ext cx="934096" cy="98101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831" y="2800865"/>
              <a:ext cx="845661" cy="97526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2106" y="1759142"/>
              <a:ext cx="2150186" cy="907857"/>
            </a:xfrm>
            <a:prstGeom prst="rect">
              <a:avLst/>
            </a:prstGeom>
          </p:spPr>
        </p:pic>
        <p:sp>
          <p:nvSpPr>
            <p:cNvPr id="14" name="TextBox 13"/>
            <p:cNvSpPr txBox="1"/>
            <p:nvPr/>
          </p:nvSpPr>
          <p:spPr>
            <a:xfrm>
              <a:off x="3342292" y="1754613"/>
              <a:ext cx="3913641" cy="923330"/>
            </a:xfrm>
            <a:prstGeom prst="rect">
              <a:avLst/>
            </a:prstGeom>
            <a:noFill/>
          </p:spPr>
          <p:txBody>
            <a:bodyPr wrap="square" rtlCol="0">
              <a:spAutoFit/>
            </a:bodyPr>
            <a:lstStyle/>
            <a:p>
              <a:r>
                <a:rPr lang="en-US" b="1" dirty="0" smtClean="0"/>
                <a:t>Shipment </a:t>
              </a:r>
              <a:r>
                <a:rPr lang="en-US" b="1" dirty="0"/>
                <a:t>and </a:t>
              </a:r>
              <a:r>
                <a:rPr lang="en-US" b="1" dirty="0" smtClean="0"/>
                <a:t>logistics </a:t>
              </a:r>
              <a:r>
                <a:rPr lang="en-US" dirty="0" smtClean="0"/>
                <a:t>services could be organized at extra charges </a:t>
              </a:r>
              <a:endParaRPr lang="en-US" dirty="0"/>
            </a:p>
            <a:p>
              <a:endParaRPr lang="en-US" dirty="0"/>
            </a:p>
          </p:txBody>
        </p:sp>
        <p:sp>
          <p:nvSpPr>
            <p:cNvPr id="16" name="TextBox 15"/>
            <p:cNvSpPr txBox="1"/>
            <p:nvPr/>
          </p:nvSpPr>
          <p:spPr>
            <a:xfrm>
              <a:off x="3491653" y="2834569"/>
              <a:ext cx="3989841" cy="923330"/>
            </a:xfrm>
            <a:prstGeom prst="rect">
              <a:avLst/>
            </a:prstGeom>
            <a:noFill/>
          </p:spPr>
          <p:txBody>
            <a:bodyPr wrap="square" rtlCol="0">
              <a:spAutoFit/>
            </a:bodyPr>
            <a:lstStyle/>
            <a:p>
              <a:r>
                <a:rPr lang="en-US" b="1" dirty="0" err="1" smtClean="0"/>
                <a:t>iAuction</a:t>
              </a:r>
              <a:r>
                <a:rPr lang="en-US" dirty="0" smtClean="0"/>
                <a:t> Facilitate all necessary documentations for the owner ship transfer </a:t>
              </a:r>
              <a:endParaRPr lang="en-US" dirty="0"/>
            </a:p>
          </p:txBody>
        </p:sp>
        <p:sp>
          <p:nvSpPr>
            <p:cNvPr id="17" name="TextBox 16"/>
            <p:cNvSpPr txBox="1"/>
            <p:nvPr/>
          </p:nvSpPr>
          <p:spPr>
            <a:xfrm>
              <a:off x="3495039" y="4398297"/>
              <a:ext cx="3989841" cy="581716"/>
            </a:xfrm>
            <a:prstGeom prst="rect">
              <a:avLst/>
            </a:prstGeom>
            <a:noFill/>
          </p:spPr>
          <p:txBody>
            <a:bodyPr wrap="square" rtlCol="0">
              <a:spAutoFit/>
            </a:bodyPr>
            <a:lstStyle/>
            <a:p>
              <a:r>
                <a:rPr lang="en-US" b="1" dirty="0" smtClean="0"/>
                <a:t>Refund: </a:t>
              </a:r>
              <a:r>
                <a:rPr lang="en-US" dirty="0"/>
                <a:t>Clear and easy </a:t>
              </a:r>
              <a:r>
                <a:rPr lang="en-US" dirty="0" smtClean="0"/>
                <a:t>deposit refund process</a:t>
              </a:r>
              <a:endParaRPr lang="en-US" dirty="0"/>
            </a:p>
          </p:txBody>
        </p:sp>
      </p:grpSp>
      <p:sp>
        <p:nvSpPr>
          <p:cNvPr id="3" name="TextBox 2"/>
          <p:cNvSpPr txBox="1"/>
          <p:nvPr/>
        </p:nvSpPr>
        <p:spPr>
          <a:xfrm>
            <a:off x="2672080" y="5943600"/>
            <a:ext cx="4622800" cy="375920"/>
          </a:xfrm>
          <a:prstGeom prst="rect">
            <a:avLst/>
          </a:prstGeom>
          <a:noFill/>
        </p:spPr>
        <p:txBody>
          <a:bodyPr wrap="square" rtlCol="0">
            <a:spAutoFit/>
          </a:bodyPr>
          <a:lstStyle/>
          <a:p>
            <a:r>
              <a:rPr lang="en-US" dirty="0" smtClean="0"/>
              <a:t>* Request should be raised by Portal </a:t>
            </a:r>
            <a:endParaRPr lang="en-US" dirty="0"/>
          </a:p>
        </p:txBody>
      </p:sp>
    </p:spTree>
    <p:extLst>
      <p:ext uri="{BB962C8B-B14F-4D97-AF65-F5344CB8AC3E}">
        <p14:creationId xmlns:p14="http://schemas.microsoft.com/office/powerpoint/2010/main" val="85629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4360" y="2240280"/>
            <a:ext cx="3352800" cy="369332"/>
          </a:xfrm>
          <a:prstGeom prst="rect">
            <a:avLst/>
          </a:prstGeom>
          <a:noFill/>
        </p:spPr>
        <p:txBody>
          <a:bodyPr wrap="square" rtlCol="0">
            <a:spAutoFit/>
          </a:bodyPr>
          <a:lstStyle/>
          <a:p>
            <a:r>
              <a:rPr lang="en-US" b="1" dirty="0" smtClean="0"/>
              <a:t>Bench Mark</a:t>
            </a:r>
            <a:endParaRPr lang="en-US" b="1" dirty="0"/>
          </a:p>
        </p:txBody>
      </p:sp>
      <p:sp>
        <p:nvSpPr>
          <p:cNvPr id="3" name="TextBox 2"/>
          <p:cNvSpPr txBox="1"/>
          <p:nvPr/>
        </p:nvSpPr>
        <p:spPr>
          <a:xfrm>
            <a:off x="2377440" y="3124200"/>
            <a:ext cx="6664960" cy="1200329"/>
          </a:xfrm>
          <a:prstGeom prst="rect">
            <a:avLst/>
          </a:prstGeom>
          <a:noFill/>
        </p:spPr>
        <p:txBody>
          <a:bodyPr wrap="square" rtlCol="0">
            <a:spAutoFit/>
          </a:bodyPr>
          <a:lstStyle/>
          <a:p>
            <a:r>
              <a:rPr lang="en-US" b="1" dirty="0" smtClean="0"/>
              <a:t>Emirates Auction: ideal sample for our platform*  </a:t>
            </a:r>
          </a:p>
          <a:p>
            <a:endParaRPr lang="en-US" b="1" dirty="0"/>
          </a:p>
          <a:p>
            <a:r>
              <a:rPr lang="en-US" dirty="0" smtClean="0"/>
              <a:t>Recommend to go though the web and app to see the live features.   </a:t>
            </a:r>
          </a:p>
          <a:p>
            <a:endParaRPr lang="en-US" dirty="0"/>
          </a:p>
        </p:txBody>
      </p:sp>
      <p:sp>
        <p:nvSpPr>
          <p:cNvPr id="4" name="Rectangle 3"/>
          <p:cNvSpPr/>
          <p:nvPr/>
        </p:nvSpPr>
        <p:spPr>
          <a:xfrm>
            <a:off x="241165" y="289467"/>
            <a:ext cx="15791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400031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1120" y="3383280"/>
            <a:ext cx="7421880" cy="923330"/>
          </a:xfrm>
          <a:prstGeom prst="rect">
            <a:avLst/>
          </a:prstGeom>
          <a:noFill/>
        </p:spPr>
        <p:txBody>
          <a:bodyPr wrap="square" rtlCol="0">
            <a:spAutoFit/>
          </a:bodyPr>
          <a:lstStyle/>
          <a:p>
            <a:r>
              <a:rPr lang="en-US" dirty="0" smtClean="0"/>
              <a:t>Client Information, Plat from and all communication are privet and confidential and shall not be disclosed with out a written approval from Mr. Hamza Khalaf  </a:t>
            </a:r>
            <a:endParaRPr lang="en-US" dirty="0"/>
          </a:p>
        </p:txBody>
      </p:sp>
      <p:sp>
        <p:nvSpPr>
          <p:cNvPr id="3" name="TextBox 2"/>
          <p:cNvSpPr txBox="1"/>
          <p:nvPr/>
        </p:nvSpPr>
        <p:spPr>
          <a:xfrm>
            <a:off x="4028440" y="2326640"/>
            <a:ext cx="4846320" cy="769441"/>
          </a:xfrm>
          <a:prstGeom prst="rect">
            <a:avLst/>
          </a:prstGeom>
          <a:noFill/>
        </p:spPr>
        <p:txBody>
          <a:bodyPr wrap="square" rtlCol="0">
            <a:spAutoFit/>
          </a:bodyPr>
          <a:lstStyle/>
          <a:p>
            <a:r>
              <a:rPr lang="en-US" sz="4400" b="1" dirty="0"/>
              <a:t>Confidentiality</a:t>
            </a:r>
          </a:p>
        </p:txBody>
      </p:sp>
      <p:sp>
        <p:nvSpPr>
          <p:cNvPr id="11" name="Rectangle 10"/>
          <p:cNvSpPr/>
          <p:nvPr/>
        </p:nvSpPr>
        <p:spPr>
          <a:xfrm>
            <a:off x="241165" y="289467"/>
            <a:ext cx="15791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2688015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1735" y="1660942"/>
            <a:ext cx="7713133" cy="4247317"/>
          </a:xfrm>
          <a:prstGeom prst="rect">
            <a:avLst/>
          </a:prstGeom>
        </p:spPr>
        <p:txBody>
          <a:bodyPr wrap="square">
            <a:spAutoFit/>
          </a:bodyPr>
          <a:lstStyle/>
          <a:p>
            <a:pPr marL="285750" indent="-285750">
              <a:buFont typeface="Wingdings" panose="05000000000000000000" pitchFamily="2" charset="2"/>
              <a:buChar char="ü"/>
            </a:pPr>
            <a:r>
              <a:rPr lang="en-ZA" dirty="0" err="1" smtClean="0"/>
              <a:t>iAuction</a:t>
            </a:r>
            <a:r>
              <a:rPr lang="en-ZA" dirty="0" smtClean="0"/>
              <a:t> </a:t>
            </a:r>
            <a:r>
              <a:rPr lang="en-ZA" dirty="0"/>
              <a:t>will be assisting the different partners in liquidating their assets, selling on, and getting the best value for such assets by easing the process of the auction making it available for the number of the height of bidder with smooth and easy process</a:t>
            </a:r>
            <a:r>
              <a:rPr lang="en-ZA" dirty="0" smtClean="0"/>
              <a:t>.</a:t>
            </a:r>
          </a:p>
          <a:p>
            <a:pPr marL="285750" indent="-285750">
              <a:buFont typeface="Wingdings" panose="05000000000000000000" pitchFamily="2" charset="2"/>
              <a:buChar char="ü"/>
            </a:pPr>
            <a:endParaRPr lang="en-US" dirty="0" smtClean="0"/>
          </a:p>
          <a:p>
            <a:pPr marL="285750" indent="-285750">
              <a:buFont typeface="Wingdings" panose="05000000000000000000" pitchFamily="2" charset="2"/>
              <a:buChar char="ü"/>
            </a:pPr>
            <a:r>
              <a:rPr lang="en-ZA" dirty="0"/>
              <a:t>Provides an extensive range of accessibility for its bidders, including auction venues, online and mobile auction </a:t>
            </a:r>
            <a:r>
              <a:rPr lang="en-ZA" dirty="0" smtClean="0"/>
              <a:t>website53s </a:t>
            </a:r>
            <a:r>
              <a:rPr lang="en-ZA" dirty="0"/>
              <a:t>telephone</a:t>
            </a:r>
            <a:r>
              <a:rPr lang="en-ZA" dirty="0" smtClean="0"/>
              <a:t>, </a:t>
            </a:r>
            <a:r>
              <a:rPr lang="en-ZA" dirty="0"/>
              <a:t>and mobile apps for smartphones &amp; </a:t>
            </a:r>
            <a:r>
              <a:rPr lang="en-ZA" dirty="0" smtClean="0"/>
              <a:t>tablets</a:t>
            </a:r>
          </a:p>
          <a:p>
            <a:endParaRPr lang="en-ZA" dirty="0" smtClean="0"/>
          </a:p>
          <a:p>
            <a:pPr marL="285750" indent="-285750">
              <a:buFont typeface="Wingdings" panose="05000000000000000000" pitchFamily="2" charset="2"/>
              <a:buChar char="ü"/>
            </a:pPr>
            <a:r>
              <a:rPr lang="en-ZA" dirty="0"/>
              <a:t>Significantly contributed to the development of auction concepts in Iraq, providing creative methods that facilitate online auctions while ensuring a high level of security and ease of </a:t>
            </a:r>
            <a:r>
              <a:rPr lang="en-ZA" dirty="0" smtClean="0"/>
              <a:t>use</a:t>
            </a:r>
          </a:p>
          <a:p>
            <a:pPr marL="285750" indent="-285750">
              <a:buFont typeface="Wingdings" panose="05000000000000000000" pitchFamily="2" charset="2"/>
              <a:buChar char="ü"/>
            </a:pPr>
            <a:endParaRPr lang="en-ZA" dirty="0"/>
          </a:p>
          <a:p>
            <a:pPr marL="285750" indent="-285750">
              <a:buFont typeface="Wingdings" panose="05000000000000000000" pitchFamily="2" charset="2"/>
              <a:buChar char="ü"/>
            </a:pPr>
            <a:r>
              <a:rPr lang="en-ZA" dirty="0" err="1" smtClean="0"/>
              <a:t>iAuction</a:t>
            </a:r>
            <a:r>
              <a:rPr lang="en-ZA" dirty="0" smtClean="0"/>
              <a:t> will be following the best international standards and practices and to be capitalizing on highly qualified team.</a:t>
            </a:r>
          </a:p>
        </p:txBody>
      </p:sp>
      <p:sp>
        <p:nvSpPr>
          <p:cNvPr id="3" name="TextBox 2"/>
          <p:cNvSpPr txBox="1"/>
          <p:nvPr/>
        </p:nvSpPr>
        <p:spPr>
          <a:xfrm>
            <a:off x="4148667" y="1106944"/>
            <a:ext cx="4224866" cy="369332"/>
          </a:xfrm>
          <a:prstGeom prst="rect">
            <a:avLst/>
          </a:prstGeom>
          <a:noFill/>
        </p:spPr>
        <p:txBody>
          <a:bodyPr wrap="square" rtlCol="0">
            <a:spAutoFit/>
          </a:bodyPr>
          <a:lstStyle/>
          <a:p>
            <a:r>
              <a:rPr lang="en-US" b="1" dirty="0" err="1" smtClean="0">
                <a:ln w="0"/>
                <a:effectLst>
                  <a:outerShdw blurRad="38100" dist="19050" dir="2700000" algn="tl" rotWithShape="0">
                    <a:schemeClr val="dk1">
                      <a:alpha val="40000"/>
                    </a:schemeClr>
                  </a:outerShdw>
                </a:effectLst>
              </a:rPr>
              <a:t>iAuction</a:t>
            </a:r>
            <a:r>
              <a:rPr lang="en-US" b="1" dirty="0" smtClean="0">
                <a:ln w="0"/>
                <a:effectLst>
                  <a:outerShdw blurRad="38100" dist="19050" dir="2700000" algn="tl" rotWithShape="0">
                    <a:schemeClr val="dk1">
                      <a:alpha val="40000"/>
                    </a:schemeClr>
                  </a:outerShdw>
                </a:effectLst>
              </a:rPr>
              <a:t> Adding Value Auction Services</a:t>
            </a:r>
            <a:endParaRPr lang="en-US" b="1"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575" y="2145770"/>
            <a:ext cx="2143125" cy="2143125"/>
          </a:xfrm>
          <a:prstGeom prst="rect">
            <a:avLst/>
          </a:prstGeom>
        </p:spPr>
      </p:pic>
      <p:sp>
        <p:nvSpPr>
          <p:cNvPr id="15" name="Rectangle 14"/>
          <p:cNvSpPr/>
          <p:nvPr/>
        </p:nvSpPr>
        <p:spPr>
          <a:xfrm>
            <a:off x="241165" y="289467"/>
            <a:ext cx="15029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17715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32835" y="680349"/>
            <a:ext cx="6043083" cy="646331"/>
          </a:xfrm>
          <a:prstGeom prst="rect">
            <a:avLst/>
          </a:prstGeom>
          <a:noFill/>
        </p:spPr>
        <p:txBody>
          <a:bodyPr wrap="square" rtlCol="0">
            <a:spAutoFit/>
          </a:bodyPr>
          <a:lstStyle/>
          <a:p>
            <a:r>
              <a:rPr lang="en-US" b="1" dirty="0" smtClean="0">
                <a:ln w="0"/>
                <a:effectLst>
                  <a:outerShdw blurRad="38100" dist="19050" dir="2700000" algn="tl" rotWithShape="0">
                    <a:schemeClr val="dk1">
                      <a:alpha val="40000"/>
                    </a:schemeClr>
                  </a:outerShdw>
                </a:effectLst>
              </a:rPr>
              <a:t>The Platform strategy is to partner with:</a:t>
            </a:r>
          </a:p>
          <a:p>
            <a:endParaRPr lang="en-US" dirty="0" smtClean="0"/>
          </a:p>
        </p:txBody>
      </p:sp>
      <p:sp>
        <p:nvSpPr>
          <p:cNvPr id="6" name="TextBox 5"/>
          <p:cNvSpPr txBox="1"/>
          <p:nvPr/>
        </p:nvSpPr>
        <p:spPr>
          <a:xfrm>
            <a:off x="3610738" y="1465770"/>
            <a:ext cx="4004733" cy="923330"/>
          </a:xfrm>
          <a:prstGeom prst="rect">
            <a:avLst/>
          </a:prstGeom>
          <a:noFill/>
        </p:spPr>
        <p:txBody>
          <a:bodyPr wrap="square" rtlCol="0">
            <a:spAutoFit/>
          </a:bodyPr>
          <a:lstStyle/>
          <a:p>
            <a:r>
              <a:rPr lang="en-US" b="1" dirty="0"/>
              <a:t>The different government bodies</a:t>
            </a:r>
            <a:r>
              <a:rPr lang="en-US" dirty="0"/>
              <a:t>: Asset liquidation or Surplus Sales </a:t>
            </a:r>
          </a:p>
          <a:p>
            <a:r>
              <a:rPr lang="en-US" dirty="0" smtClean="0"/>
              <a:t> </a:t>
            </a:r>
            <a:endParaRPr lang="en-US" dirty="0"/>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b="8890"/>
          <a:stretch/>
        </p:blipFill>
        <p:spPr>
          <a:xfrm>
            <a:off x="7734888" y="746177"/>
            <a:ext cx="1228756" cy="9783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4238" y="1890454"/>
            <a:ext cx="848173" cy="565725"/>
          </a:xfrm>
          <a:prstGeom prst="rect">
            <a:avLst/>
          </a:prstGeom>
        </p:spPr>
      </p:pic>
      <p:sp>
        <p:nvSpPr>
          <p:cNvPr id="22" name="TextBox 21"/>
          <p:cNvSpPr txBox="1"/>
          <p:nvPr/>
        </p:nvSpPr>
        <p:spPr>
          <a:xfrm>
            <a:off x="3746205" y="2559600"/>
            <a:ext cx="3564466" cy="658900"/>
          </a:xfrm>
          <a:prstGeom prst="rect">
            <a:avLst/>
          </a:prstGeom>
          <a:noFill/>
        </p:spPr>
        <p:txBody>
          <a:bodyPr wrap="square" rtlCol="0">
            <a:spAutoFit/>
          </a:bodyPr>
          <a:lstStyle/>
          <a:p>
            <a:r>
              <a:rPr lang="en-US" b="1" dirty="0"/>
              <a:t>Courts: </a:t>
            </a:r>
            <a:r>
              <a:rPr lang="en-US" dirty="0"/>
              <a:t>seized assist liquidation.</a:t>
            </a:r>
          </a:p>
          <a:p>
            <a:endParaRPr lang="en-US"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3872" y="2299275"/>
            <a:ext cx="816183" cy="79813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1919" y="1336167"/>
            <a:ext cx="798136" cy="798136"/>
          </a:xfrm>
          <a:prstGeom prst="rect">
            <a:avLst/>
          </a:prstGeom>
        </p:spPr>
      </p:pic>
      <p:sp>
        <p:nvSpPr>
          <p:cNvPr id="24" name="TextBox 23"/>
          <p:cNvSpPr txBox="1"/>
          <p:nvPr/>
        </p:nvSpPr>
        <p:spPr>
          <a:xfrm>
            <a:off x="3696501" y="3467154"/>
            <a:ext cx="3614170" cy="646331"/>
          </a:xfrm>
          <a:prstGeom prst="rect">
            <a:avLst/>
          </a:prstGeom>
          <a:noFill/>
        </p:spPr>
        <p:txBody>
          <a:bodyPr wrap="square" rtlCol="0">
            <a:spAutoFit/>
          </a:bodyPr>
          <a:lstStyle/>
          <a:p>
            <a:r>
              <a:rPr lang="en-US" b="1" dirty="0" smtClean="0"/>
              <a:t>Banks</a:t>
            </a:r>
            <a:r>
              <a:rPr lang="en-US" b="1" dirty="0"/>
              <a:t>: </a:t>
            </a:r>
            <a:r>
              <a:rPr lang="en-US" dirty="0"/>
              <a:t>liquidation or other needs</a:t>
            </a:r>
          </a:p>
          <a:p>
            <a:endParaRPr lang="en-US" dirty="0"/>
          </a:p>
        </p:txBody>
      </p:sp>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b="10365"/>
          <a:stretch/>
        </p:blipFill>
        <p:spPr>
          <a:xfrm>
            <a:off x="2710492" y="3262382"/>
            <a:ext cx="839563" cy="797414"/>
          </a:xfrm>
          <a:prstGeom prst="rect">
            <a:avLst/>
          </a:prstGeom>
        </p:spPr>
      </p:pic>
      <p:pic>
        <p:nvPicPr>
          <p:cNvPr id="26" name="Picture 25"/>
          <p:cNvPicPr>
            <a:picLocks noChangeAspect="1"/>
          </p:cNvPicPr>
          <p:nvPr/>
        </p:nvPicPr>
        <p:blipFill rotWithShape="1">
          <a:blip r:embed="rId7" cstate="print">
            <a:extLst>
              <a:ext uri="{28A0092B-C50C-407E-A947-70E740481C1C}">
                <a14:useLocalDpi xmlns:a14="http://schemas.microsoft.com/office/drawing/2010/main" val="0"/>
              </a:ext>
            </a:extLst>
          </a:blip>
          <a:srcRect r="8564"/>
          <a:stretch/>
        </p:blipFill>
        <p:spPr>
          <a:xfrm>
            <a:off x="2710492" y="4299763"/>
            <a:ext cx="821913" cy="793936"/>
          </a:xfrm>
          <a:prstGeom prst="rect">
            <a:avLst/>
          </a:prstGeom>
        </p:spPr>
      </p:pic>
      <p:sp>
        <p:nvSpPr>
          <p:cNvPr id="27" name="TextBox 26"/>
          <p:cNvSpPr txBox="1"/>
          <p:nvPr/>
        </p:nvSpPr>
        <p:spPr>
          <a:xfrm>
            <a:off x="3739248" y="4540840"/>
            <a:ext cx="4092422" cy="646331"/>
          </a:xfrm>
          <a:prstGeom prst="rect">
            <a:avLst/>
          </a:prstGeom>
          <a:noFill/>
        </p:spPr>
        <p:txBody>
          <a:bodyPr wrap="square" rtlCol="0">
            <a:spAutoFit/>
          </a:bodyPr>
          <a:lstStyle/>
          <a:p>
            <a:r>
              <a:rPr lang="en-US" b="1" dirty="0" smtClean="0"/>
              <a:t>Insurances</a:t>
            </a:r>
            <a:r>
              <a:rPr lang="en-US" dirty="0" smtClean="0"/>
              <a:t>: </a:t>
            </a:r>
            <a:r>
              <a:rPr lang="en-US" dirty="0"/>
              <a:t>savage </a:t>
            </a:r>
            <a:r>
              <a:rPr lang="en-ZA" dirty="0"/>
              <a:t>cars and machineries </a:t>
            </a:r>
            <a:endParaRPr lang="en-US" dirty="0"/>
          </a:p>
          <a:p>
            <a:endParaRPr lang="en-US" dirty="0"/>
          </a:p>
        </p:txBody>
      </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32835" y="5260190"/>
            <a:ext cx="818256" cy="818256"/>
          </a:xfrm>
          <a:prstGeom prst="rect">
            <a:avLst/>
          </a:prstGeom>
        </p:spPr>
      </p:pic>
      <p:sp>
        <p:nvSpPr>
          <p:cNvPr id="29" name="TextBox 28"/>
          <p:cNvSpPr txBox="1"/>
          <p:nvPr/>
        </p:nvSpPr>
        <p:spPr>
          <a:xfrm>
            <a:off x="3869270" y="5370240"/>
            <a:ext cx="3962400" cy="923330"/>
          </a:xfrm>
          <a:prstGeom prst="rect">
            <a:avLst/>
          </a:prstGeom>
          <a:noFill/>
        </p:spPr>
        <p:txBody>
          <a:bodyPr wrap="square" rtlCol="0">
            <a:spAutoFit/>
          </a:bodyPr>
          <a:lstStyle/>
          <a:p>
            <a:r>
              <a:rPr lang="en-US" b="1" dirty="0"/>
              <a:t>Private </a:t>
            </a:r>
            <a:r>
              <a:rPr lang="en-US" b="1" dirty="0" smtClean="0"/>
              <a:t>Entities &amp; Individuals: </a:t>
            </a:r>
            <a:r>
              <a:rPr lang="en-US" dirty="0" smtClean="0"/>
              <a:t>Maximize the Asset Value whiter its Property New or Used Car…</a:t>
            </a:r>
            <a:r>
              <a:rPr lang="en-US" dirty="0" err="1" smtClean="0"/>
              <a:t>etc</a:t>
            </a:r>
            <a:r>
              <a:rPr lang="en-US" dirty="0" smtClean="0"/>
              <a:t> </a:t>
            </a:r>
            <a:endParaRPr lang="en-US" dirty="0"/>
          </a:p>
        </p:txBody>
      </p:sp>
      <p:pic>
        <p:nvPicPr>
          <p:cNvPr id="33" name="Picture 32"/>
          <p:cNvPicPr>
            <a:picLocks noChangeAspect="1"/>
          </p:cNvPicPr>
          <p:nvPr/>
        </p:nvPicPr>
        <p:blipFill rotWithShape="1">
          <a:blip r:embed="rId9" cstate="print">
            <a:extLst>
              <a:ext uri="{28A0092B-C50C-407E-A947-70E740481C1C}">
                <a14:useLocalDpi xmlns:a14="http://schemas.microsoft.com/office/drawing/2010/main" val="0"/>
              </a:ext>
            </a:extLst>
          </a:blip>
          <a:srcRect b="7286"/>
          <a:stretch/>
        </p:blipFill>
        <p:spPr>
          <a:xfrm>
            <a:off x="7775715" y="2593926"/>
            <a:ext cx="1005217" cy="669114"/>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97813" y="3682216"/>
            <a:ext cx="964021" cy="964021"/>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31670" y="3787614"/>
            <a:ext cx="997638" cy="805975"/>
          </a:xfrm>
          <a:prstGeom prst="rect">
            <a:avLst/>
          </a:prstGeom>
        </p:spPr>
      </p:pic>
      <p:pic>
        <p:nvPicPr>
          <p:cNvPr id="36" name="Picture 35"/>
          <p:cNvPicPr>
            <a:picLocks noChangeAspect="1"/>
          </p:cNvPicPr>
          <p:nvPr/>
        </p:nvPicPr>
        <p:blipFill rotWithShape="1">
          <a:blip r:embed="rId12">
            <a:extLst>
              <a:ext uri="{28A0092B-C50C-407E-A947-70E740481C1C}">
                <a14:useLocalDpi xmlns:a14="http://schemas.microsoft.com/office/drawing/2010/main" val="0"/>
              </a:ext>
            </a:extLst>
          </a:blip>
          <a:srcRect l="5778" t="16868" r="2223" b="29394"/>
          <a:stretch/>
        </p:blipFill>
        <p:spPr>
          <a:xfrm>
            <a:off x="7594740" y="3307067"/>
            <a:ext cx="1495835" cy="480546"/>
          </a:xfrm>
          <a:prstGeom prst="rect">
            <a:avLst/>
          </a:prstGeom>
        </p:spPr>
      </p:pic>
      <p:pic>
        <p:nvPicPr>
          <p:cNvPr id="38" name="Picture 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83646" y="4671461"/>
            <a:ext cx="804199" cy="687967"/>
          </a:xfrm>
          <a:prstGeom prst="rect">
            <a:avLst/>
          </a:prstGeom>
        </p:spPr>
      </p:pic>
      <p:pic>
        <p:nvPicPr>
          <p:cNvPr id="39" name="Picture 3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957975" y="5464723"/>
            <a:ext cx="975068" cy="863193"/>
          </a:xfrm>
          <a:prstGeom prst="rect">
            <a:avLst/>
          </a:prstGeom>
        </p:spPr>
      </p:pic>
      <p:sp>
        <p:nvSpPr>
          <p:cNvPr id="54" name="Rectangle 53"/>
          <p:cNvSpPr/>
          <p:nvPr/>
        </p:nvSpPr>
        <p:spPr>
          <a:xfrm>
            <a:off x="241165" y="289467"/>
            <a:ext cx="11981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25621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2219" y="1525878"/>
            <a:ext cx="4582161" cy="4801314"/>
          </a:xfrm>
          <a:prstGeom prst="rect">
            <a:avLst/>
          </a:prstGeom>
          <a:noFill/>
        </p:spPr>
        <p:txBody>
          <a:bodyPr wrap="square" rtlCol="0">
            <a:spAutoFit/>
          </a:bodyPr>
          <a:lstStyle/>
          <a:p>
            <a:endParaRPr lang="en-US" dirty="0"/>
          </a:p>
          <a:p>
            <a:r>
              <a:rPr lang="en-US" dirty="0" smtClean="0"/>
              <a:t>The Platform allow our bidder to access a verity of assets at the comfort of their location and provide a detailed report of the different assets.</a:t>
            </a:r>
          </a:p>
          <a:p>
            <a:endParaRPr lang="en-US" dirty="0"/>
          </a:p>
          <a:p>
            <a:r>
              <a:rPr lang="en-ZA" b="1" dirty="0" smtClean="0"/>
              <a:t>Automobiles: </a:t>
            </a:r>
            <a:r>
              <a:rPr lang="en-US" dirty="0" smtClean="0"/>
              <a:t>new, used </a:t>
            </a:r>
            <a:r>
              <a:rPr lang="en-US" dirty="0"/>
              <a:t>&amp; Salvaged</a:t>
            </a:r>
            <a:endParaRPr lang="en-ZA" b="1" dirty="0"/>
          </a:p>
          <a:p>
            <a:r>
              <a:rPr lang="en-ZA" b="1" dirty="0"/>
              <a:t>Vehicle license plates</a:t>
            </a:r>
          </a:p>
          <a:p>
            <a:r>
              <a:rPr lang="en-ZA" b="1" dirty="0"/>
              <a:t>Real estate and properties</a:t>
            </a:r>
          </a:p>
          <a:p>
            <a:r>
              <a:rPr lang="en-ZA" b="1" dirty="0"/>
              <a:t>Asset liquidation</a:t>
            </a:r>
          </a:p>
          <a:p>
            <a:r>
              <a:rPr lang="en-ZA" b="1" dirty="0"/>
              <a:t>VIP mobile numbers</a:t>
            </a:r>
          </a:p>
          <a:p>
            <a:r>
              <a:rPr lang="en-ZA" b="1" dirty="0"/>
              <a:t>Jewellery</a:t>
            </a:r>
          </a:p>
          <a:p>
            <a:r>
              <a:rPr lang="en-ZA" b="1" dirty="0"/>
              <a:t>Heavy machinery</a:t>
            </a:r>
          </a:p>
          <a:p>
            <a:r>
              <a:rPr lang="en-ZA" b="1" dirty="0"/>
              <a:t>Plant and construction equipment's.</a:t>
            </a:r>
            <a:r>
              <a:rPr lang="en-US" b="1" dirty="0"/>
              <a:t>  </a:t>
            </a:r>
          </a:p>
          <a:p>
            <a:endParaRPr lang="en-US" dirty="0" smtClean="0"/>
          </a:p>
          <a:p>
            <a:r>
              <a:rPr lang="en-US" dirty="0" smtClean="0"/>
              <a:t>Different payment methods and easy process.</a:t>
            </a:r>
          </a:p>
          <a:p>
            <a:endParaRPr lang="en-US" dirty="0"/>
          </a:p>
        </p:txBody>
      </p:sp>
      <p:sp>
        <p:nvSpPr>
          <p:cNvPr id="23" name="Rectangle 22"/>
          <p:cNvSpPr/>
          <p:nvPr/>
        </p:nvSpPr>
        <p:spPr>
          <a:xfrm>
            <a:off x="241165" y="289467"/>
            <a:ext cx="1596102"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
        <p:nvSpPr>
          <p:cNvPr id="28" name="TextBox 27"/>
          <p:cNvSpPr txBox="1"/>
          <p:nvPr/>
        </p:nvSpPr>
        <p:spPr>
          <a:xfrm>
            <a:off x="2500163" y="1219200"/>
            <a:ext cx="3890981" cy="369332"/>
          </a:xfrm>
          <a:prstGeom prst="rect">
            <a:avLst/>
          </a:prstGeom>
          <a:noFill/>
        </p:spPr>
        <p:txBody>
          <a:bodyPr wrap="square" rtlCol="0">
            <a:spAutoFit/>
          </a:bodyPr>
          <a:lstStyle/>
          <a:p>
            <a:r>
              <a:rPr lang="en-US" b="1" dirty="0" err="1" smtClean="0"/>
              <a:t>iAuction</a:t>
            </a:r>
            <a:r>
              <a:rPr lang="en-US" b="1" dirty="0" smtClean="0"/>
              <a:t> Different asset listing </a:t>
            </a:r>
            <a:endParaRPr lang="en-US" b="1" dirty="0"/>
          </a:p>
        </p:txBody>
      </p:sp>
    </p:spTree>
    <p:extLst>
      <p:ext uri="{BB962C8B-B14F-4D97-AF65-F5344CB8AC3E}">
        <p14:creationId xmlns:p14="http://schemas.microsoft.com/office/powerpoint/2010/main" val="2859516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3C8E1188-6EAE-41AB-B9D9-56AC4D967171}"/>
              </a:ext>
            </a:extLst>
          </p:cNvPr>
          <p:cNvSpPr/>
          <p:nvPr/>
        </p:nvSpPr>
        <p:spPr>
          <a:xfrm>
            <a:off x="6273212" y="660405"/>
            <a:ext cx="4875356" cy="57219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mj-lt"/>
              <a:buAutoNum type="arabicPeriod" startAt="16"/>
            </a:pPr>
            <a:r>
              <a:rPr lang="en-ZA" sz="1200" dirty="0"/>
              <a:t> After the client has subscribed for the auction he/she can access to a personal page which takes track of all the items he/she is concurring to bid</a:t>
            </a:r>
            <a:r>
              <a:rPr lang="en-ZA" sz="1200" dirty="0" smtClean="0"/>
              <a:t>.</a:t>
            </a:r>
          </a:p>
          <a:p>
            <a:pPr marL="228600" indent="-228600">
              <a:buFont typeface="+mj-lt"/>
              <a:buAutoNum type="arabicPeriod" startAt="16"/>
            </a:pPr>
            <a:r>
              <a:rPr lang="en-ZA" sz="1200" dirty="0" smtClean="0"/>
              <a:t>Bidder could add any lots to his watch list.</a:t>
            </a:r>
          </a:p>
          <a:p>
            <a:endParaRPr lang="en-ZA" sz="1200" dirty="0" smtClean="0"/>
          </a:p>
          <a:p>
            <a:pPr marL="228600" indent="-228600">
              <a:buFont typeface="+mj-lt"/>
              <a:buAutoNum type="arabicPeriod" startAt="16"/>
            </a:pPr>
            <a:r>
              <a:rPr lang="en-ZA" sz="1200" dirty="0" smtClean="0"/>
              <a:t>After </a:t>
            </a:r>
            <a:r>
              <a:rPr lang="en-ZA" sz="1200" dirty="0"/>
              <a:t>the auction end time, no more bids can be accepted, and the item is assigned to the user with highest bid. </a:t>
            </a:r>
          </a:p>
          <a:p>
            <a:pPr marL="228600" indent="-228600">
              <a:buFont typeface="+mj-lt"/>
              <a:buAutoNum type="arabicPeriod" startAt="16"/>
            </a:pPr>
            <a:r>
              <a:rPr lang="en-ZA" sz="1200" dirty="0"/>
              <a:t>Certain provider may subject their asset for their approval. In other case they may allow any one who is interested to increase 10% of the winning price, to bid on the real estate or other items after  the auctions end.</a:t>
            </a:r>
          </a:p>
          <a:p>
            <a:pPr marL="228600" indent="-228600">
              <a:buFont typeface="+mj-lt"/>
              <a:buAutoNum type="arabicPeriod" startAt="16"/>
            </a:pPr>
            <a:r>
              <a:rPr lang="en-ZA" sz="1200" dirty="0"/>
              <a:t>winner shall make pay the asset value in full and collect the asset with in 2 working days</a:t>
            </a:r>
          </a:p>
          <a:p>
            <a:pPr marL="228600" indent="-228600">
              <a:buFont typeface="+mj-lt"/>
              <a:buAutoNum type="arabicPeriod" startAt="16"/>
            </a:pPr>
            <a:r>
              <a:rPr lang="en-ZA" sz="1200" dirty="0"/>
              <a:t>Storage fees will be added on daily bases with amount to be determined by the administration</a:t>
            </a:r>
          </a:p>
          <a:p>
            <a:pPr marL="228600" indent="-228600">
              <a:buFont typeface="+mj-lt"/>
              <a:buAutoNum type="arabicPeriod" startAt="16"/>
            </a:pPr>
            <a:r>
              <a:rPr lang="en-ZA" sz="1200" dirty="0"/>
              <a:t> invent asset value was not paid security deposit will be confiscated  </a:t>
            </a:r>
          </a:p>
          <a:p>
            <a:pPr marL="228600" indent="-228600">
              <a:buFont typeface="+mj-lt"/>
              <a:buAutoNum type="arabicPeriod" startAt="16"/>
            </a:pPr>
            <a:r>
              <a:rPr lang="en-ZA" sz="1200" dirty="0"/>
              <a:t>In event no bid is made seller may review the starting price and put the asset to the auction again  </a:t>
            </a:r>
          </a:p>
          <a:p>
            <a:pPr marL="228600" indent="-228600">
              <a:buFont typeface="+mj-lt"/>
              <a:buAutoNum type="arabicPeriod" startAt="16"/>
            </a:pPr>
            <a:r>
              <a:rPr lang="en-ZA" sz="1200" dirty="0"/>
              <a:t>Bidders can request deposit refund from the platform</a:t>
            </a:r>
          </a:p>
          <a:p>
            <a:pPr marL="228600" indent="-228600">
              <a:buFont typeface="+mj-lt"/>
              <a:buAutoNum type="arabicPeriod" startAt="16"/>
            </a:pPr>
            <a:r>
              <a:rPr lang="en-ZA" sz="1200" dirty="0"/>
              <a:t>Refund could be collected with in period to be assigned by the administration</a:t>
            </a:r>
          </a:p>
          <a:p>
            <a:pPr marL="228600" indent="-228600">
              <a:buFont typeface="+mj-lt"/>
              <a:buAutoNum type="arabicPeriod" startAt="16"/>
            </a:pPr>
            <a:r>
              <a:rPr lang="en-ZA" sz="1200" dirty="0"/>
              <a:t>At this stage Cash handing is the common practise, how ever credit card model to be ready for future implementation</a:t>
            </a:r>
          </a:p>
          <a:p>
            <a:pPr marL="228600" indent="-228600">
              <a:buFont typeface="+mj-lt"/>
              <a:buAutoNum type="arabicPeriod" startAt="16"/>
            </a:pPr>
            <a:r>
              <a:rPr lang="en-ZA" sz="1200" dirty="0"/>
              <a:t>We may sign agreement with different exchange company in different state to allow bidder to pay the security deposit at their convince</a:t>
            </a:r>
          </a:p>
          <a:p>
            <a:pPr marL="228600" indent="-228600">
              <a:buFont typeface="+mj-lt"/>
              <a:buAutoNum type="arabicPeriod" startAt="16"/>
            </a:pPr>
            <a:r>
              <a:rPr lang="en-ZA" sz="1200" dirty="0"/>
              <a:t>Winner my file logistics request at the portal ( this feature to be added in v2)</a:t>
            </a:r>
          </a:p>
          <a:p>
            <a:pPr marL="228600" indent="-228600">
              <a:buFont typeface="+mj-lt"/>
              <a:buAutoNum type="arabicPeriod" startAt="16"/>
            </a:pPr>
            <a:r>
              <a:rPr lang="en-ZA" sz="1200" dirty="0"/>
              <a:t>Winner my request document clearance services ( to be activated at late stages)</a:t>
            </a:r>
          </a:p>
          <a:p>
            <a:pPr marL="228600" indent="-228600">
              <a:buFont typeface="+mj-lt"/>
              <a:buAutoNum type="arabicPeriod" startAt="16"/>
            </a:pPr>
            <a:r>
              <a:rPr lang="en-ZA" sz="1200" dirty="0"/>
              <a:t>Auction Fees to be calculated (percentage or flat fees based on price practise </a:t>
            </a:r>
          </a:p>
        </p:txBody>
      </p:sp>
      <p:sp>
        <p:nvSpPr>
          <p:cNvPr id="26" name="Rectangle 25">
            <a:extLst>
              <a:ext uri="{FF2B5EF4-FFF2-40B4-BE49-F238E27FC236}">
                <a16:creationId xmlns:a16="http://schemas.microsoft.com/office/drawing/2014/main" xmlns="" id="{272A7E7C-414B-4481-8EEF-DAB0374BB90E}"/>
              </a:ext>
            </a:extLst>
          </p:cNvPr>
          <p:cNvSpPr/>
          <p:nvPr/>
        </p:nvSpPr>
        <p:spPr>
          <a:xfrm>
            <a:off x="887351" y="660404"/>
            <a:ext cx="4892040" cy="57219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mj-lt"/>
              <a:buAutoNum type="arabicPeriod"/>
            </a:pPr>
            <a:endParaRPr lang="en-ZA" sz="1200" dirty="0"/>
          </a:p>
          <a:p>
            <a:pPr marL="228600" indent="-228600">
              <a:buFont typeface="+mj-lt"/>
              <a:buAutoNum type="arabicPeriod"/>
            </a:pPr>
            <a:r>
              <a:rPr lang="en-ZA" sz="1200" dirty="0"/>
              <a:t>Each Item on auction assigned to unique lot Number</a:t>
            </a:r>
          </a:p>
          <a:p>
            <a:pPr marL="228600" indent="-228600">
              <a:buFont typeface="+mj-lt"/>
              <a:buAutoNum type="arabicPeriod"/>
            </a:pPr>
            <a:r>
              <a:rPr lang="en-ZA" sz="1200" dirty="0"/>
              <a:t>Main categories are:  Car and Machinery, Properties, Vehicle license plates, General Items, VIP mobile numbers, Shop for Rent, Others with ability to add new category.  </a:t>
            </a:r>
          </a:p>
          <a:p>
            <a:pPr marL="228600" indent="-228600">
              <a:buFont typeface="+mj-lt"/>
              <a:buAutoNum type="arabicPeriod"/>
            </a:pPr>
            <a:r>
              <a:rPr lang="en-ZA" sz="1200" dirty="0"/>
              <a:t> Items are characterized by a code, an image, a description, and a category</a:t>
            </a:r>
          </a:p>
          <a:p>
            <a:pPr marL="228600" indent="-228600">
              <a:buFont typeface="+mj-lt"/>
              <a:buAutoNum type="arabicPeriod"/>
            </a:pPr>
            <a:r>
              <a:rPr lang="en-ZA" sz="1200" dirty="0"/>
              <a:t>Each item has an auction starting date and time, and an end date and time (auction interval). </a:t>
            </a:r>
          </a:p>
          <a:p>
            <a:pPr marL="228600" indent="-228600">
              <a:buFont typeface="+mj-lt"/>
              <a:buAutoNum type="arabicPeriod"/>
            </a:pPr>
            <a:r>
              <a:rPr lang="en-ZA" sz="1200" dirty="0"/>
              <a:t>Items on auction are characterized by a status which specifies the starting price, the current price, the minimum bid increment, the time remaining before the end of the auction, location and number of bids.(Different details filed will be showed depend on the different categories) </a:t>
            </a:r>
          </a:p>
          <a:p>
            <a:pPr marL="228600" indent="-228600">
              <a:buFont typeface="+mj-lt"/>
              <a:buAutoNum type="arabicPeriod"/>
            </a:pPr>
            <a:r>
              <a:rPr lang="en-ZA" sz="1200" dirty="0"/>
              <a:t>The item features and its status are displayed in a specific item page.</a:t>
            </a:r>
          </a:p>
          <a:p>
            <a:pPr marL="228600" indent="-228600">
              <a:buFont typeface="+mj-lt"/>
              <a:buAutoNum type="arabicPeriod"/>
            </a:pPr>
            <a:r>
              <a:rPr lang="en-ZA" sz="1200" dirty="0"/>
              <a:t>Items on auction can be added, deleted and modified</a:t>
            </a:r>
          </a:p>
          <a:p>
            <a:pPr marL="228600" indent="-228600">
              <a:buFont typeface="+mj-lt"/>
              <a:buAutoNum type="arabicPeriod"/>
            </a:pPr>
            <a:r>
              <a:rPr lang="en-ZA" sz="1200" dirty="0"/>
              <a:t>users  over mobile app/web are allowed to look at items on auction, navigating among them by through various searching/sorting capabilities, for example, by category, lot no and through other kinds of search (keyword, cost, auction end </a:t>
            </a:r>
            <a:r>
              <a:rPr lang="en-ZA" sz="1200" dirty="0" err="1"/>
              <a:t>date,etc</a:t>
            </a:r>
            <a:r>
              <a:rPr lang="en-ZA" sz="1200" dirty="0"/>
              <a:t>).</a:t>
            </a:r>
          </a:p>
          <a:p>
            <a:pPr marL="228600" indent="-228600">
              <a:buFont typeface="+mj-lt"/>
              <a:buAutoNum type="arabicPeriod"/>
            </a:pPr>
            <a:r>
              <a:rPr lang="en-ZA" sz="1200" dirty="0"/>
              <a:t>The platform allows users to create ID and password after subscribing for the auction by providing personal data and identification </a:t>
            </a:r>
          </a:p>
          <a:p>
            <a:pPr marL="228600" indent="-228600">
              <a:buFont typeface="+mj-lt"/>
              <a:buAutoNum type="arabicPeriod"/>
            </a:pPr>
            <a:r>
              <a:rPr lang="en-ZA" sz="1200" dirty="0"/>
              <a:t>ID should be verified by mediator </a:t>
            </a:r>
          </a:p>
          <a:p>
            <a:pPr marL="228600" indent="-228600">
              <a:buFont typeface="+mj-lt"/>
              <a:buAutoNum type="arabicPeriod"/>
            </a:pPr>
            <a:r>
              <a:rPr lang="en-ZA" sz="1200" dirty="0"/>
              <a:t>Anonymous user can list, view details and search.</a:t>
            </a:r>
          </a:p>
          <a:p>
            <a:pPr marL="228600" indent="-228600">
              <a:buFont typeface="+mj-lt"/>
              <a:buAutoNum type="arabicPeriod"/>
            </a:pPr>
            <a:r>
              <a:rPr lang="en-ZA" sz="1200" dirty="0"/>
              <a:t>Each User must Have a </a:t>
            </a:r>
            <a:r>
              <a:rPr lang="en-US" sz="1200" dirty="0" smtClean="0"/>
              <a:t>wallet</a:t>
            </a:r>
            <a:r>
              <a:rPr lang="en-ZA" sz="1200" dirty="0" smtClean="0"/>
              <a:t>, </a:t>
            </a:r>
            <a:r>
              <a:rPr lang="en-ZA" sz="1200" dirty="0"/>
              <a:t>when user make payment of the security deposit it be added to his Walt the he can use that security deposit to make the bid.</a:t>
            </a:r>
          </a:p>
          <a:p>
            <a:pPr marL="228600" indent="-228600">
              <a:buFont typeface="+mj-lt"/>
              <a:buAutoNum type="arabicPeriod"/>
            </a:pPr>
            <a:r>
              <a:rPr lang="en-ZA" sz="1200" dirty="0"/>
              <a:t>User Must pay the security deposit amount to be able to do bids</a:t>
            </a:r>
          </a:p>
          <a:p>
            <a:pPr marL="228600" indent="-228600">
              <a:buFont typeface="+mj-lt"/>
              <a:buAutoNum type="arabicPeriod"/>
            </a:pPr>
            <a:r>
              <a:rPr lang="en-ZA" sz="1200" dirty="0"/>
              <a:t>Security deposit amount is determined by the administration</a:t>
            </a:r>
          </a:p>
          <a:p>
            <a:pPr marL="228600" indent="-228600">
              <a:buFont typeface="+mj-lt"/>
              <a:buAutoNum type="arabicPeriod"/>
            </a:pPr>
            <a:r>
              <a:rPr lang="en-ZA" sz="1200" dirty="0"/>
              <a:t>Bids can be placed only during the auction interval by registered users, and can only be one or more bid increment higher than the current bid.</a:t>
            </a:r>
          </a:p>
          <a:p>
            <a:pPr marL="342900" indent="-342900">
              <a:buFont typeface="+mj-lt"/>
              <a:buAutoNum type="arabicPeriod"/>
            </a:pPr>
            <a:endParaRPr lang="en-US" sz="1200" dirty="0"/>
          </a:p>
        </p:txBody>
      </p:sp>
      <p:sp>
        <p:nvSpPr>
          <p:cNvPr id="13" name="object 2">
            <a:extLst>
              <a:ext uri="{FF2B5EF4-FFF2-40B4-BE49-F238E27FC236}">
                <a16:creationId xmlns:a16="http://schemas.microsoft.com/office/drawing/2014/main" xmlns="" id="{B21EC1BE-FC97-4661-BFC2-C74730B00A36}"/>
              </a:ext>
            </a:extLst>
          </p:cNvPr>
          <p:cNvSpPr txBox="1"/>
          <p:nvPr/>
        </p:nvSpPr>
        <p:spPr>
          <a:xfrm>
            <a:off x="11277601" y="6521678"/>
            <a:ext cx="171415" cy="150060"/>
          </a:xfrm>
          <a:prstGeom prst="rect">
            <a:avLst/>
          </a:prstGeom>
        </p:spPr>
        <p:txBody>
          <a:bodyPr wrap="square" lIns="0" tIns="0" rIns="0" bIns="0" rtlCol="0">
            <a:noAutofit/>
          </a:bodyPr>
          <a:lstStyle/>
          <a:p>
            <a:pPr marL="16933">
              <a:lnSpc>
                <a:spcPts val="1359"/>
              </a:lnSpc>
              <a:spcBef>
                <a:spcPts val="68"/>
              </a:spcBef>
            </a:pPr>
            <a:endParaRPr sz="1200" b="1" dirty="0">
              <a:solidFill>
                <a:srgbClr val="FF0000"/>
              </a:solidFill>
              <a:latin typeface="+mj-lt"/>
              <a:cs typeface="Times New Roman"/>
            </a:endParaRPr>
          </a:p>
        </p:txBody>
      </p:sp>
      <p:sp>
        <p:nvSpPr>
          <p:cNvPr id="15" name="Rectangle: Rounded Corners 4">
            <a:extLst>
              <a:ext uri="{FF2B5EF4-FFF2-40B4-BE49-F238E27FC236}">
                <a16:creationId xmlns:a16="http://schemas.microsoft.com/office/drawing/2014/main" xmlns="" id="{0AB4E06D-089D-4579-B2E9-C1168BA0C2A8}"/>
              </a:ext>
            </a:extLst>
          </p:cNvPr>
          <p:cNvSpPr/>
          <p:nvPr/>
        </p:nvSpPr>
        <p:spPr>
          <a:xfrm>
            <a:off x="4516661" y="209186"/>
            <a:ext cx="2525459" cy="533103"/>
          </a:xfrm>
          <a:prstGeom prst="roundRect">
            <a:avLst>
              <a:gd name="adj" fmla="val 276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2358" algn="ctr" defTabSz="609433">
              <a:defRPr/>
            </a:pPr>
            <a:endParaRPr lang="en-US" sz="1799" b="1" dirty="0">
              <a:solidFill>
                <a:prstClr val="white"/>
              </a:solidFill>
              <a:latin typeface="Calibri"/>
              <a:ea typeface="GE Inspira Sans" charset="0"/>
              <a:cs typeface="GE Inspira Sans" charset="0"/>
            </a:endParaRPr>
          </a:p>
        </p:txBody>
      </p:sp>
      <p:sp>
        <p:nvSpPr>
          <p:cNvPr id="16" name="TextBox 15">
            <a:extLst>
              <a:ext uri="{FF2B5EF4-FFF2-40B4-BE49-F238E27FC236}">
                <a16:creationId xmlns:a16="http://schemas.microsoft.com/office/drawing/2014/main" xmlns="" id="{236A00B0-E0CF-4752-AC48-11F611F9927C}"/>
              </a:ext>
            </a:extLst>
          </p:cNvPr>
          <p:cNvSpPr txBox="1"/>
          <p:nvPr/>
        </p:nvSpPr>
        <p:spPr>
          <a:xfrm>
            <a:off x="5064563" y="291072"/>
            <a:ext cx="2133600" cy="369332"/>
          </a:xfrm>
          <a:prstGeom prst="rect">
            <a:avLst/>
          </a:prstGeom>
          <a:noFill/>
        </p:spPr>
        <p:txBody>
          <a:bodyPr wrap="square" rtlCol="0">
            <a:spAutoFit/>
          </a:bodyPr>
          <a:lstStyle/>
          <a:p>
            <a:r>
              <a:rPr lang="en-US" b="1" dirty="0"/>
              <a:t>Main Features </a:t>
            </a:r>
            <a:r>
              <a:rPr lang="en-US" dirty="0"/>
              <a:t>:</a:t>
            </a:r>
          </a:p>
        </p:txBody>
      </p:sp>
      <p:sp>
        <p:nvSpPr>
          <p:cNvPr id="17" name="Rectangle 16"/>
          <p:cNvSpPr/>
          <p:nvPr/>
        </p:nvSpPr>
        <p:spPr>
          <a:xfrm>
            <a:off x="241165" y="289467"/>
            <a:ext cx="1596102"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420034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41165" y="289467"/>
            <a:ext cx="1596102"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
        <p:nvSpPr>
          <p:cNvPr id="3" name="TextBox 2"/>
          <p:cNvSpPr txBox="1"/>
          <p:nvPr/>
        </p:nvSpPr>
        <p:spPr>
          <a:xfrm>
            <a:off x="1691640" y="511369"/>
            <a:ext cx="8705428" cy="646331"/>
          </a:xfrm>
          <a:prstGeom prst="rect">
            <a:avLst/>
          </a:prstGeom>
          <a:noFill/>
        </p:spPr>
        <p:txBody>
          <a:bodyPr wrap="square" rtlCol="0">
            <a:spAutoFit/>
          </a:bodyPr>
          <a:lstStyle/>
          <a:p>
            <a:pPr marL="342900" indent="-342900">
              <a:buFont typeface="+mj-lt"/>
              <a:buAutoNum type="arabicPeriod"/>
            </a:pPr>
            <a:endParaRPr lang="en-ZA" sz="1200" dirty="0" smtClean="0"/>
          </a:p>
          <a:p>
            <a:pPr marL="342900" indent="-342900">
              <a:buFont typeface="+mj-lt"/>
              <a:buAutoNum type="arabicPeriod"/>
            </a:pPr>
            <a:endParaRPr lang="en-ZA" sz="1200" dirty="0"/>
          </a:p>
          <a:p>
            <a:pPr marL="342900" indent="-342900">
              <a:buFont typeface="+mj-lt"/>
              <a:buAutoNum type="arabicPeriod"/>
            </a:pPr>
            <a:endParaRPr lang="en-US" sz="1200" dirty="0"/>
          </a:p>
        </p:txBody>
      </p:sp>
      <p:sp>
        <p:nvSpPr>
          <p:cNvPr id="4" name="TextBox 3"/>
          <p:cNvSpPr txBox="1"/>
          <p:nvPr/>
        </p:nvSpPr>
        <p:spPr>
          <a:xfrm>
            <a:off x="454923" y="1110673"/>
            <a:ext cx="2048719" cy="369332"/>
          </a:xfrm>
          <a:prstGeom prst="rect">
            <a:avLst/>
          </a:prstGeom>
          <a:noFill/>
        </p:spPr>
        <p:txBody>
          <a:bodyPr wrap="square" rtlCol="0">
            <a:spAutoFit/>
          </a:bodyPr>
          <a:lstStyle/>
          <a:p>
            <a:r>
              <a:rPr lang="en-US" b="1" dirty="0" smtClean="0"/>
              <a:t>Bidder</a:t>
            </a:r>
            <a:r>
              <a:rPr lang="en-US" dirty="0" smtClean="0"/>
              <a:t>: </a:t>
            </a:r>
          </a:p>
        </p:txBody>
      </p:sp>
      <p:sp>
        <p:nvSpPr>
          <p:cNvPr id="2" name="TextBox 1"/>
          <p:cNvSpPr txBox="1"/>
          <p:nvPr/>
        </p:nvSpPr>
        <p:spPr>
          <a:xfrm>
            <a:off x="2550192" y="834534"/>
            <a:ext cx="7241878" cy="6740307"/>
          </a:xfrm>
          <a:prstGeom prst="rect">
            <a:avLst/>
          </a:prstGeom>
          <a:noFill/>
        </p:spPr>
        <p:txBody>
          <a:bodyPr wrap="square" rtlCol="0">
            <a:spAutoFit/>
          </a:bodyPr>
          <a:lstStyle/>
          <a:p>
            <a:r>
              <a:rPr lang="en-US" dirty="0" smtClean="0"/>
              <a:t>User </a:t>
            </a:r>
            <a:r>
              <a:rPr lang="en-US" dirty="0"/>
              <a:t>want to discover the auction listing and interesting potential </a:t>
            </a:r>
            <a:r>
              <a:rPr lang="en-US" dirty="0" smtClean="0"/>
              <a:t>lots.</a:t>
            </a:r>
          </a:p>
          <a:p>
            <a:endParaRPr lang="en-US" dirty="0"/>
          </a:p>
          <a:p>
            <a:r>
              <a:rPr lang="en-US" dirty="0" smtClean="0"/>
              <a:t>User </a:t>
            </a:r>
            <a:r>
              <a:rPr lang="en-US" dirty="0"/>
              <a:t>want to be able to make a bid for selected </a:t>
            </a:r>
            <a:r>
              <a:rPr lang="en-US" dirty="0" smtClean="0"/>
              <a:t>lot</a:t>
            </a:r>
          </a:p>
          <a:p>
            <a:endParaRPr lang="en-US" dirty="0"/>
          </a:p>
          <a:p>
            <a:r>
              <a:rPr lang="en-US" dirty="0"/>
              <a:t>Bidder (</a:t>
            </a:r>
            <a:r>
              <a:rPr lang="en-ZA" dirty="0"/>
              <a:t>Anonymous user )</a:t>
            </a:r>
            <a:r>
              <a:rPr lang="en-US" dirty="0"/>
              <a:t> </a:t>
            </a:r>
          </a:p>
          <a:p>
            <a:r>
              <a:rPr lang="en-ZA" dirty="0" smtClean="0"/>
              <a:t>user </a:t>
            </a:r>
            <a:r>
              <a:rPr lang="en-ZA" dirty="0"/>
              <a:t>can list, view details and </a:t>
            </a:r>
            <a:r>
              <a:rPr lang="en-ZA" dirty="0" smtClean="0"/>
              <a:t>search</a:t>
            </a:r>
          </a:p>
          <a:p>
            <a:endParaRPr lang="en-ZA" dirty="0"/>
          </a:p>
          <a:p>
            <a:pPr lvl="0"/>
            <a:r>
              <a:rPr lang="en-US" dirty="0"/>
              <a:t>Bidder Registration User Shall register his user name then provide the Identification at the first time registration</a:t>
            </a:r>
          </a:p>
          <a:p>
            <a:pPr lvl="0"/>
            <a:r>
              <a:rPr lang="en-US" dirty="0"/>
              <a:t>Bidder ID Should be verified by mediator  </a:t>
            </a:r>
            <a:endParaRPr lang="en-US" dirty="0" smtClean="0"/>
          </a:p>
          <a:p>
            <a:pPr lvl="0"/>
            <a:endParaRPr lang="en-US" dirty="0"/>
          </a:p>
          <a:p>
            <a:pPr lvl="0"/>
            <a:r>
              <a:rPr lang="en-US" dirty="0" smtClean="0"/>
              <a:t>Bid:</a:t>
            </a:r>
            <a:r>
              <a:rPr lang="en-US" dirty="0"/>
              <a:t> Bidder should pay 20 % of the lot value to the Auction by any of the available payment Once payment is loaded to the wallet bidder can start making bids </a:t>
            </a:r>
          </a:p>
          <a:p>
            <a:pPr lvl="0"/>
            <a:r>
              <a:rPr lang="en-ZA" dirty="0"/>
              <a:t>Bidder can do one or more bid increment higher than the current bid</a:t>
            </a:r>
            <a:r>
              <a:rPr lang="en-US" dirty="0"/>
              <a:t>methods. </a:t>
            </a:r>
          </a:p>
          <a:p>
            <a:pPr lvl="0"/>
            <a:r>
              <a:rPr lang="en-US" dirty="0"/>
              <a:t>Once payment is loaded to the wallet bidder can start making bids </a:t>
            </a:r>
          </a:p>
          <a:p>
            <a:pPr lvl="0"/>
            <a:r>
              <a:rPr lang="en-ZA" dirty="0"/>
              <a:t>Bidder can do one or more bid increment higher than the current bid</a:t>
            </a:r>
            <a:endParaRPr lang="en-US" dirty="0"/>
          </a:p>
          <a:p>
            <a:endParaRPr lang="en-US" dirty="0"/>
          </a:p>
          <a:p>
            <a:pPr lvl="0"/>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5794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020141463"/>
              </p:ext>
            </p:extLst>
          </p:nvPr>
        </p:nvGraphicFramePr>
        <p:xfrm>
          <a:off x="1473199" y="679026"/>
          <a:ext cx="9517849" cy="573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41165" y="289467"/>
            <a:ext cx="15791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Tree>
    <p:extLst>
      <p:ext uri="{BB962C8B-B14F-4D97-AF65-F5344CB8AC3E}">
        <p14:creationId xmlns:p14="http://schemas.microsoft.com/office/powerpoint/2010/main" val="123689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82596" y="1070152"/>
            <a:ext cx="6985603" cy="4898998"/>
            <a:chOff x="5604330" y="806035"/>
            <a:chExt cx="6177640" cy="4529665"/>
          </a:xfrm>
        </p:grpSpPr>
        <p:graphicFrame>
          <p:nvGraphicFramePr>
            <p:cNvPr id="13" name="Diagram 12"/>
            <p:cNvGraphicFramePr/>
            <p:nvPr>
              <p:extLst>
                <p:ext uri="{D42A27DB-BD31-4B8C-83A1-F6EECF244321}">
                  <p14:modId xmlns:p14="http://schemas.microsoft.com/office/powerpoint/2010/main" val="3733311471"/>
                </p:ext>
              </p:extLst>
            </p:nvPr>
          </p:nvGraphicFramePr>
          <p:xfrm>
            <a:off x="5604330" y="806035"/>
            <a:ext cx="6177640" cy="4529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9626600" y="2065867"/>
              <a:ext cx="914400" cy="246221"/>
            </a:xfrm>
            <a:prstGeom prst="rect">
              <a:avLst/>
            </a:prstGeom>
            <a:noFill/>
          </p:spPr>
          <p:txBody>
            <a:bodyPr wrap="square" rtlCol="0">
              <a:spAutoFit/>
            </a:bodyPr>
            <a:lstStyle/>
            <a:p>
              <a:r>
                <a:rPr lang="en-US" sz="1000" b="1" dirty="0" smtClean="0"/>
                <a:t>Yes</a:t>
              </a:r>
              <a:endParaRPr lang="en-US" sz="1000" b="1" dirty="0"/>
            </a:p>
          </p:txBody>
        </p:sp>
        <p:sp>
          <p:nvSpPr>
            <p:cNvPr id="17" name="TextBox 16"/>
            <p:cNvSpPr txBox="1"/>
            <p:nvPr/>
          </p:nvSpPr>
          <p:spPr>
            <a:xfrm>
              <a:off x="10363200" y="1261533"/>
              <a:ext cx="397933" cy="523220"/>
            </a:xfrm>
            <a:prstGeom prst="rect">
              <a:avLst/>
            </a:prstGeom>
            <a:noFill/>
          </p:spPr>
          <p:txBody>
            <a:bodyPr wrap="square" rtlCol="0">
              <a:spAutoFit/>
            </a:bodyPr>
            <a:lstStyle/>
            <a:p>
              <a:r>
                <a:rPr lang="en-US" sz="1000" b="1" dirty="0"/>
                <a:t>No: </a:t>
              </a:r>
            </a:p>
            <a:p>
              <a:endParaRPr lang="en-US" dirty="0"/>
            </a:p>
          </p:txBody>
        </p:sp>
        <p:sp>
          <p:nvSpPr>
            <p:cNvPr id="18" name="TextBox 17"/>
            <p:cNvSpPr txBox="1"/>
            <p:nvPr/>
          </p:nvSpPr>
          <p:spPr>
            <a:xfrm>
              <a:off x="7857067" y="2181198"/>
              <a:ext cx="914400" cy="246221"/>
            </a:xfrm>
            <a:prstGeom prst="rect">
              <a:avLst/>
            </a:prstGeom>
            <a:noFill/>
          </p:spPr>
          <p:txBody>
            <a:bodyPr wrap="square" rtlCol="0">
              <a:spAutoFit/>
            </a:bodyPr>
            <a:lstStyle/>
            <a:p>
              <a:r>
                <a:rPr lang="en-US" sz="1000" b="1" dirty="0" smtClean="0"/>
                <a:t>Yes</a:t>
              </a:r>
              <a:endParaRPr lang="en-US" sz="1000" b="1" dirty="0"/>
            </a:p>
          </p:txBody>
        </p:sp>
      </p:grpSp>
      <p:sp>
        <p:nvSpPr>
          <p:cNvPr id="21" name="TextBox 20"/>
          <p:cNvSpPr txBox="1"/>
          <p:nvPr/>
        </p:nvSpPr>
        <p:spPr>
          <a:xfrm>
            <a:off x="1349033" y="5969150"/>
            <a:ext cx="3784600" cy="369332"/>
          </a:xfrm>
          <a:prstGeom prst="rect">
            <a:avLst/>
          </a:prstGeom>
          <a:noFill/>
        </p:spPr>
        <p:txBody>
          <a:bodyPr wrap="square" rtlCol="0">
            <a:spAutoFit/>
          </a:bodyPr>
          <a:lstStyle/>
          <a:p>
            <a:r>
              <a:rPr lang="en-US" dirty="0" smtClean="0"/>
              <a:t>*High Level bidding Process</a:t>
            </a:r>
          </a:p>
        </p:txBody>
      </p:sp>
      <p:sp>
        <p:nvSpPr>
          <p:cNvPr id="23" name="Rectangle 22"/>
          <p:cNvSpPr/>
          <p:nvPr/>
        </p:nvSpPr>
        <p:spPr>
          <a:xfrm>
            <a:off x="241165" y="289467"/>
            <a:ext cx="1613035"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
        <p:nvSpPr>
          <p:cNvPr id="24" name="TextBox 23"/>
          <p:cNvSpPr txBox="1"/>
          <p:nvPr/>
        </p:nvSpPr>
        <p:spPr>
          <a:xfrm>
            <a:off x="3970827" y="555878"/>
            <a:ext cx="4410529" cy="400110"/>
          </a:xfrm>
          <a:prstGeom prst="rect">
            <a:avLst/>
          </a:prstGeom>
          <a:noFill/>
        </p:spPr>
        <p:txBody>
          <a:bodyPr wrap="square" rtlCol="0">
            <a:spAutoFit/>
          </a:bodyPr>
          <a:lstStyle/>
          <a:p>
            <a:r>
              <a:rPr lang="en-US" sz="2000" b="1" dirty="0" smtClean="0"/>
              <a:t>Easy and accessible Bidding process </a:t>
            </a:r>
            <a:endParaRPr lang="en-US" sz="2000" b="1" dirty="0"/>
          </a:p>
        </p:txBody>
      </p:sp>
    </p:spTree>
    <p:extLst>
      <p:ext uri="{BB962C8B-B14F-4D97-AF65-F5344CB8AC3E}">
        <p14:creationId xmlns:p14="http://schemas.microsoft.com/office/powerpoint/2010/main" val="4019184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721403441"/>
              </p:ext>
            </p:extLst>
          </p:nvPr>
        </p:nvGraphicFramePr>
        <p:xfrm>
          <a:off x="2175933" y="1151467"/>
          <a:ext cx="8382000" cy="481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241165" y="289467"/>
            <a:ext cx="1579168" cy="369332"/>
          </a:xfrm>
          <a:prstGeom prst="rect">
            <a:avLst/>
          </a:prstGeom>
        </p:spPr>
        <p:txBody>
          <a:bodyPr wrap="square">
            <a:spAutoFit/>
          </a:bodyPr>
          <a:lstStyle/>
          <a:p>
            <a:r>
              <a:rPr lang="en-US" dirty="0" err="1">
                <a:ln w="0"/>
                <a:effectLst>
                  <a:outerShdw blurRad="38100" dist="19050" dir="2700000" algn="tl" rotWithShape="0">
                    <a:schemeClr val="dk1">
                      <a:alpha val="40000"/>
                    </a:schemeClr>
                  </a:outerShdw>
                </a:effectLst>
                <a:latin typeface="Bahnschrift Condensed" panose="020B0502040204020203" pitchFamily="34" charset="0"/>
              </a:rPr>
              <a:t>iAUCTION</a:t>
            </a:r>
            <a:endParaRPr lang="en-US" dirty="0"/>
          </a:p>
        </p:txBody>
      </p:sp>
      <p:sp>
        <p:nvSpPr>
          <p:cNvPr id="6" name="TextBox 5"/>
          <p:cNvSpPr txBox="1"/>
          <p:nvPr/>
        </p:nvSpPr>
        <p:spPr>
          <a:xfrm>
            <a:off x="1540933" y="656240"/>
            <a:ext cx="2463800" cy="646331"/>
          </a:xfrm>
          <a:prstGeom prst="rect">
            <a:avLst/>
          </a:prstGeom>
          <a:noFill/>
        </p:spPr>
        <p:txBody>
          <a:bodyPr wrap="square" rtlCol="0">
            <a:spAutoFit/>
          </a:bodyPr>
          <a:lstStyle/>
          <a:p>
            <a:r>
              <a:rPr lang="en-US" b="1" dirty="0" smtClean="0"/>
              <a:t>Auction Process.</a:t>
            </a:r>
          </a:p>
          <a:p>
            <a:endParaRPr lang="en-US" dirty="0"/>
          </a:p>
        </p:txBody>
      </p:sp>
    </p:spTree>
    <p:extLst>
      <p:ext uri="{BB962C8B-B14F-4D97-AF65-F5344CB8AC3E}">
        <p14:creationId xmlns:p14="http://schemas.microsoft.com/office/powerpoint/2010/main" val="1572532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1746</Words>
  <Application>Microsoft Office PowerPoint</Application>
  <PresentationFormat>Widescreen</PresentationFormat>
  <Paragraphs>170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Condensed</vt:lpstr>
      <vt:lpstr>Calibri</vt:lpstr>
      <vt:lpstr>Calibri Light</vt:lpstr>
      <vt:lpstr>GE Inspira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 KHLF</dc:creator>
  <cp:lastModifiedBy>Prashant Thomas</cp:lastModifiedBy>
  <cp:revision>94</cp:revision>
  <dcterms:created xsi:type="dcterms:W3CDTF">2020-08-14T15:19:09Z</dcterms:created>
  <dcterms:modified xsi:type="dcterms:W3CDTF">2020-09-21T07:16:40Z</dcterms:modified>
</cp:coreProperties>
</file>