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19-04-2016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</a:t>
            </a:r>
            <a:r>
              <a:rPr lang="en-US" dirty="0" smtClean="0"/>
              <a:t>4-5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Self Study Topic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 for Self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a summary of cloud computing architecture used by any SaaS provider of your choice.</a:t>
            </a:r>
          </a:p>
          <a:p>
            <a:pPr lvl="1"/>
            <a:r>
              <a:rPr lang="en-US" dirty="0" err="1" smtClean="0"/>
              <a:t>Ppt</a:t>
            </a:r>
            <a:r>
              <a:rPr lang="en-US" dirty="0" smtClean="0"/>
              <a:t> to be uploaded on GitHub a/c</a:t>
            </a:r>
          </a:p>
          <a:p>
            <a:pPr lvl="1"/>
            <a:r>
              <a:rPr lang="en-US" dirty="0" smtClean="0"/>
              <a:t>Can be 1 </a:t>
            </a:r>
            <a:r>
              <a:rPr lang="en-US" smtClean="0"/>
              <a:t>per project team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41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Introduction to Cloud Computing Unit 4-5 Self Study Topic</vt:lpstr>
      <vt:lpstr>Topic for Self Study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7</cp:revision>
  <dcterms:created xsi:type="dcterms:W3CDTF">2006-08-16T00:00:00Z</dcterms:created>
  <dcterms:modified xsi:type="dcterms:W3CDTF">2016-04-19T07:00:52Z</dcterms:modified>
</cp:coreProperties>
</file>