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57" r:id="rId3"/>
    <p:sldId id="262" r:id="rId4"/>
    <p:sldId id="259" r:id="rId5"/>
    <p:sldId id="267" r:id="rId6"/>
    <p:sldId id="264" r:id="rId7"/>
    <p:sldId id="260" r:id="rId8"/>
    <p:sldId id="268" r:id="rId9"/>
    <p:sldId id="272" r:id="rId10"/>
    <p:sldId id="265" r:id="rId11"/>
    <p:sldId id="263" r:id="rId12"/>
    <p:sldId id="269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6AC9-8282-4364-A650-7656FB71E13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6441" y="1572921"/>
            <a:ext cx="5224164" cy="138860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800" b="1"/>
            </a:pPr>
            <a:r>
              <a:rPr lang="en-US" sz="8800" b="1" i="0" u="none" strike="noStrike" kern="120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Smart</a:t>
            </a:r>
            <a:r>
              <a:rPr lang="en-US" sz="60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8800" b="1" i="0" u="none" strike="noStrike" kern="120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HR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3429" y="2997082"/>
            <a:ext cx="6738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n-US" sz="3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Making Hiring Decisions Easy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0309" y="3755224"/>
            <a:ext cx="4980187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>
                <a:solidFill>
                  <a:srgbClr val="FF6600"/>
                </a:solidFill>
              </a:defRPr>
            </a:pPr>
            <a:r>
              <a:rPr lang="en-US" sz="22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An Artificial Intelligence Based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C0485-18ED-44D3-A99D-EB6E40E9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97428" cy="119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14CDC-C4F5-4360-BBA2-4499F6676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4" y="0"/>
            <a:ext cx="1249515" cy="1151385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04B154-1EC1-4FF1-BFBD-6CB7A054BBB4}"/>
              </a:ext>
            </a:extLst>
          </p:cNvPr>
          <p:cNvSpPr txBox="1"/>
          <p:nvPr/>
        </p:nvSpPr>
        <p:spPr>
          <a:xfrm>
            <a:off x="9324305" y="5023523"/>
            <a:ext cx="31478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Presented By:</a:t>
            </a:r>
          </a:p>
          <a:p>
            <a:r>
              <a:rPr lang="en-IN" sz="2400" dirty="0"/>
              <a:t>Prashant </a:t>
            </a:r>
            <a:r>
              <a:rPr lang="en-IN" sz="2400" dirty="0" err="1"/>
              <a:t>Kawle</a:t>
            </a:r>
            <a:endParaRPr lang="en-IN" sz="2400" dirty="0"/>
          </a:p>
          <a:p>
            <a:r>
              <a:rPr lang="en-IN" sz="2400" dirty="0"/>
              <a:t>Humaira Nasreen</a:t>
            </a:r>
          </a:p>
          <a:p>
            <a:r>
              <a:rPr lang="en-IN" sz="2400" dirty="0"/>
              <a:t>Priyanka </a:t>
            </a:r>
            <a:r>
              <a:rPr lang="en-IN" sz="2400" dirty="0" err="1"/>
              <a:t>Vhadgir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D0B32-63EF-4434-9762-175441435288}"/>
              </a:ext>
            </a:extLst>
          </p:cNvPr>
          <p:cNvSpPr txBox="1"/>
          <p:nvPr/>
        </p:nvSpPr>
        <p:spPr>
          <a:xfrm>
            <a:off x="292423" y="5392854"/>
            <a:ext cx="315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Under the guidance of:</a:t>
            </a:r>
          </a:p>
          <a:p>
            <a:r>
              <a:rPr lang="en-IN" sz="2400" dirty="0"/>
              <a:t>Kushal Sharma</a:t>
            </a:r>
          </a:p>
        </p:txBody>
      </p:sp>
    </p:spTree>
    <p:extLst>
      <p:ext uri="{BB962C8B-B14F-4D97-AF65-F5344CB8AC3E}">
        <p14:creationId xmlns:p14="http://schemas.microsoft.com/office/powerpoint/2010/main" val="44530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12590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67337-A291-41C7-BC78-59360A850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245515"/>
            <a:ext cx="10614992" cy="53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6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936383" cy="1184856"/>
          </a:xfrm>
        </p:spPr>
        <p:txBody>
          <a:bodyPr/>
          <a:lstStyle/>
          <a:p>
            <a:r>
              <a:rPr lang="en-US" b="1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3" y="1184857"/>
            <a:ext cx="10515600" cy="4351338"/>
          </a:xfrm>
        </p:spPr>
        <p:txBody>
          <a:bodyPr/>
          <a:lstStyle/>
          <a:p>
            <a:r>
              <a:rPr lang="en-US" dirty="0"/>
              <a:t>Minimize the Efforts of HR manager.</a:t>
            </a:r>
          </a:p>
          <a:p>
            <a:r>
              <a:rPr lang="en-US" dirty="0"/>
              <a:t>Less time required.</a:t>
            </a:r>
          </a:p>
          <a:p>
            <a:r>
              <a:rPr lang="en-US" dirty="0"/>
              <a:t>Easy to Handle.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159063"/>
            <a:ext cx="10515600" cy="1325563"/>
          </a:xfrm>
        </p:spPr>
        <p:txBody>
          <a:bodyPr/>
          <a:lstStyle/>
          <a:p>
            <a:r>
              <a:rPr lang="en-US" b="1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49" y="1484626"/>
            <a:ext cx="10515600" cy="4351338"/>
          </a:xfrm>
        </p:spPr>
        <p:txBody>
          <a:bodyPr/>
          <a:lstStyle/>
          <a:p>
            <a:r>
              <a:rPr lang="en-US" dirty="0"/>
              <a:t>Using qualitative analysis performance of the model can be improved.</a:t>
            </a:r>
          </a:p>
          <a:p>
            <a:r>
              <a:rPr lang="en-US" dirty="0"/>
              <a:t>Also using other machine learning algorithm we can increase the efficiency of model.</a:t>
            </a:r>
          </a:p>
          <a:p>
            <a:r>
              <a:rPr lang="en-US" dirty="0"/>
              <a:t>It can also implemented in an organization to real time training and predication of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6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7" y="313609"/>
            <a:ext cx="8357315" cy="832611"/>
          </a:xfrm>
        </p:spPr>
        <p:txBody>
          <a:bodyPr/>
          <a:lstStyle/>
          <a:p>
            <a:r>
              <a:rPr lang="en-IN" b="1" dirty="0"/>
              <a:t>Acknowledgements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7" y="1297591"/>
            <a:ext cx="10515600" cy="4351338"/>
          </a:xfrm>
        </p:spPr>
        <p:txBody>
          <a:bodyPr/>
          <a:lstStyle/>
          <a:p>
            <a:r>
              <a:rPr lang="en-US" dirty="0"/>
              <a:t>I would like to express gratitude to all those people whose support and cooperation has been an invaluable asset during  this project. I would also like to thank our guide Kushal Sharma Sir for guiding us throughout s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97316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5" y="159063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35" y="1484626"/>
            <a:ext cx="10515600" cy="4351338"/>
          </a:xfrm>
        </p:spPr>
        <p:txBody>
          <a:bodyPr/>
          <a:lstStyle/>
          <a:p>
            <a:r>
              <a:rPr lang="en-US" dirty="0"/>
              <a:t>Predicted the performance of the employee.</a:t>
            </a:r>
          </a:p>
          <a:p>
            <a:r>
              <a:rPr lang="en-US" dirty="0"/>
              <a:t>Successfully trained and integrated model on Django framework.</a:t>
            </a:r>
          </a:p>
          <a:p>
            <a:r>
              <a:rPr lang="en-US" dirty="0"/>
              <a:t>Deployed the project  in cloud so we can access throughout world.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79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3358" y="2524258"/>
            <a:ext cx="49583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04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16355" y="1224453"/>
            <a:ext cx="10972440" cy="220863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softEdge rad="635000"/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</a:rPr>
              <a:t>“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</a:rPr>
              <a:t>Without Data You Are Just Another Person</a:t>
            </a:r>
          </a:p>
          <a:p>
            <a:pPr marL="0" indent="0" algn="ctr" hangingPunct="0"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</a:rPr>
              <a:t>With An Opinion”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3692" y="2930808"/>
            <a:ext cx="1900818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-</a:t>
            </a:r>
            <a:r>
              <a:rPr lang="en-US" sz="1800" b="0" i="0" u="none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ea typeface="Microsoft YaHei" pitchFamily="2"/>
                <a:cs typeface="Mangal" pitchFamily="2"/>
              </a:rPr>
              <a:t>Edward Deming</a:t>
            </a:r>
          </a:p>
        </p:txBody>
      </p:sp>
    </p:spTree>
    <p:extLst>
      <p:ext uri="{BB962C8B-B14F-4D97-AF65-F5344CB8AC3E}">
        <p14:creationId xmlns:p14="http://schemas.microsoft.com/office/powerpoint/2010/main" val="143521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8" y="270456"/>
            <a:ext cx="10515600" cy="1043189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" y="1952362"/>
            <a:ext cx="11160617" cy="3549673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To Analyze the Employees Performance.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To Predict The performance of the New Employee On the basis of Old employee.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Recommend  To the HR which  Candidate Should get Hire.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2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7" y="0"/>
            <a:ext cx="6529589" cy="1197735"/>
          </a:xfrm>
        </p:spPr>
        <p:txBody>
          <a:bodyPr/>
          <a:lstStyle/>
          <a:p>
            <a:r>
              <a:rPr lang="en-US" b="1" dirty="0"/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7" y="183383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Predict the Employee Performance which employee performance is high or low.</a:t>
            </a:r>
          </a:p>
          <a:p>
            <a:pPr lvl="0"/>
            <a:r>
              <a:rPr lang="en-US" dirty="0"/>
              <a:t>Our main objective is to Minimizes the HR efforts to Hire new employees.</a:t>
            </a:r>
          </a:p>
          <a:p>
            <a:pPr lvl="0"/>
            <a:r>
              <a:rPr lang="en-US" dirty="0"/>
              <a:t>To make decision easier.</a:t>
            </a:r>
          </a:p>
          <a:p>
            <a:r>
              <a:rPr lang="en-US" dirty="0"/>
              <a:t>Increase the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81790"/>
            <a:ext cx="10515600" cy="1325563"/>
          </a:xfrm>
        </p:spPr>
        <p:txBody>
          <a:bodyPr/>
          <a:lstStyle/>
          <a:p>
            <a:r>
              <a:rPr lang="en-US" b="1" dirty="0"/>
              <a:t>Market Survey</a:t>
            </a:r>
          </a:p>
        </p:txBody>
      </p:sp>
      <p:pic>
        <p:nvPicPr>
          <p:cNvPr id="1026" name="Picture 2" descr="U.S. HR analytics market size">
            <a:extLst>
              <a:ext uri="{FF2B5EF4-FFF2-40B4-BE49-F238E27FC236}">
                <a16:creationId xmlns:a16="http://schemas.microsoft.com/office/drawing/2014/main" id="{14AA2285-A74F-4240-8108-3D1C035CE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336" y="2607682"/>
            <a:ext cx="7351195" cy="36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B2BD8-4DA3-41D3-8868-35A1321945BB}"/>
              </a:ext>
            </a:extLst>
          </p:cNvPr>
          <p:cNvSpPr txBox="1"/>
          <p:nvPr/>
        </p:nvSpPr>
        <p:spPr>
          <a:xfrm>
            <a:off x="1007165" y="1407353"/>
            <a:ext cx="8600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global HR analytics market size was valued at USD 2.25 billion in 2019 and is expected to grow at a compound annual growth rate (CAGR) of 14.2% from 2020 to 2027.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959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530" y="1386200"/>
            <a:ext cx="10515600" cy="4351338"/>
          </a:xfrm>
        </p:spPr>
        <p:txBody>
          <a:bodyPr/>
          <a:lstStyle/>
          <a:p>
            <a:r>
              <a:rPr lang="en-US" dirty="0"/>
              <a:t>In First Step we analyze the Previous data and Find the result which employee performance is Good. See their Schooling, College Details, Certifications, Grade.</a:t>
            </a:r>
          </a:p>
          <a:p>
            <a:r>
              <a:rPr lang="en-US" dirty="0"/>
              <a:t>Based on this details the system predict the performance of new employee.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498" y="209266"/>
            <a:ext cx="525458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2193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540911" y="1188333"/>
            <a:ext cx="2150771" cy="785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71987" y="1355757"/>
            <a:ext cx="1352283" cy="45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4404575" y="1257973"/>
            <a:ext cx="1957588" cy="7856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484515" y="1339404"/>
            <a:ext cx="1352283" cy="45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59150" y="1212588"/>
            <a:ext cx="2034862" cy="83099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1630" y="426081"/>
            <a:ext cx="70061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To Analyze the Employees Performance.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776" y="1355757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0388" y="1290380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3016" y="1257973"/>
            <a:ext cx="168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the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670" y="2534239"/>
            <a:ext cx="8693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To Predict The Performance of  Candidate 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540911" y="3503054"/>
            <a:ext cx="2446988" cy="10031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4776" y="3644721"/>
            <a:ext cx="197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Employee Detail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4404575" y="3503054"/>
            <a:ext cx="2215166" cy="9272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0388" y="3782027"/>
            <a:ext cx="188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Model</a:t>
            </a:r>
          </a:p>
        </p:txBody>
      </p:sp>
      <p:sp>
        <p:nvSpPr>
          <p:cNvPr id="26" name="Round Diagonal Corner Rectangle 25"/>
          <p:cNvSpPr/>
          <p:nvPr/>
        </p:nvSpPr>
        <p:spPr>
          <a:xfrm>
            <a:off x="4196903" y="5105129"/>
            <a:ext cx="2963753" cy="99167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43211" y="5277799"/>
            <a:ext cx="244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New Employee Details</a:t>
            </a:r>
          </a:p>
        </p:txBody>
      </p:sp>
      <p:sp>
        <p:nvSpPr>
          <p:cNvPr id="28" name="Round Diagonal Corner Rectangle 27"/>
          <p:cNvSpPr/>
          <p:nvPr/>
        </p:nvSpPr>
        <p:spPr>
          <a:xfrm>
            <a:off x="8133016" y="3497194"/>
            <a:ext cx="2260242" cy="9204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19752" y="3644721"/>
            <a:ext cx="188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Prediction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3052291" y="3700597"/>
            <a:ext cx="1171979" cy="45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735651" y="3751527"/>
            <a:ext cx="1204176" cy="45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5328632" y="4506236"/>
            <a:ext cx="321971" cy="5021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Diagonal Corner Rectangle 21"/>
          <p:cNvSpPr/>
          <p:nvPr/>
        </p:nvSpPr>
        <p:spPr>
          <a:xfrm>
            <a:off x="8855079" y="4757355"/>
            <a:ext cx="2495284" cy="11333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8873" y="1759585"/>
            <a:ext cx="30456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18" y="95032"/>
            <a:ext cx="4449445" cy="812024"/>
          </a:xfrm>
        </p:spPr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4569763" y="2004768"/>
            <a:ext cx="2369713" cy="11426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509160" y="2661210"/>
            <a:ext cx="965916" cy="42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01772" y="2285265"/>
            <a:ext cx="2105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/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Combine and Clean</a:t>
            </a:r>
          </a:p>
          <a:p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8395411" y="2004768"/>
            <a:ext cx="2807595" cy="113560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260859" y="2456074"/>
            <a:ext cx="965916" cy="42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69640" y="2285265"/>
            <a:ext cx="218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Machine Learning Algorithm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898074" y="4802705"/>
            <a:ext cx="2443949" cy="11333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59172" y="5118105"/>
            <a:ext cx="223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Interface/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6107" y="768465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4" name="Flowchart: Punched Tape 13"/>
          <p:cNvSpPr/>
          <p:nvPr/>
        </p:nvSpPr>
        <p:spPr>
          <a:xfrm>
            <a:off x="754530" y="2127639"/>
            <a:ext cx="1661495" cy="742843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Qualitative</a:t>
            </a:r>
            <a:endParaRPr lang="en-US" dirty="0"/>
          </a:p>
        </p:txBody>
      </p:sp>
      <p:sp>
        <p:nvSpPr>
          <p:cNvPr id="15" name="Flowchart: Punched Tape 14"/>
          <p:cNvSpPr/>
          <p:nvPr/>
        </p:nvSpPr>
        <p:spPr>
          <a:xfrm>
            <a:off x="754530" y="3214864"/>
            <a:ext cx="1893194" cy="80574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4672" y="3467351"/>
            <a:ext cx="1668373" cy="373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Quantitative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2569" y="5184710"/>
            <a:ext cx="19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On cloud</a:t>
            </a:r>
          </a:p>
        </p:txBody>
      </p:sp>
      <p:sp>
        <p:nvSpPr>
          <p:cNvPr id="20" name="Left Arrow 19"/>
          <p:cNvSpPr/>
          <p:nvPr/>
        </p:nvSpPr>
        <p:spPr>
          <a:xfrm>
            <a:off x="7505346" y="5224541"/>
            <a:ext cx="1164977" cy="4334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598780" y="3351360"/>
            <a:ext cx="787223" cy="111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5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5FC1-4691-4A49-B758-124C370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84207-A090-4C21-853F-583BB3EF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453" y="1690688"/>
            <a:ext cx="9403060" cy="4351338"/>
          </a:xfrm>
        </p:spPr>
      </p:pic>
    </p:spTree>
    <p:extLst>
      <p:ext uri="{BB962C8B-B14F-4D97-AF65-F5344CB8AC3E}">
        <p14:creationId xmlns:p14="http://schemas.microsoft.com/office/powerpoint/2010/main" val="50113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</TotalTime>
  <Words>382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Problem Statement</vt:lpstr>
      <vt:lpstr>Objective:</vt:lpstr>
      <vt:lpstr>Market Survey</vt:lpstr>
      <vt:lpstr>PowerPoint Presentation</vt:lpstr>
      <vt:lpstr>PowerPoint Presentation</vt:lpstr>
      <vt:lpstr>Implementation</vt:lpstr>
      <vt:lpstr>User Interface</vt:lpstr>
      <vt:lpstr>Result</vt:lpstr>
      <vt:lpstr>Benefits</vt:lpstr>
      <vt:lpstr>Future Scope</vt:lpstr>
      <vt:lpstr>Acknowledgements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Prashant</cp:lastModifiedBy>
  <cp:revision>38</cp:revision>
  <dcterms:created xsi:type="dcterms:W3CDTF">2021-03-30T19:08:15Z</dcterms:created>
  <dcterms:modified xsi:type="dcterms:W3CDTF">2021-04-30T09:42:47Z</dcterms:modified>
</cp:coreProperties>
</file>