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06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45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2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0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83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18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00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30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7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22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9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-179388" y="2547298"/>
            <a:ext cx="1003458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FAULTY BOTTLE CAP AND CRACK 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30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The data  for training is provided taken by working team it self, with specified camera. 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The data was the combination of images.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US" baseline="300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Images which are blurry or not fit for training purpose are moved to archive folder as those images will be of  no use.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How logs are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      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lang="en-US" sz="1600" dirty="0">
              <a:ea typeface="Times New Roman"/>
              <a:sym typeface="Times New Roman"/>
            </a:endParaRPr>
          </a:p>
          <a:p>
            <a:pPr>
              <a:spcBef>
                <a:spcPts val="960"/>
              </a:spcBef>
              <a:buSzPts val="1440"/>
            </a:pPr>
            <a:r>
              <a:rPr lang="en-IN" sz="1800" dirty="0">
                <a:solidFill>
                  <a:schemeClr val="lt1"/>
                </a:solidFill>
                <a:cs typeface="Times New Roman"/>
              </a:rPr>
              <a:t>Data augmentation strategies followed by image annotation.</a:t>
            </a:r>
          </a:p>
          <a:p>
            <a:pPr>
              <a:spcBef>
                <a:spcPts val="960"/>
              </a:spcBef>
              <a:buSzPts val="1440"/>
            </a:pPr>
            <a:r>
              <a:rPr lang="en-IN" sz="1800" dirty="0">
                <a:solidFill>
                  <a:schemeClr val="lt1"/>
                </a:solidFill>
                <a:cs typeface="Times New Roman"/>
              </a:rPr>
              <a:t>Data augmentation consists of image rotation, contrast, and </a:t>
            </a:r>
            <a:r>
              <a:rPr lang="en-IN" sz="1800" dirty="0" err="1">
                <a:solidFill>
                  <a:schemeClr val="lt1"/>
                </a:solidFill>
                <a:cs typeface="Times New Roman"/>
              </a:rPr>
              <a:t>color</a:t>
            </a:r>
            <a:r>
              <a:rPr lang="en-IN" sz="1800" dirty="0">
                <a:solidFill>
                  <a:schemeClr val="lt1"/>
                </a:solidFill>
                <a:cs typeface="Times New Roman"/>
              </a:rPr>
              <a:t> adjustments, lighting variations, random erasing, etc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1" indent="0">
              <a:spcBef>
                <a:spcPts val="960"/>
              </a:spcBef>
              <a:buSzPts val="1440"/>
              <a:buNone/>
            </a:pP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>
              <a:spcBef>
                <a:spcPts val="960"/>
              </a:spcBef>
              <a:buSzPts val="1440"/>
            </a:pPr>
            <a:r>
              <a:rPr lang="en-IN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Convolutional Neural Network is used to train the model for specific images of worker, workplace, components and machine.</a:t>
            </a:r>
            <a:endParaRPr lang="en-IN" dirty="0">
              <a:sym typeface="Times New Roman"/>
            </a:endParaRPr>
          </a:p>
          <a:p>
            <a:pPr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Each type of images are trained in CNN </a:t>
            </a:r>
            <a:r>
              <a:rPr lang="en-US" sz="1800" dirty="0">
                <a:solidFill>
                  <a:schemeClr val="lt1"/>
                </a:solidFill>
                <a:cs typeface="Times New Roman"/>
              </a:rPr>
              <a:t>ResNet-50 </a:t>
            </a: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lang="en-US" dirty="0">
              <a:sym typeface="Times New Roman"/>
            </a:endParaRPr>
          </a:p>
          <a:p>
            <a:pPr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The scaling was performed over images to get multiple types of images</a:t>
            </a:r>
            <a:endParaRPr lang="en-US" dirty="0">
              <a:sym typeface="Times New Roman"/>
            </a:endParaRPr>
          </a:p>
          <a:p>
            <a:pPr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Types of layer like convolution and max pooling are adjusted . </a:t>
            </a:r>
          </a:p>
          <a:p>
            <a:pPr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lt1"/>
                </a:solidFill>
                <a:cs typeface="Times New Roman"/>
                <a:sym typeface="Times New Roman"/>
              </a:rPr>
              <a:t>Classification technique is used to determine the images and its motion.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8) How Prediction was done?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From the test sample images , the samples where fed to model to recognize whether model identify motion or images correctly or not.</a:t>
            </a:r>
            <a:endParaRPr sz="18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When the model is ready we deploy it  in Fire environment .Where SIT and UAT is performed over it.</a:t>
            </a:r>
            <a:endParaRPr lang="en-US" dirty="0"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Once We get Sign off from Fire we deploy in Earth and UAT is performed over it.</a:t>
            </a:r>
            <a:endParaRPr lang="en-US" dirty="0"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After getting the sign off from Earth we deploy in production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latin typeface="+mn-lt"/>
              </a:rPr>
              <a:t>					</a:t>
            </a:r>
            <a:r>
              <a:rPr lang="en-US" b="1" dirty="0">
                <a:latin typeface="+mn-lt"/>
              </a:rPr>
              <a:t>	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Objective: </a:t>
            </a:r>
            <a:endParaRPr dirty="0">
              <a:latin typeface="+mn-lt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objective of this model is to :-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To detect faulty bottle cap and cracks.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Ease for quality inspection process.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Reduce defective quantity of product by targeting it at right place.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Reduce lot rejection chances and spoilage of packages due to </a:t>
            </a:r>
            <a:r>
              <a:rPr lang="en-US" dirty="0" err="1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leackage</a:t>
            </a: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 .</a:t>
            </a:r>
            <a:endParaRPr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Benefits:</a:t>
            </a:r>
            <a:endParaRPr dirty="0">
              <a:latin typeface="+mn-lt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Zero Defect Achievement.</a:t>
            </a:r>
            <a:endParaRPr lang="en-US" dirty="0">
              <a:latin typeface="+mn-lt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Consistent quality to customers.</a:t>
            </a:r>
            <a:endParaRPr lang="en-US" dirty="0">
              <a:latin typeface="+mn-lt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Helps in reduction of rejection rate.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latin typeface="+mn-lt"/>
                <a:sym typeface="Times New Roman"/>
              </a:rPr>
              <a:t>No need of inspector , Saves cost of a person.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latin typeface="+mn-lt"/>
                <a:cs typeface="Times New Roman"/>
                <a:sym typeface="Times New Roman"/>
              </a:rPr>
              <a:t>Improve profitability.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+mn-lt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252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IN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The 400 images are taken from client having specific size.</a:t>
            </a:r>
            <a:endParaRPr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182E4-59C9-4647-8F2E-D7F90B6E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6" y="2743199"/>
            <a:ext cx="6271334" cy="37502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724399"/>
            <a:ext cx="10610560" cy="477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 Creation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1] The data created my clicking the photos of the bottles, and bottles going through conveyor.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2] Multiple images will be created by replicating or scaling the images with different angles.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IN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IN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Database will be arranged in required pattern and identical size.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Faulty or blurry images will be removed which are hard to train..</a:t>
            </a:r>
            <a:endParaRPr lang="en-US" sz="1600" dirty="0"/>
          </a:p>
          <a:p>
            <a:pPr lvl="1">
              <a:spcBef>
                <a:spcPts val="960"/>
              </a:spcBef>
              <a:buSzPts val="1440"/>
            </a:pPr>
            <a:endParaRPr lang="en-IN" sz="20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960"/>
              </a:spcBef>
              <a:buSzPts val="1440"/>
              <a:buNone/>
            </a:pPr>
            <a:endParaRPr lang="en-IN" sz="1800" dirty="0">
              <a:solidFill>
                <a:schemeClr val="lt1"/>
              </a:solidFill>
              <a:cs typeface="Times New Roman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 Export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     The accumulated images is used for model training</a:t>
            </a:r>
            <a:endParaRPr dirty="0"/>
          </a:p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914400" lvl="2" indent="0">
              <a:spcBef>
                <a:spcPts val="960"/>
              </a:spcBef>
              <a:buSzPts val="1440"/>
              <a:buNone/>
            </a:pPr>
            <a:r>
              <a:rPr lang="en-IN" sz="1800" dirty="0">
                <a:solidFill>
                  <a:schemeClr val="lt1"/>
                </a:solidFill>
                <a:cs typeface="Times New Roman"/>
              </a:rPr>
              <a:t>Data augmentation strategies followed by image annotation.</a:t>
            </a:r>
          </a:p>
          <a:p>
            <a:pPr marL="914400" lvl="2" indent="0">
              <a:spcBef>
                <a:spcPts val="960"/>
              </a:spcBef>
              <a:buSzPts val="1440"/>
              <a:buNone/>
            </a:pPr>
            <a:r>
              <a:rPr lang="en-IN" sz="1800" dirty="0">
                <a:solidFill>
                  <a:schemeClr val="lt1"/>
                </a:solidFill>
                <a:cs typeface="Times New Roman"/>
              </a:rPr>
              <a:t>Data augmentation consists of image rotation, contrast, and </a:t>
            </a:r>
            <a:r>
              <a:rPr lang="en-IN" sz="1800" dirty="0" err="1">
                <a:solidFill>
                  <a:schemeClr val="lt1"/>
                </a:solidFill>
                <a:cs typeface="Times New Roman"/>
              </a:rPr>
              <a:t>color</a:t>
            </a:r>
            <a:r>
              <a:rPr lang="en-IN" sz="1800" dirty="0">
                <a:solidFill>
                  <a:schemeClr val="lt1"/>
                </a:solidFill>
                <a:cs typeface="Times New Roman"/>
              </a:rPr>
              <a:t> adjustments, lighting variations, random erasing, etc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1">
              <a:spcBef>
                <a:spcPts val="960"/>
              </a:spcBef>
              <a:buSzPts val="1440"/>
            </a:pPr>
            <a:r>
              <a:rPr lang="en-US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Model Selection – </a:t>
            </a:r>
            <a:endParaRPr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After the images are preprocessed , appropriate model will be selected.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cs typeface="Times New Roman"/>
                <a:sym typeface="Times New Roman"/>
              </a:rPr>
              <a:t>Here , The model used is Convolution neural network (CNN)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Load an image</a:t>
            </a:r>
            <a:endParaRPr lang="en-US" sz="1600" b="0" i="0" dirty="0">
              <a:effectLst/>
              <a:latin typeface="arial" panose="020B0604020202020204" pitchFamily="34" charset="0"/>
              <a:cs typeface="Times New Roman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US" sz="1600" dirty="0">
                <a:latin typeface="arial" panose="020B0604020202020204" pitchFamily="34" charset="0"/>
              </a:rPr>
              <a:t>Resize it to a predefined size such as 224 x 224 pixels.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sz="1600" dirty="0">
                <a:latin typeface="arial" panose="020B0604020202020204" pitchFamily="34" charset="0"/>
              </a:rPr>
              <a:t>Scale the value of the pixels to the range [0, 255]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US" sz="1600" dirty="0">
                <a:latin typeface="arial" panose="020B0604020202020204" pitchFamily="34" charset="0"/>
              </a:rPr>
              <a:t>CNN network called ResNet-50 is used for pre-training</a:t>
            </a:r>
            <a:endParaRPr lang="en-IN" sz="1600" dirty="0">
              <a:latin typeface="arial" panose="020B0604020202020204" pitchFamily="34" charset="0"/>
            </a:endParaRPr>
          </a:p>
          <a:p>
            <a:pPr lvl="1">
              <a:spcBef>
                <a:spcPts val="960"/>
              </a:spcBef>
              <a:buSzPts val="1440"/>
            </a:pPr>
            <a:r>
              <a:rPr lang="en-IN" sz="1600" dirty="0">
                <a:latin typeface="arial" panose="020B0604020202020204" pitchFamily="34" charset="0"/>
              </a:rPr>
              <a:t>Run the pre-trained model.</a:t>
            </a:r>
          </a:p>
          <a:p>
            <a:pPr lvl="1">
              <a:spcBef>
                <a:spcPts val="960"/>
              </a:spcBef>
              <a:buSzPts val="1440"/>
            </a:pPr>
            <a:r>
              <a:rPr lang="en-IN" sz="1600" dirty="0">
                <a:latin typeface="arial" panose="020B0604020202020204" pitchFamily="34" charset="0"/>
              </a:rPr>
              <a:t>Display the results.</a:t>
            </a:r>
          </a:p>
          <a:p>
            <a:pPr marL="457200" lvl="1" indent="0">
              <a:spcBef>
                <a:spcPts val="960"/>
              </a:spcBef>
              <a:buSzPts val="1440"/>
              <a:buNone/>
            </a:pPr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233</TotalTime>
  <Words>679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Century Gothic</vt:lpstr>
      <vt:lpstr>Noto Sans Symbols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PRASHANT KHAIRNAR</cp:lastModifiedBy>
  <cp:revision>25</cp:revision>
  <dcterms:created xsi:type="dcterms:W3CDTF">2021-06-19T13:01:53Z</dcterms:created>
  <dcterms:modified xsi:type="dcterms:W3CDTF">2021-08-04T17:57:41Z</dcterms:modified>
</cp:coreProperties>
</file>