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209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10289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66148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7763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8351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6846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9225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5057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99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901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078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504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66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324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08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949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4766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506886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7870508" cy="891862"/>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E-COMMERCE SEARCH TRAFFIC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search traffic for E-commerce products . </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model will determine the search traffic report for future months.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Model will give analysis about inventory to be managed according to sales from last year sales. </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Company will know to manage inventory accordingly.</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Better </a:t>
            </a:r>
            <a:r>
              <a:rPr lang="en-US" dirty="0" err="1">
                <a:solidFill>
                  <a:schemeClr val="lt1"/>
                </a:solidFill>
                <a:latin typeface="Times New Roman"/>
                <a:ea typeface="Times New Roman"/>
                <a:cs typeface="Times New Roman"/>
                <a:sym typeface="Times New Roman"/>
              </a:rPr>
              <a:t>understading</a:t>
            </a:r>
            <a:r>
              <a:rPr lang="en-US" dirty="0">
                <a:solidFill>
                  <a:schemeClr val="lt1"/>
                </a:solidFill>
                <a:latin typeface="Times New Roman"/>
                <a:ea typeface="Times New Roman"/>
                <a:cs typeface="Times New Roman"/>
                <a:sym typeface="Times New Roman"/>
              </a:rPr>
              <a:t> of sales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E-commerce search traffic)</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EF2CF1-32EA-423C-9958-A9747D938A5B}"/>
              </a:ext>
            </a:extLst>
          </p:cNvPr>
          <p:cNvPicPr>
            <a:picLocks noChangeAspect="1"/>
          </p:cNvPicPr>
          <p:nvPr/>
        </p:nvPicPr>
        <p:blipFill rotWithShape="1">
          <a:blip r:embed="rId2"/>
          <a:srcRect t="14074" b="13629"/>
          <a:stretch/>
        </p:blipFill>
        <p:spPr>
          <a:xfrm>
            <a:off x="0" y="965200"/>
            <a:ext cx="12192000" cy="4958080"/>
          </a:xfrm>
          <a:prstGeom prst="rect">
            <a:avLst/>
          </a:prstGeom>
        </p:spPr>
      </p:pic>
    </p:spTree>
    <p:extLst>
      <p:ext uri="{BB962C8B-B14F-4D97-AF65-F5344CB8AC3E}">
        <p14:creationId xmlns:p14="http://schemas.microsoft.com/office/powerpoint/2010/main" val="201696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fontScale="92500"/>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“E-</a:t>
            </a:r>
            <a:r>
              <a:rPr lang="en-US" dirty="0" err="1">
                <a:solidFill>
                  <a:schemeClr val="lt1"/>
                </a:solidFill>
                <a:latin typeface="Times New Roman"/>
                <a:ea typeface="Times New Roman"/>
                <a:cs typeface="Times New Roman"/>
                <a:sym typeface="Times New Roman"/>
              </a:rPr>
              <a:t>com_search_traffic</a:t>
            </a:r>
            <a:r>
              <a:rPr lang="en-US" dirty="0">
                <a:solidFill>
                  <a:schemeClr val="lt1"/>
                </a:solidFill>
                <a:latin typeface="Times New Roman"/>
                <a:ea typeface="Times New Roman"/>
                <a:cs typeface="Times New Roman"/>
                <a:sym typeface="Times New Roman"/>
              </a:rPr>
              <a:t> "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Clustering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1800" dirty="0" err="1">
                <a:solidFill>
                  <a:schemeClr val="lt1"/>
                </a:solidFill>
                <a:latin typeface="Times New Roman"/>
                <a:ea typeface="Times New Roman"/>
                <a:cs typeface="Times New Roman"/>
                <a:sym typeface="Times New Roman"/>
              </a:rPr>
              <a:t>KneeLocator</a:t>
            </a:r>
            <a:r>
              <a:rPr lang="en-US" sz="18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“SVM”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329</TotalTime>
  <Words>1184</Words>
  <Application>Microsoft Office PowerPoint</Application>
  <PresentationFormat>Widescreen</PresentationFormat>
  <Paragraphs>85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Noto Sans Symbols</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PRASHANT KHAIRNAR</cp:lastModifiedBy>
  <cp:revision>4</cp:revision>
  <dcterms:created xsi:type="dcterms:W3CDTF">2021-06-19T13:01:53Z</dcterms:created>
  <dcterms:modified xsi:type="dcterms:W3CDTF">2021-08-04T18:19:00Z</dcterms:modified>
</cp:coreProperties>
</file>