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Dog vs Cat 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Final Project Submission</a:t>
            </a:r>
          </a:p>
          <a:p>
            <a:r>
              <a:rPr lang="en-US" dirty="0"/>
              <a:t>Prashanta Khatri</a:t>
            </a:r>
          </a:p>
          <a:p>
            <a:r>
              <a:rPr dirty="0"/>
              <a:t>Date: 2025-08-29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Image classification is a fundamental task in computer vision. This project focuses on classifying images of dogs and cats using a Convolutional Neural Network (CNN) implemented in PyTorch. The aim is to build a model that can accurately predict whether a given image contains a dog or a cat.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dataset consists of 25,000 images of dogs and cats.</a:t>
            </a:r>
          </a:p>
          <a:p>
            <a:r>
              <a:t>- Training set: 20,000 images</a:t>
            </a:r>
          </a:p>
          <a:p>
            <a:r>
              <a:t>- Testing set: 5,000 images</a:t>
            </a:r>
          </a:p>
          <a:p>
            <a:r>
              <a:t>- Labels: 1 = Dog, 0 = Cat</a:t>
            </a:r>
          </a:p>
          <a:p>
            <a:r>
              <a:t>Images are resized to 128x128 pixels and normalized before training.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Steps followed in this project:</a:t>
            </a:r>
          </a:p>
          <a:p>
            <a:r>
              <a:t>1. Data Preprocessing: Resize images to 128x128, normalize, and create data loaders.</a:t>
            </a:r>
          </a:p>
          <a:p>
            <a:r>
              <a:t>2. Model Architecture: Designed a CNN with convolutional, pooling, and fully connected layers.</a:t>
            </a:r>
          </a:p>
          <a:p>
            <a:r>
              <a:t>3. Training: Model trained on training dataset using CrossEntropyLoss and Adam optimizer.</a:t>
            </a:r>
          </a:p>
          <a:p>
            <a:r>
              <a:t>4. Evaluation: Model accuracy and loss tracked on validation data.</a:t>
            </a:r>
          </a:p>
          <a:p>
            <a:r>
              <a:t>5. Prediction: Tested on unseen images to check model performance.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CNN Architecture:</a:t>
            </a:r>
          </a:p>
          <a:p>
            <a:r>
              <a:t>- Input: 128x128x3 image</a:t>
            </a:r>
          </a:p>
          <a:p>
            <a:r>
              <a:t>- Conv Layer 1 -&gt; ReLU -&gt; MaxPool</a:t>
            </a:r>
          </a:p>
          <a:p>
            <a:r>
              <a:t>- Conv Layer 2 -&gt; ReLU -&gt; MaxPool</a:t>
            </a:r>
          </a:p>
          <a:p>
            <a:r>
              <a:t>- Flatten -&gt; Fully Connected Layers</a:t>
            </a:r>
          </a:p>
          <a:p>
            <a:r>
              <a:t>- Output Layer: 1 neuron (Sigmoid) for binary classification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Training &amp;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model was trained for several epochs. Training and validation accuracy improved steadily.</a:t>
            </a:r>
          </a:p>
          <a:p>
            <a:r>
              <a:t>Plots of training vs validation accuracy and loss were generated to monitor the learning progress.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Prediction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Sample predictions from the trained model:</a:t>
            </a:r>
          </a:p>
          <a:p>
            <a:r>
              <a:t>- Image 1: Dog (Prediction Score: 0.92)</a:t>
            </a:r>
          </a:p>
          <a:p>
            <a:r>
              <a:t>- Image 2: Cat (Prediction Score: 0.08)</a:t>
            </a:r>
          </a:p>
          <a:p>
            <a:r>
              <a:t>- Model shows high accuracy in correctly classifying unseen images.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CNN model successfully classifies images of dogs and cats with high accuracy.</a:t>
            </a:r>
          </a:p>
          <a:p>
            <a:r>
              <a:t>Key takeaways:</a:t>
            </a:r>
          </a:p>
          <a:p>
            <a:r>
              <a:t>- Data preprocessing is crucial for good performance.</a:t>
            </a:r>
          </a:p>
          <a:p>
            <a:r>
              <a:t>- CNNs are effective for image classification tasks.</a:t>
            </a:r>
          </a:p>
          <a:p>
            <a:r>
              <a:t>- PyTorch provides a flexible framework for building and training deep learning models.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 / Acknowledgment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PyTorch Documentation: https://pytorch.org/</a:t>
            </a:r>
          </a:p>
          <a:p>
            <a:r>
              <a:t>- Kaggle Dogs vs Cats Dataset: https://www.kaggle.com/c/dogs-vs-cats</a:t>
            </a:r>
          </a:p>
          <a:p>
            <a:r>
              <a:t>- Matplotlib &amp; NumPy libraries for data handling and visualization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407</Words>
  <Application>Microsoft Office PowerPoint</Application>
  <PresentationFormat>On-screen Show (4:3)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Dog vs Cat Classification</vt:lpstr>
      <vt:lpstr>Introduction</vt:lpstr>
      <vt:lpstr>Dataset Information</vt:lpstr>
      <vt:lpstr>Methodology</vt:lpstr>
      <vt:lpstr>Model Architecture</vt:lpstr>
      <vt:lpstr>Training &amp; Validation</vt:lpstr>
      <vt:lpstr>Prediction Example</vt:lpstr>
      <vt:lpstr>Conclusion</vt:lpstr>
      <vt:lpstr>References / Acknowledgment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Prashant Khatri</cp:lastModifiedBy>
  <cp:revision>2</cp:revision>
  <dcterms:created xsi:type="dcterms:W3CDTF">2013-01-27T09:14:16Z</dcterms:created>
  <dcterms:modified xsi:type="dcterms:W3CDTF">2025-08-28T16:57:33Z</dcterms:modified>
  <cp:category/>
</cp:coreProperties>
</file>