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62" r:id="rId2"/>
    <p:sldId id="274" r:id="rId3"/>
    <p:sldId id="267" r:id="rId4"/>
    <p:sldId id="271" r:id="rId5"/>
    <p:sldId id="261" r:id="rId6"/>
    <p:sldId id="288" r:id="rId7"/>
    <p:sldId id="277" r:id="rId8"/>
    <p:sldId id="279" r:id="rId9"/>
    <p:sldId id="280" r:id="rId10"/>
    <p:sldId id="281" r:id="rId11"/>
    <p:sldId id="276" r:id="rId12"/>
    <p:sldId id="278" r:id="rId13"/>
    <p:sldId id="282" r:id="rId14"/>
    <p:sldId id="283" r:id="rId15"/>
    <p:sldId id="284" r:id="rId16"/>
    <p:sldId id="285" r:id="rId17"/>
    <p:sldId id="286" r:id="rId18"/>
    <p:sldId id="287" r:id="rId19"/>
    <p:sldId id="270" r:id="rId20"/>
    <p:sldId id="289" r:id="rId21"/>
    <p:sldId id="260" r:id="rId22"/>
    <p:sldId id="269" r:id="rId23"/>
    <p:sldId id="257" r:id="rId24"/>
    <p:sldId id="264" r:id="rId25"/>
    <p:sldId id="263" r:id="rId26"/>
    <p:sldId id="266" r:id="rId27"/>
    <p:sldId id="268" r:id="rId28"/>
    <p:sldId id="275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496"/>
    <a:srgbClr val="FFFF8F"/>
    <a:srgbClr val="FFFFD5"/>
    <a:srgbClr val="FFFFB7"/>
    <a:srgbClr val="F35429"/>
    <a:srgbClr val="8AEF79"/>
    <a:srgbClr val="DEE7F2"/>
    <a:srgbClr val="487BB8"/>
    <a:srgbClr val="BACDE4"/>
    <a:srgbClr val="99B5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49935-37AF-4BCD-A53C-110A3024DA34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23FEE-CE6F-4144-8F09-6C4F1C7F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C2F68"/>
                </a:solidFill>
              </a:rPr>
              <a:t>User Name</a:t>
            </a:r>
            <a:endParaRPr lang="en-US" b="1" dirty="0">
              <a:solidFill>
                <a:srgbClr val="0C2F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C2F68"/>
                </a:solidFill>
              </a:rPr>
              <a:t>Password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33800" y="2895600"/>
            <a:ext cx="3048000" cy="3810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33800" y="2286000"/>
            <a:ext cx="3048000" cy="3810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2359223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ID/Student’s Reg.#</a:t>
            </a:r>
            <a:endParaRPr lang="en-US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9688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************</a:t>
            </a:r>
            <a:endParaRPr lang="en-US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3581400"/>
            <a:ext cx="152400" cy="1524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90800" y="3505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C2F68"/>
                </a:solidFill>
              </a:rPr>
              <a:t>Remember 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38400" y="3962400"/>
            <a:ext cx="990600" cy="3810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2200" y="4648200"/>
            <a:ext cx="2209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C2F68"/>
                </a:solidFill>
              </a:rPr>
              <a:t>Can’t access your account?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304800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Login Screen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4038600" y="1600200"/>
            <a:ext cx="23622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0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Library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752600" y="1600200"/>
            <a:ext cx="23622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7526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Master Creation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2600" y="1905000"/>
            <a:ext cx="411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Book details</a:t>
            </a:r>
            <a:r>
              <a:rPr lang="en-US" sz="1000" dirty="0" smtClean="0">
                <a:solidFill>
                  <a:srgbClr val="12469A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(category/sub category</a:t>
            </a:r>
          </a:p>
          <a:p>
            <a:pPr marL="117475" lvl="1">
              <a:lnSpc>
                <a:spcPct val="150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/Publisher/Supplier)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Book cupboards &amp; rack management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Add new </a:t>
            </a:r>
            <a:r>
              <a:rPr lang="en-US" sz="1000" dirty="0" smtClean="0">
                <a:solidFill>
                  <a:srgbClr val="FF0000"/>
                </a:solidFill>
              </a:rPr>
              <a:t>(books/magazines/Journals/</a:t>
            </a:r>
          </a:p>
          <a:p>
            <a:pPr marL="117475" lvl="1">
              <a:lnSpc>
                <a:spcPct val="150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reference books/CD’s/DVD’s/e-books)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00800" y="1600200"/>
            <a:ext cx="24384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77000" y="1676400"/>
            <a:ext cx="312420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Member List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Reports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Book Weeding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Missing Book Management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14800" y="1676400"/>
            <a:ext cx="4114800" cy="1244263"/>
            <a:chOff x="1981200" y="4267200"/>
            <a:chExt cx="4114800" cy="1244263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42672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Transaction Master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4495800"/>
              <a:ext cx="4114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Issue books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Return books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Fine management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Book submission reminder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1600200"/>
            <a:ext cx="1676400" cy="4572000"/>
            <a:chOff x="0" y="1600200"/>
            <a:chExt cx="1676400" cy="4572000"/>
          </a:xfrm>
        </p:grpSpPr>
        <p:sp>
          <p:nvSpPr>
            <p:cNvPr id="20" name="Rounded Rectangle 19"/>
            <p:cNvSpPr/>
            <p:nvPr/>
          </p:nvSpPr>
          <p:spPr>
            <a:xfrm>
              <a:off x="152400" y="1600200"/>
              <a:ext cx="1524000" cy="304800"/>
            </a:xfrm>
            <a:prstGeom prst="roundRect">
              <a:avLst/>
            </a:prstGeom>
            <a:solidFill>
              <a:srgbClr val="12469A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2400" y="1905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2400" y="2209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2400" y="2514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52400" y="2819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52400" y="3124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2400" y="3429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52400" y="3733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52400" y="4038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52400" y="4343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52400" y="4648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52400" y="4953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52400" y="5257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2400" y="5562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2400" y="5867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2400" y="16002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Admissions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400" y="2209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Conveyance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0" y="25270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Library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28194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Hostel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200" y="3429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Inventory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0" y="3733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Finance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" y="40510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Messages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0" y="43558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Events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4648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Calendar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4953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Timetable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0" y="5257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Syllabus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200" y="58674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My Profile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334000" y="1600200"/>
            <a:ext cx="3505200" cy="1295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- Admissions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76200" y="1905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Fee</a:t>
            </a:r>
            <a:r>
              <a:rPr lang="en-US" sz="1200" dirty="0" smtClean="0">
                <a:solidFill>
                  <a:schemeClr val="bg1"/>
                </a:solidFill>
              </a:rPr>
              <a:t>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52400" y="31366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HR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557501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Examination &amp; Result</a:t>
            </a:r>
            <a:endParaRPr lang="en-US" sz="1200" dirty="0">
              <a:solidFill>
                <a:srgbClr val="12469A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0" y="1600200"/>
            <a:ext cx="1676400" cy="4572000"/>
            <a:chOff x="0" y="1600200"/>
            <a:chExt cx="1676400" cy="4572000"/>
          </a:xfrm>
        </p:grpSpPr>
        <p:sp>
          <p:nvSpPr>
            <p:cNvPr id="48" name="Rounded Rectangle 47"/>
            <p:cNvSpPr/>
            <p:nvPr/>
          </p:nvSpPr>
          <p:spPr>
            <a:xfrm>
              <a:off x="152400" y="1600200"/>
              <a:ext cx="1524000" cy="304800"/>
            </a:xfrm>
            <a:prstGeom prst="roundRect">
              <a:avLst/>
            </a:prstGeom>
            <a:solidFill>
              <a:srgbClr val="12469A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52400" y="1905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52400" y="2209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52400" y="2514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52400" y="2819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52400" y="3124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52400" y="3429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52400" y="3733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52400" y="4038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52400" y="4343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52400" y="4648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52400" y="4953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2400" y="5257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52400" y="5562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2400" y="5867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16002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Admissions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400" y="2209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Conveyance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25270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Library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0" y="28194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Hostel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" y="3429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Inventory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3733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Finance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200" y="40510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Messages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0" y="43558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Events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0" y="4648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Calendar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" y="4953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Timetable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0" y="5257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Syllabus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" y="58674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12469A"/>
                  </a:solidFill>
                </a:rPr>
                <a:t>My Profile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1905000" y="1600200"/>
            <a:ext cx="3429000" cy="1295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Manage Student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Class Management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Allot board exam roll number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10200" y="1673423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10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Admission / registration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 class wise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Attendance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27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Inventory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Master Creation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Category / sub category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Items list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Suppliers / vendors list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Data Entry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received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return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issued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available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issued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received / returned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908012"/>
            <a:ext cx="281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Stock purchase order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10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Finance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Vehicle Master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Vehicle details 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Transporter detail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Route Master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Route details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User Detail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Driver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Teacher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Staff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4000" y="3212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Day to day bus log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908012"/>
            <a:ext cx="281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Vehicle maintenance and fuel</a:t>
            </a:r>
          </a:p>
        </p:txBody>
      </p:sp>
      <p:sp>
        <p:nvSpPr>
          <p:cNvPr id="22" name="Multiply 21"/>
          <p:cNvSpPr/>
          <p:nvPr/>
        </p:nvSpPr>
        <p:spPr>
          <a:xfrm>
            <a:off x="3505200" y="1295400"/>
            <a:ext cx="3505200" cy="3505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905000" y="3886200"/>
            <a:ext cx="3505200" cy="2209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905000" y="1600200"/>
            <a:ext cx="3505200" cy="2438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6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HR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10200" y="3886200"/>
            <a:ext cx="3352800" cy="2209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10200" y="1600200"/>
            <a:ext cx="3352800" cy="2438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Employee info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81200" y="1905000"/>
            <a:ext cx="411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 Add teacher / staff master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Basic pay setting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Increment / decrement setting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Appraisals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Allowances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6400" y="166626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6400" y="1790343"/>
            <a:ext cx="411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Employee particulars (official &amp; personal)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Faculty's subject specialization report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Leave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Attendance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short listed candidates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candidates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Waiting list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advertisements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Salary slips</a:t>
            </a:r>
          </a:p>
          <a:p>
            <a:pPr marL="117475" lvl="1">
              <a:lnSpc>
                <a:spcPct val="150000"/>
              </a:lnSpc>
            </a:pPr>
            <a:endParaRPr lang="en-US" sz="1000" u="sng" dirty="0" smtClean="0">
              <a:solidFill>
                <a:srgbClr val="12469A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6400" y="4117538"/>
            <a:ext cx="335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Allotting subjects to faculty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Adding faculty / staff attendance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Leave setting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Upload monthly salary deposited information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4117538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Applicant data bank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Short listed candidates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Interview letter / interview result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Selected candidate list / waiting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Calendar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7010400" cy="13716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Add new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Events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News/Notices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Academic Calendar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0104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5052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2578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6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Academics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16002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Exam Schedule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2514600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Mark list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Grade sheets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81400" y="1729770"/>
            <a:ext cx="4114800" cy="1013430"/>
            <a:chOff x="1981200" y="2895600"/>
            <a:chExt cx="4114800" cy="1013430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28956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Templates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3124200"/>
              <a:ext cx="411480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Create new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Repository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Archive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86600" y="1752600"/>
            <a:ext cx="2819400" cy="597188"/>
            <a:chOff x="5334000" y="2908012"/>
            <a:chExt cx="2819400" cy="597188"/>
          </a:xfrm>
        </p:grpSpPr>
        <p:sp>
          <p:nvSpPr>
            <p:cNvPr id="58" name="TextBox 57"/>
            <p:cNvSpPr txBox="1"/>
            <p:nvPr/>
          </p:nvSpPr>
          <p:spPr>
            <a:xfrm>
              <a:off x="5334000" y="32128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Timetable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908012"/>
              <a:ext cx="28194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Syllabus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1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Mailbox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524000"/>
            <a:ext cx="7010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524000"/>
            <a:ext cx="1752600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Create  new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Inbox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Outbox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Folders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4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My profile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524000"/>
            <a:ext cx="69342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00200"/>
            <a:ext cx="17526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Details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Appraisal Form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salary slips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Teacher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946" y="1066800"/>
            <a:ext cx="2931854" cy="25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System Admin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2800" y="1066800"/>
            <a:ext cx="2438400" cy="2362200"/>
            <a:chOff x="8277224" y="76200"/>
            <a:chExt cx="790576" cy="750074"/>
          </a:xfrm>
        </p:grpSpPr>
        <p:pic>
          <p:nvPicPr>
            <p:cNvPr id="9" name="Picture 8" descr="Devices-computer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850" y="76200"/>
              <a:ext cx="561975" cy="561975"/>
            </a:xfrm>
            <a:prstGeom prst="rect">
              <a:avLst/>
            </a:prstGeom>
          </p:spPr>
        </p:pic>
        <p:pic>
          <p:nvPicPr>
            <p:cNvPr id="10" name="Picture 9" descr="user-3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7224" y="390525"/>
              <a:ext cx="428625" cy="428625"/>
            </a:xfrm>
            <a:prstGeom prst="rect">
              <a:avLst/>
            </a:prstGeom>
          </p:spPr>
        </p:pic>
        <p:pic>
          <p:nvPicPr>
            <p:cNvPr id="11" name="Picture 10" descr="user-4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8675" y="357149"/>
              <a:ext cx="469125" cy="469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8600" y="0"/>
            <a:ext cx="1295400" cy="6248400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</a:t>
            </a:r>
            <a:r>
              <a:rPr lang="en-US" b="1" dirty="0" smtClean="0"/>
              <a:t>&lt;</a:t>
            </a:r>
            <a:r>
              <a:rPr lang="en-US" b="1" i="1" dirty="0" smtClean="0"/>
              <a:t>Teacher’s Name</a:t>
            </a:r>
            <a:r>
              <a:rPr lang="en-US" b="1" dirty="0" smtClean="0"/>
              <a:t>&gt;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1"/>
          <p:cNvGrpSpPr/>
          <p:nvPr/>
        </p:nvGrpSpPr>
        <p:grpSpPr>
          <a:xfrm>
            <a:off x="4495800" y="3200400"/>
            <a:ext cx="1066800" cy="1295400"/>
            <a:chOff x="44958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Rounded Rectangle 29"/>
            <p:cNvSpPr/>
            <p:nvPr/>
          </p:nvSpPr>
          <p:spPr>
            <a:xfrm>
              <a:off x="4495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Finance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2" name="Picture 41" descr="Paper-Money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3124200"/>
              <a:ext cx="762000" cy="762000"/>
            </a:xfrm>
            <a:prstGeom prst="rect">
              <a:avLst/>
            </a:prstGeom>
          </p:spPr>
        </p:pic>
      </p:grpSp>
      <p:grpSp>
        <p:nvGrpSpPr>
          <p:cNvPr id="3" name="Group 80"/>
          <p:cNvGrpSpPr/>
          <p:nvPr/>
        </p:nvGrpSpPr>
        <p:grpSpPr>
          <a:xfrm>
            <a:off x="5867400" y="1676400"/>
            <a:ext cx="1066800" cy="1295400"/>
            <a:chOff x="57912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57912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Library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6" name="Picture 45" descr="library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9800" y="1676400"/>
              <a:ext cx="609600" cy="609600"/>
            </a:xfrm>
            <a:prstGeom prst="rect">
              <a:avLst/>
            </a:prstGeom>
          </p:spPr>
        </p:pic>
      </p:grpSp>
      <p:grpSp>
        <p:nvGrpSpPr>
          <p:cNvPr id="5" name="Group 84"/>
          <p:cNvGrpSpPr/>
          <p:nvPr/>
        </p:nvGrpSpPr>
        <p:grpSpPr>
          <a:xfrm>
            <a:off x="1752600" y="3200400"/>
            <a:ext cx="1066800" cy="1295400"/>
            <a:chOff x="18288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828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3810000"/>
              <a:ext cx="990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Admissions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6" name="Picture 55" descr="Actions-contact-new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7400" y="3200400"/>
              <a:ext cx="685800" cy="68580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1641082" y="164068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Teacher Home </a:t>
            </a:r>
            <a:r>
              <a:rPr lang="en-US" dirty="0" smtClean="0">
                <a:solidFill>
                  <a:srgbClr val="FF0000"/>
                </a:solidFill>
              </a:rPr>
              <a:t>Screen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9"/>
          <p:cNvGrpSpPr/>
          <p:nvPr/>
        </p:nvGrpSpPr>
        <p:grpSpPr>
          <a:xfrm>
            <a:off x="4495800" y="1676400"/>
            <a:ext cx="1066800" cy="1295400"/>
            <a:chOff x="4495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4495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95800" y="2298412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Hostel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4" name="Picture 73" descr="company-building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4400" y="1600200"/>
              <a:ext cx="685800" cy="685800"/>
            </a:xfrm>
            <a:prstGeom prst="rect">
              <a:avLst/>
            </a:prstGeom>
          </p:spPr>
        </p:pic>
      </p:grpSp>
      <p:grpSp>
        <p:nvGrpSpPr>
          <p:cNvPr id="10" name="Group 78"/>
          <p:cNvGrpSpPr/>
          <p:nvPr/>
        </p:nvGrpSpPr>
        <p:grpSpPr>
          <a:xfrm>
            <a:off x="1752600" y="1676400"/>
            <a:ext cx="1066800" cy="1295400"/>
            <a:chOff x="1828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ounded Rectangle 21"/>
            <p:cNvSpPr/>
            <p:nvPr/>
          </p:nvSpPr>
          <p:spPr>
            <a:xfrm>
              <a:off x="1828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88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Conveyance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5" name="Picture 74" descr="school-bus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1200" y="1600200"/>
              <a:ext cx="762000" cy="762000"/>
            </a:xfrm>
            <a:prstGeom prst="rect">
              <a:avLst/>
            </a:prstGeom>
          </p:spPr>
        </p:pic>
      </p:grpSp>
      <p:grpSp>
        <p:nvGrpSpPr>
          <p:cNvPr id="11" name="Group 85"/>
          <p:cNvGrpSpPr/>
          <p:nvPr/>
        </p:nvGrpSpPr>
        <p:grpSpPr>
          <a:xfrm>
            <a:off x="1752600" y="4724400"/>
            <a:ext cx="1066800" cy="1295400"/>
            <a:chOff x="19050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ounded Rectangle 62"/>
            <p:cNvSpPr/>
            <p:nvPr/>
          </p:nvSpPr>
          <p:spPr>
            <a:xfrm>
              <a:off x="1905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05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Calendar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6" name="Picture 75" descr="Calendar-icon (1)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3600" y="4724400"/>
              <a:ext cx="609600" cy="609600"/>
            </a:xfrm>
            <a:prstGeom prst="rect">
              <a:avLst/>
            </a:prstGeom>
          </p:spPr>
        </p:pic>
      </p:grpSp>
      <p:grpSp>
        <p:nvGrpSpPr>
          <p:cNvPr id="12" name="Group 87"/>
          <p:cNvGrpSpPr/>
          <p:nvPr/>
        </p:nvGrpSpPr>
        <p:grpSpPr>
          <a:xfrm>
            <a:off x="3124200" y="4724400"/>
            <a:ext cx="1066800" cy="1295400"/>
            <a:chOff x="32004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Rounded Rectangle 60"/>
            <p:cNvSpPr/>
            <p:nvPr/>
          </p:nvSpPr>
          <p:spPr>
            <a:xfrm>
              <a:off x="32004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Academics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7" name="Picture 76" descr="App-lists-icon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6600" y="4572000"/>
              <a:ext cx="762000" cy="762000"/>
            </a:xfrm>
            <a:prstGeom prst="rect">
              <a:avLst/>
            </a:prstGeom>
          </p:spPr>
        </p:pic>
      </p:grpSp>
      <p:grpSp>
        <p:nvGrpSpPr>
          <p:cNvPr id="13" name="Group 89"/>
          <p:cNvGrpSpPr/>
          <p:nvPr/>
        </p:nvGrpSpPr>
        <p:grpSpPr>
          <a:xfrm>
            <a:off x="5867400" y="4724400"/>
            <a:ext cx="1066800" cy="1295400"/>
            <a:chOff x="57912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1" name="Rounded Rectangle 70"/>
            <p:cNvSpPr/>
            <p:nvPr/>
          </p:nvSpPr>
          <p:spPr>
            <a:xfrm>
              <a:off x="57912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912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My Profile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5" name="Picture 54" descr="Student-id-icon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43600" y="4648200"/>
              <a:ext cx="685800" cy="685800"/>
            </a:xfrm>
            <a:prstGeom prst="rect">
              <a:avLst/>
            </a:prstGeom>
          </p:spPr>
        </p:pic>
      </p:grpSp>
      <p:grpSp>
        <p:nvGrpSpPr>
          <p:cNvPr id="14" name="Group 90"/>
          <p:cNvGrpSpPr/>
          <p:nvPr/>
        </p:nvGrpSpPr>
        <p:grpSpPr>
          <a:xfrm>
            <a:off x="4495800" y="4724400"/>
            <a:ext cx="1066800" cy="1295400"/>
            <a:chOff x="45720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5" name="Rounded Rectangle 64"/>
            <p:cNvSpPr/>
            <p:nvPr/>
          </p:nvSpPr>
          <p:spPr>
            <a:xfrm>
              <a:off x="4572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Mailbox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8" name="Picture 77" descr="message-already-read-icon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4400" y="4599781"/>
              <a:ext cx="762000" cy="762000"/>
            </a:xfrm>
            <a:prstGeom prst="rect">
              <a:avLst/>
            </a:prstGeom>
          </p:spPr>
        </p:pic>
      </p:grpSp>
      <p:grpSp>
        <p:nvGrpSpPr>
          <p:cNvPr id="16" name="Group 95"/>
          <p:cNvGrpSpPr/>
          <p:nvPr/>
        </p:nvGrpSpPr>
        <p:grpSpPr>
          <a:xfrm>
            <a:off x="3124200" y="3200400"/>
            <a:ext cx="1066800" cy="1295400"/>
            <a:chOff x="32004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Rounded Rectangle 27"/>
            <p:cNvSpPr/>
            <p:nvPr/>
          </p:nvSpPr>
          <p:spPr>
            <a:xfrm>
              <a:off x="32004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Inventory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83" name="Picture 82" descr="Actions-mail-mark-task-ico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29000" y="3200400"/>
              <a:ext cx="609600" cy="609600"/>
            </a:xfrm>
            <a:prstGeom prst="rect">
              <a:avLst/>
            </a:prstGeom>
          </p:spPr>
        </p:pic>
      </p:grpSp>
      <p:grpSp>
        <p:nvGrpSpPr>
          <p:cNvPr id="18" name="Group 92"/>
          <p:cNvGrpSpPr/>
          <p:nvPr/>
        </p:nvGrpSpPr>
        <p:grpSpPr>
          <a:xfrm>
            <a:off x="5867400" y="3200400"/>
            <a:ext cx="1066800" cy="1295400"/>
            <a:chOff x="59436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" name="Rounded Rectangle 25"/>
            <p:cNvSpPr/>
            <p:nvPr/>
          </p:nvSpPr>
          <p:spPr>
            <a:xfrm>
              <a:off x="59436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2" name="Picture 91" descr="User-Files-icon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2200" y="3200400"/>
              <a:ext cx="685800" cy="685800"/>
            </a:xfrm>
            <a:prstGeom prst="rect">
              <a:avLst/>
            </a:prstGeom>
          </p:spPr>
        </p:pic>
      </p:grpSp>
      <p:grpSp>
        <p:nvGrpSpPr>
          <p:cNvPr id="20" name="Group 94"/>
          <p:cNvGrpSpPr/>
          <p:nvPr/>
        </p:nvGrpSpPr>
        <p:grpSpPr>
          <a:xfrm>
            <a:off x="3124200" y="1676400"/>
            <a:ext cx="1066800" cy="1295400"/>
            <a:chOff x="32004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32004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Fees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4" name="Picture 93" descr="payment-ico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29000" y="1676400"/>
              <a:ext cx="609600" cy="548640"/>
            </a:xfrm>
            <a:prstGeom prst="rect">
              <a:avLst/>
            </a:prstGeom>
          </p:spPr>
        </p:pic>
      </p:grpSp>
      <p:sp>
        <p:nvSpPr>
          <p:cNvPr id="58" name="Rectangle 57"/>
          <p:cNvSpPr/>
          <p:nvPr/>
        </p:nvSpPr>
        <p:spPr>
          <a:xfrm>
            <a:off x="7391400" y="1752600"/>
            <a:ext cx="1447800" cy="19050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914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News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pic>
        <p:nvPicPr>
          <p:cNvPr id="98" name="Picture 97" descr="Map-Marker-Push-Pin-1-Left-Azure-icon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62800" y="1371600"/>
            <a:ext cx="533400" cy="533400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7391400" y="4114800"/>
            <a:ext cx="1447800" cy="20574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Map-Marker-Push-Pin-1-Right-Azure-ic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534400" y="3733800"/>
            <a:ext cx="533400" cy="5334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391400" y="4734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Notices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00" name="Smiley Face 99"/>
          <p:cNvSpPr/>
          <p:nvPr/>
        </p:nvSpPr>
        <p:spPr>
          <a:xfrm>
            <a:off x="533400" y="1981200"/>
            <a:ext cx="685800" cy="6858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04800" y="2743200"/>
            <a:ext cx="1143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/>
          </a:p>
        </p:txBody>
      </p:sp>
      <p:sp>
        <p:nvSpPr>
          <p:cNvPr id="106" name="32-Point Star 105"/>
          <p:cNvSpPr/>
          <p:nvPr/>
        </p:nvSpPr>
        <p:spPr>
          <a:xfrm>
            <a:off x="76200" y="228600"/>
            <a:ext cx="1524000" cy="1676400"/>
          </a:xfrm>
          <a:prstGeom prst="star3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A6496"/>
                </a:solidFill>
              </a:rPr>
              <a:t>School Logo</a:t>
            </a:r>
            <a:endParaRPr lang="en-US" dirty="0">
              <a:solidFill>
                <a:srgbClr val="3A6496"/>
              </a:solidFill>
            </a:endParaRPr>
          </a:p>
        </p:txBody>
      </p:sp>
      <p:pic>
        <p:nvPicPr>
          <p:cNvPr id="67" name="Picture 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229600" y="114734"/>
            <a:ext cx="838200" cy="7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Teacher’s Name</a:t>
            </a:r>
            <a:r>
              <a:rPr lang="en-US" b="1" dirty="0" smtClean="0"/>
              <a:t>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Straight Connector 136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9200" y="76200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Teacher Home Screen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Parent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4" name="Picture 3" descr="user-group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066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30480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 Home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469A"/>
                </a:solidFill>
              </a:rPr>
              <a:t>School Logo</a:t>
            </a:r>
            <a:endParaRPr lang="en-US" dirty="0">
              <a:solidFill>
                <a:srgbClr val="12469A"/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16764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12469A"/>
                </a:solidFill>
              </a:rPr>
              <a:t>Academic Year :               </a:t>
            </a:r>
            <a:r>
              <a:rPr lang="en-US" sz="1300" dirty="0" smtClean="0">
                <a:solidFill>
                  <a:srgbClr val="12469A"/>
                </a:solidFill>
              </a:rPr>
              <a:t>2013 – 2014                               </a:t>
            </a:r>
            <a:r>
              <a:rPr lang="en-US" sz="1350" dirty="0" smtClean="0">
                <a:solidFill>
                  <a:srgbClr val="12469A"/>
                </a:solidFill>
              </a:rPr>
              <a:t>Admission No. </a:t>
            </a:r>
            <a:r>
              <a:rPr lang="en-US" sz="1300" dirty="0" smtClean="0">
                <a:solidFill>
                  <a:srgbClr val="12469A"/>
                </a:solidFill>
              </a:rPr>
              <a:t>:     2010ANN001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Name :                                                                                   </a:t>
            </a:r>
            <a:r>
              <a:rPr lang="en-US" sz="1350" dirty="0" smtClean="0">
                <a:solidFill>
                  <a:srgbClr val="C00000"/>
                </a:solidFill>
              </a:rPr>
              <a:t>Gender :                      </a:t>
            </a:r>
            <a:r>
              <a:rPr lang="en-US" sz="1350" dirty="0" smtClean="0">
                <a:solidFill>
                  <a:srgbClr val="12469A"/>
                </a:solidFill>
              </a:rPr>
              <a:t>Female           Male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Class :                                                                                     Division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Date of Birth :                                                                       Blood Group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Religion :                                                                                Caste :</a:t>
            </a:r>
          </a:p>
          <a:p>
            <a:r>
              <a:rPr lang="en-US" sz="1350" dirty="0" smtClean="0">
                <a:solidFill>
                  <a:srgbClr val="C00000"/>
                </a:solidFill>
              </a:rPr>
              <a:t>Whether only Girl child :      Yes           No                        </a:t>
            </a:r>
            <a:r>
              <a:rPr lang="en-US" sz="1350" dirty="0" smtClean="0">
                <a:solidFill>
                  <a:srgbClr val="00B050"/>
                </a:solidFill>
              </a:rPr>
              <a:t>Accommodation:        Hostel 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Residence Address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Tel No.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Father’s Name :                                                                    Mother’s Name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Occupation :                                                                         Occupation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Office Address :                                                                    Office Address :</a:t>
            </a:r>
          </a:p>
          <a:p>
            <a:endParaRPr lang="en-US" sz="135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12469A"/>
                </a:solidFill>
              </a:rPr>
              <a:t>Tel No.:                                                                                   Tel No.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email :                                                                                     email :</a:t>
            </a:r>
          </a:p>
          <a:p>
            <a:pPr lvl="0"/>
            <a:r>
              <a:rPr lang="en-US" sz="1350" dirty="0" smtClean="0">
                <a:solidFill>
                  <a:srgbClr val="12469A"/>
                </a:solidFill>
              </a:rPr>
              <a:t>Guardian’s Name: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Occupation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Office Address :</a:t>
            </a:r>
          </a:p>
          <a:p>
            <a:endParaRPr lang="en-US" sz="135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12469A"/>
                </a:solidFill>
              </a:rPr>
              <a:t>Tel No.: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email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2971800"/>
            <a:ext cx="5181600" cy="3048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3276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581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5200" y="37338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3505200" y="42672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5200" y="4419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581400" y="2819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05200" y="34290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4191000" y="2819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05600" y="37338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V="1">
            <a:off x="6705600" y="42672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05600" y="4419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34290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05600" y="3581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05600" y="23622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/>
          <p:cNvSpPr/>
          <p:nvPr/>
        </p:nvSpPr>
        <p:spPr>
          <a:xfrm>
            <a:off x="8534400" y="2406908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8458200" y="24069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2133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/>
          <p:cNvSpPr/>
          <p:nvPr/>
        </p:nvSpPr>
        <p:spPr>
          <a:xfrm>
            <a:off x="5260730" y="2178308"/>
            <a:ext cx="73269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181600" y="21783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02742" y="2335162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362200"/>
            <a:ext cx="15932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>
            <a:off x="5181600" y="23622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505200" y="2563762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2563762"/>
            <a:ext cx="19812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2133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8534400" y="2178308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458200" y="21783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05200" y="1905000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6781800" y="19812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7696200" y="19812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858000" y="28194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505200" y="4800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49530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V="1">
            <a:off x="3505200" y="5486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05200" y="56388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05200" y="46482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1828800" y="59436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47800" y="3048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81800" y="13532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62" name="Picture 61" descr="user-group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469A"/>
                </a:solidFill>
              </a:rPr>
              <a:t>School Logo</a:t>
            </a:r>
            <a:endParaRPr lang="en-US" dirty="0">
              <a:solidFill>
                <a:srgbClr val="12469A"/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1676400"/>
            <a:ext cx="7391400" cy="47244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1878702"/>
            <a:ext cx="6781800" cy="268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" dirty="0" smtClean="0">
              <a:solidFill>
                <a:srgbClr val="12469A"/>
              </a:solidFill>
            </a:endParaRPr>
          </a:p>
          <a:p>
            <a:endParaRPr lang="en-US" sz="30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chemeClr val="accent6">
                    <a:lumMod val="75000"/>
                  </a:schemeClr>
                </a:solidFill>
              </a:rPr>
              <a:t>Siblings studying in                Yes          No</a:t>
            </a:r>
          </a:p>
          <a:p>
            <a:r>
              <a:rPr lang="en-US" sz="1350" dirty="0" smtClean="0">
                <a:solidFill>
                  <a:schemeClr val="accent6">
                    <a:lumMod val="75000"/>
                  </a:schemeClr>
                </a:solidFill>
              </a:rPr>
              <a:t>same school :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Name :                         1.                                                       Class-Division :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2.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3.</a:t>
            </a:r>
          </a:p>
          <a:p>
            <a:endParaRPr lang="en-US" sz="80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Mode of Transport:               School Bus          Own</a:t>
            </a:r>
          </a:p>
          <a:p>
            <a:r>
              <a:rPr lang="en-US" sz="1300" dirty="0" smtClean="0">
                <a:solidFill>
                  <a:srgbClr val="00B050"/>
                </a:solidFill>
              </a:rPr>
              <a:t>Bus No.:    Morning :                                                             Boarding Point :</a:t>
            </a:r>
          </a:p>
          <a:p>
            <a:r>
              <a:rPr lang="en-US" sz="1300" dirty="0" smtClean="0">
                <a:solidFill>
                  <a:srgbClr val="00B050"/>
                </a:solidFill>
              </a:rPr>
              <a:t>                   Afternoon :                                                          Alighting Point :</a:t>
            </a:r>
          </a:p>
          <a:p>
            <a:endParaRPr lang="en-US" sz="13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Hostel details to be added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81400" y="3200399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2438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05600" y="2438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26670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05600" y="2895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05200" y="26670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05200" y="2895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05200" y="33528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05200" y="3581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33528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3581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3581400" y="2057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191000" y="2057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8288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692445" y="32004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Merge 119"/>
          <p:cNvSpPr/>
          <p:nvPr/>
        </p:nvSpPr>
        <p:spPr>
          <a:xfrm>
            <a:off x="8534400" y="3352800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458200" y="3352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Merge 121"/>
          <p:cNvSpPr/>
          <p:nvPr/>
        </p:nvSpPr>
        <p:spPr>
          <a:xfrm>
            <a:off x="8534400" y="3581400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458200" y="35814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19200" y="39266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Continuation of Slide 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828800" y="38100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57" name="Picture 56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09800" y="2819400"/>
            <a:ext cx="29718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019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781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22098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64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1833518"/>
            <a:ext cx="6172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C00000"/>
                </a:solidFill>
              </a:rPr>
              <a:t>Did the subject have any Significant Medical History? </a:t>
            </a:r>
            <a:r>
              <a:rPr lang="en-US" sz="1350" dirty="0" smtClean="0">
                <a:solidFill>
                  <a:srgbClr val="12469A"/>
                </a:solidFill>
              </a:rPr>
              <a:t>                     Yes                No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362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743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34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25146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Ongoing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722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3045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28194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4200" y="2438400"/>
            <a:ext cx="1066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Comments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New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43" name="Picture 42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2819400"/>
            <a:ext cx="29718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019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781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22098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64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1833518"/>
            <a:ext cx="6172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C00000"/>
                </a:solidFill>
              </a:rPr>
              <a:t>Did the subject have any Significant Medical History? </a:t>
            </a:r>
            <a:r>
              <a:rPr lang="en-US" sz="1350" dirty="0" smtClean="0">
                <a:solidFill>
                  <a:srgbClr val="12469A"/>
                </a:solidFill>
              </a:rPr>
              <a:t>                     Yes                No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362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743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34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25146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Ongoing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722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3045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28194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4200" y="2438400"/>
            <a:ext cx="1066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Comments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New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43" name="Picture 42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Dean/Principal/Vice Principal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1219200"/>
            <a:ext cx="3678011" cy="2442482"/>
            <a:chOff x="3941989" y="3043918"/>
            <a:chExt cx="1260022" cy="770164"/>
          </a:xfrm>
        </p:grpSpPr>
        <p:pic>
          <p:nvPicPr>
            <p:cNvPr id="4" name="Picture 3" descr="Old-Boss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1989" y="3043918"/>
              <a:ext cx="770164" cy="770164"/>
            </a:xfrm>
            <a:prstGeom prst="rect">
              <a:avLst/>
            </a:prstGeom>
          </p:spPr>
        </p:pic>
        <p:pic>
          <p:nvPicPr>
            <p:cNvPr id="5" name="Picture 4" descr="teacher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669" y="3084739"/>
              <a:ext cx="729342" cy="729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Welcome  &lt;Dean/Principal/Vice Principal&gt;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8077200" y="152400"/>
            <a:ext cx="1066800" cy="689882"/>
            <a:chOff x="3941989" y="3043918"/>
            <a:chExt cx="1260022" cy="770164"/>
          </a:xfrm>
        </p:grpSpPr>
        <p:pic>
          <p:nvPicPr>
            <p:cNvPr id="13" name="Picture 12" descr="Old-Boss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1989" y="3043918"/>
              <a:ext cx="770164" cy="770164"/>
            </a:xfrm>
            <a:prstGeom prst="rect">
              <a:avLst/>
            </a:prstGeom>
          </p:spPr>
        </p:pic>
        <p:pic>
          <p:nvPicPr>
            <p:cNvPr id="14" name="Picture 13" descr="teacher-female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2669" y="3084739"/>
              <a:ext cx="729342" cy="729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System Administrator’s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le 43"/>
          <p:cNvSpPr/>
          <p:nvPr/>
        </p:nvSpPr>
        <p:spPr>
          <a:xfrm>
            <a:off x="2209800" y="1524000"/>
            <a:ext cx="1066800" cy="12954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33600" y="22860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System</a:t>
            </a:r>
          </a:p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Configuration</a:t>
            </a:r>
            <a:endParaRPr lang="en-US" sz="1300" dirty="0">
              <a:solidFill>
                <a:srgbClr val="12469A"/>
              </a:solidFill>
            </a:endParaRPr>
          </a:p>
        </p:txBody>
      </p:sp>
      <p:pic>
        <p:nvPicPr>
          <p:cNvPr id="48" name="Picture 47" descr="Categories-preferences-system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1676400"/>
            <a:ext cx="609600" cy="6096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277224" y="76200"/>
            <a:ext cx="790576" cy="750074"/>
            <a:chOff x="8277224" y="76200"/>
            <a:chExt cx="790576" cy="750074"/>
          </a:xfrm>
        </p:grpSpPr>
        <p:pic>
          <p:nvPicPr>
            <p:cNvPr id="53" name="Picture 52" descr="Devices-computer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4850" y="76200"/>
              <a:ext cx="561975" cy="561975"/>
            </a:xfrm>
            <a:prstGeom prst="rect">
              <a:avLst/>
            </a:prstGeom>
          </p:spPr>
        </p:pic>
        <p:pic>
          <p:nvPicPr>
            <p:cNvPr id="54" name="Picture 53" descr="user-3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7224" y="390525"/>
              <a:ext cx="428625" cy="428625"/>
            </a:xfrm>
            <a:prstGeom prst="rect">
              <a:avLst/>
            </a:prstGeom>
          </p:spPr>
        </p:pic>
        <p:pic>
          <p:nvPicPr>
            <p:cNvPr id="55" name="Picture 54" descr="user-4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8675" y="357149"/>
              <a:ext cx="469125" cy="469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School Admin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7" name="Picture 6" descr="Teachers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371600"/>
            <a:ext cx="2579986" cy="2777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8600" y="0"/>
            <a:ext cx="1295400" cy="6248400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" name="Group 81"/>
          <p:cNvGrpSpPr/>
          <p:nvPr/>
        </p:nvGrpSpPr>
        <p:grpSpPr>
          <a:xfrm>
            <a:off x="4495800" y="3200400"/>
            <a:ext cx="1066800" cy="1295400"/>
            <a:chOff x="44958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Rounded Rectangle 29"/>
            <p:cNvSpPr/>
            <p:nvPr/>
          </p:nvSpPr>
          <p:spPr>
            <a:xfrm>
              <a:off x="4495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Finance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2" name="Picture 41" descr="Paper-Money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3124200"/>
              <a:ext cx="762000" cy="762000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5867400" y="1676400"/>
            <a:ext cx="1066800" cy="1295400"/>
            <a:chOff x="57912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57912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Library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6" name="Picture 45" descr="library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9800" y="1676400"/>
              <a:ext cx="609600" cy="609600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1752600" y="3200400"/>
            <a:ext cx="1066800" cy="1295400"/>
            <a:chOff x="18288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828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3810000"/>
              <a:ext cx="990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Admissions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6" name="Picture 55" descr="Actions-contact-new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7400" y="3200400"/>
              <a:ext cx="685800" cy="68580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1641082" y="164068"/>
            <a:ext cx="27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Home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495800" y="1676400"/>
            <a:ext cx="1066800" cy="1295400"/>
            <a:chOff x="4495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4495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95800" y="2298412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Hostel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4" name="Picture 73" descr="company-building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4400" y="1600200"/>
              <a:ext cx="685800" cy="6858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1752600" y="1676400"/>
            <a:ext cx="1066800" cy="1295400"/>
            <a:chOff x="18288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ounded Rectangle 21"/>
            <p:cNvSpPr/>
            <p:nvPr/>
          </p:nvSpPr>
          <p:spPr>
            <a:xfrm>
              <a:off x="1828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88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Conveyance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5" name="Picture 74" descr="school-bus-icon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1200" y="1600200"/>
              <a:ext cx="762000" cy="762000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1752600" y="4724400"/>
            <a:ext cx="1066800" cy="1295400"/>
            <a:chOff x="19050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ounded Rectangle 62"/>
            <p:cNvSpPr/>
            <p:nvPr/>
          </p:nvSpPr>
          <p:spPr>
            <a:xfrm>
              <a:off x="1905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05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Calendar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6" name="Picture 75" descr="Calendar-icon (1)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33600" y="4724400"/>
              <a:ext cx="609600" cy="6096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124200" y="4724400"/>
            <a:ext cx="1066800" cy="1295400"/>
            <a:chOff x="32004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Rounded Rectangle 60"/>
            <p:cNvSpPr/>
            <p:nvPr/>
          </p:nvSpPr>
          <p:spPr>
            <a:xfrm>
              <a:off x="32004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Academics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7" name="Picture 76" descr="App-lists-icon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6600" y="4572000"/>
              <a:ext cx="762000" cy="7620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5867400" y="4724400"/>
            <a:ext cx="1066800" cy="1295400"/>
            <a:chOff x="57912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1" name="Rounded Rectangle 70"/>
            <p:cNvSpPr/>
            <p:nvPr/>
          </p:nvSpPr>
          <p:spPr>
            <a:xfrm>
              <a:off x="57912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912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My Profile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5" name="Picture 54" descr="Student-id-icon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43600" y="4648200"/>
              <a:ext cx="685800" cy="6858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4495800" y="4724400"/>
            <a:ext cx="1066800" cy="1295400"/>
            <a:chOff x="4572000" y="4572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5" name="Rounded Rectangle 64"/>
            <p:cNvSpPr/>
            <p:nvPr/>
          </p:nvSpPr>
          <p:spPr>
            <a:xfrm>
              <a:off x="4572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Mailbox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8" name="Picture 77" descr="message-already-read-ico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24400" y="4599781"/>
              <a:ext cx="762000" cy="76200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3124200" y="3200400"/>
            <a:ext cx="1066800" cy="1295400"/>
            <a:chOff x="32004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Rounded Rectangle 27"/>
            <p:cNvSpPr/>
            <p:nvPr/>
          </p:nvSpPr>
          <p:spPr>
            <a:xfrm>
              <a:off x="32004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Inventory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83" name="Picture 82" descr="Actions-mail-mark-task-icon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29000" y="3200400"/>
              <a:ext cx="609600" cy="609600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5867400" y="3200400"/>
            <a:ext cx="1066800" cy="1295400"/>
            <a:chOff x="5943600" y="3048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" name="Rounded Rectangle 25"/>
            <p:cNvSpPr/>
            <p:nvPr/>
          </p:nvSpPr>
          <p:spPr>
            <a:xfrm>
              <a:off x="59436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2" name="Picture 91" descr="User-Files-ico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72200" y="3200400"/>
              <a:ext cx="685800" cy="68580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124200" y="1676400"/>
            <a:ext cx="1066800" cy="1295400"/>
            <a:chOff x="3200400" y="1524000"/>
            <a:chExt cx="1066800" cy="1295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32004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Fees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4" name="Picture 93" descr="payment-icon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29000" y="1676400"/>
              <a:ext cx="609600" cy="548640"/>
            </a:xfrm>
            <a:prstGeom prst="rect">
              <a:avLst/>
            </a:prstGeom>
          </p:spPr>
        </p:pic>
      </p:grpSp>
      <p:sp>
        <p:nvSpPr>
          <p:cNvPr id="58" name="Rectangle 57"/>
          <p:cNvSpPr/>
          <p:nvPr/>
        </p:nvSpPr>
        <p:spPr>
          <a:xfrm>
            <a:off x="7391400" y="1752600"/>
            <a:ext cx="1447800" cy="19050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914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News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pic>
        <p:nvPicPr>
          <p:cNvPr id="98" name="Picture 97" descr="Map-Marker-Push-Pin-1-Left-Azure-ic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62800" y="1371600"/>
            <a:ext cx="533400" cy="533400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7391400" y="4114800"/>
            <a:ext cx="1447800" cy="2057400"/>
          </a:xfrm>
          <a:prstGeom prst="rect">
            <a:avLst/>
          </a:prstGeom>
          <a:solidFill>
            <a:srgbClr val="FFFF8F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Map-Marker-Push-Pin-1-Right-Azure-icon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34400" y="3733800"/>
            <a:ext cx="533400" cy="5334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391400" y="4734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</a:rPr>
              <a:t>&lt;Display Notices - scroller&gt;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00" name="Smiley Face 99"/>
          <p:cNvSpPr/>
          <p:nvPr/>
        </p:nvSpPr>
        <p:spPr>
          <a:xfrm>
            <a:off x="533400" y="1981200"/>
            <a:ext cx="685800" cy="6858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04800" y="2743200"/>
            <a:ext cx="1143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East or West </a:t>
            </a:r>
            <a:r>
              <a:rPr lang="en-US" sz="1000" dirty="0" err="1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Ikkakka</a:t>
            </a:r>
            <a:r>
              <a:rPr lang="en-US" sz="1000" dirty="0" smtClean="0">
                <a:solidFill>
                  <a:schemeClr val="bg1"/>
                </a:solidFill>
                <a:latin typeface="Monotype Corsiva" pitchFamily="66" charset="0"/>
                <a:cs typeface="Tunga" pitchFamily="34" charset="0"/>
              </a:rPr>
              <a:t> is the best! :P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/>
          </a:p>
        </p:txBody>
      </p:sp>
      <p:sp>
        <p:nvSpPr>
          <p:cNvPr id="106" name="32-Point Star 105"/>
          <p:cNvSpPr/>
          <p:nvPr/>
        </p:nvSpPr>
        <p:spPr>
          <a:xfrm>
            <a:off x="76200" y="228600"/>
            <a:ext cx="1524000" cy="1676400"/>
          </a:xfrm>
          <a:prstGeom prst="star3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A6496"/>
                </a:solidFill>
              </a:rPr>
              <a:t>School Logo</a:t>
            </a:r>
            <a:endParaRPr lang="en-US" dirty="0">
              <a:solidFill>
                <a:srgbClr val="3A64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68580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1816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50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Conveyance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8288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74"/>
          <p:cNvGrpSpPr/>
          <p:nvPr/>
        </p:nvGrpSpPr>
        <p:grpSpPr>
          <a:xfrm>
            <a:off x="1905000" y="1688812"/>
            <a:ext cx="4114800" cy="770186"/>
            <a:chOff x="1981200" y="1688812"/>
            <a:chExt cx="4114800" cy="770186"/>
          </a:xfrm>
        </p:grpSpPr>
        <p:sp>
          <p:nvSpPr>
            <p:cNvPr id="115" name="TextBox 114"/>
            <p:cNvSpPr txBox="1"/>
            <p:nvPr/>
          </p:nvSpPr>
          <p:spPr>
            <a:xfrm>
              <a:off x="1981200" y="16888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Vehicle Master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981200" y="1905000"/>
              <a:ext cx="4114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Vehicle details 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Transporter detail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5052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75"/>
          <p:cNvGrpSpPr/>
          <p:nvPr/>
        </p:nvGrpSpPr>
        <p:grpSpPr>
          <a:xfrm>
            <a:off x="3581400" y="1676400"/>
            <a:ext cx="4114800" cy="527913"/>
            <a:chOff x="5334000" y="1676400"/>
            <a:chExt cx="4114800" cy="527913"/>
          </a:xfrm>
        </p:grpSpPr>
        <p:sp>
          <p:nvSpPr>
            <p:cNvPr id="54" name="TextBox 53"/>
            <p:cNvSpPr txBox="1"/>
            <p:nvPr/>
          </p:nvSpPr>
          <p:spPr>
            <a:xfrm>
              <a:off x="5334000" y="16764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Route Master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4000" y="1905000"/>
              <a:ext cx="4114800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Route details </a:t>
              </a:r>
            </a:p>
          </p:txBody>
        </p:sp>
      </p:grpSp>
      <p:grpSp>
        <p:nvGrpSpPr>
          <p:cNvPr id="5" name="Group 91"/>
          <p:cNvGrpSpPr/>
          <p:nvPr/>
        </p:nvGrpSpPr>
        <p:grpSpPr>
          <a:xfrm>
            <a:off x="5257800" y="1651337"/>
            <a:ext cx="4114800" cy="1244263"/>
            <a:chOff x="1981200" y="2895600"/>
            <a:chExt cx="4114800" cy="1244263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28956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User Detail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3124200"/>
              <a:ext cx="4114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Driver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Teacher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Staff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Student details </a:t>
              </a:r>
            </a:p>
          </p:txBody>
        </p:sp>
      </p:grpSp>
      <p:grpSp>
        <p:nvGrpSpPr>
          <p:cNvPr id="6" name="Group 94"/>
          <p:cNvGrpSpPr/>
          <p:nvPr/>
        </p:nvGrpSpPr>
        <p:grpSpPr>
          <a:xfrm>
            <a:off x="6934200" y="1600200"/>
            <a:ext cx="2819400" cy="825788"/>
            <a:chOff x="5334000" y="2908012"/>
            <a:chExt cx="2819400" cy="825788"/>
          </a:xfrm>
        </p:grpSpPr>
        <p:sp>
          <p:nvSpPr>
            <p:cNvPr id="58" name="TextBox 57"/>
            <p:cNvSpPr txBox="1"/>
            <p:nvPr/>
          </p:nvSpPr>
          <p:spPr>
            <a:xfrm>
              <a:off x="5334000" y="34414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Day to day bus log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908012"/>
              <a:ext cx="2819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Vehicle maintenance </a:t>
              </a:r>
            </a:p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and fuel</a:t>
              </a:r>
            </a:p>
          </p:txBody>
        </p:sp>
      </p:grpSp>
      <p:grpSp>
        <p:nvGrpSpPr>
          <p:cNvPr id="10" name="Group 31"/>
          <p:cNvGrpSpPr/>
          <p:nvPr/>
        </p:nvGrpSpPr>
        <p:grpSpPr>
          <a:xfrm>
            <a:off x="152400" y="1752600"/>
            <a:ext cx="1524000" cy="4572000"/>
            <a:chOff x="152400" y="1600200"/>
            <a:chExt cx="1524000" cy="365760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52400" y="1600200"/>
              <a:ext cx="1524000" cy="304800"/>
            </a:xfrm>
            <a:prstGeom prst="roundRect">
              <a:avLst/>
            </a:prstGeom>
            <a:solidFill>
              <a:srgbClr val="3A649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2400" y="1905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2400" y="2209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52400" y="2514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2400" y="2819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2400" y="3124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2400" y="3429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2400" y="3733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52400" y="4038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2400" y="4343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2400" y="4648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2400" y="4953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400" y="1628001"/>
              <a:ext cx="1143000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/>
                  </a:solidFill>
                </a:rPr>
                <a:t>Conveyance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" y="25424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Library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" y="1932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Fees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" y="22376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Hostel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2400" y="3124200"/>
              <a:ext cx="1066800" cy="23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Inventory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400" y="3429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Finance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400" y="3733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HR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400" y="43558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Academics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2400" y="40386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Calendar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400" y="4648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Mailbox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2400" y="28472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Admissions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2400" y="4980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My Profile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28600" y="609600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&lt;School Logo&gt;</a:t>
            </a:r>
            <a:endParaRPr lang="en-US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50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Conveyance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52400" y="1752600"/>
            <a:ext cx="1524000" cy="4572000"/>
            <a:chOff x="152400" y="1600200"/>
            <a:chExt cx="1524000" cy="3657600"/>
          </a:xfrm>
          <a:effectLst/>
        </p:grpSpPr>
        <p:sp>
          <p:nvSpPr>
            <p:cNvPr id="33" name="Rounded Rectangle 32"/>
            <p:cNvSpPr/>
            <p:nvPr/>
          </p:nvSpPr>
          <p:spPr>
            <a:xfrm>
              <a:off x="152400" y="1600200"/>
              <a:ext cx="1524000" cy="304800"/>
            </a:xfrm>
            <a:prstGeom prst="roundRect">
              <a:avLst/>
            </a:prstGeom>
            <a:solidFill>
              <a:srgbClr val="3A6496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2400" y="1905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2400" y="2209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52400" y="2514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2400" y="2819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2400" y="3124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2400" y="3429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2400" y="37338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52400" y="40386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2400" y="43434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2400" y="46482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2400" y="4953000"/>
              <a:ext cx="1524000" cy="3048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2400" y="1628001"/>
              <a:ext cx="1143000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/>
                  </a:solidFill>
                </a:rPr>
                <a:t>Conveyance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" y="25424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Library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" y="1932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Fees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" y="22376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Hostel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2400" y="3124200"/>
              <a:ext cx="1066800" cy="23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Inventory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400" y="34290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Finance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400" y="37338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HR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400" y="435581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Academics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2400" y="40386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Calendar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400" y="46482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Mailbox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2400" y="28472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Admissions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2400" y="4980801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2469A"/>
                  </a:solidFill>
                </a:rPr>
                <a:t>My Profile</a:t>
              </a:r>
              <a:endParaRPr lang="en-US" sz="1200" dirty="0">
                <a:solidFill>
                  <a:srgbClr val="12469A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28600" y="609600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&lt;School Logo&gt;</a:t>
            </a:r>
            <a:endParaRPr lang="en-US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Fee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7010400" cy="13716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Manage Fee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Create Fees head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Setup fee applicable </a:t>
            </a:r>
            <a:r>
              <a:rPr lang="en-US" sz="1000" dirty="0" smtClean="0">
                <a:solidFill>
                  <a:srgbClr val="FF0000"/>
                </a:solidFill>
              </a:rPr>
              <a:t> (Add fee concession / scholarship)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Create Receipt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97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Hostel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Building Information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Hostel name and type</a:t>
            </a:r>
            <a:r>
              <a:rPr lang="en-US" sz="1000" dirty="0" smtClean="0">
                <a:solidFill>
                  <a:srgbClr val="12469A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(Girls, Boys or Staff etc)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Hostel location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Number of floors and rooms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Room Information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strength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assets and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facilities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Student information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allocation/availability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781690"/>
            <a:ext cx="3124200" cy="156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Student in and out attendance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Mess bill collection &amp; Hostel bills Master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Maintenance Charges and Repairs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Daily expenses of Hostel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Visitor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2392</TotalTime>
  <Words>2266</Words>
  <Application>Microsoft Office PowerPoint</Application>
  <PresentationFormat>On-screen Show (4:3)</PresentationFormat>
  <Paragraphs>628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System Admin User</vt:lpstr>
      <vt:lpstr>Slide 3</vt:lpstr>
      <vt:lpstr>School Admin User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Teacher User</vt:lpstr>
      <vt:lpstr>Slide 20</vt:lpstr>
      <vt:lpstr>Slide 21</vt:lpstr>
      <vt:lpstr>Parent User</vt:lpstr>
      <vt:lpstr>Slide 23</vt:lpstr>
      <vt:lpstr>Slide 24</vt:lpstr>
      <vt:lpstr>Slide 25</vt:lpstr>
      <vt:lpstr>Slide 26</vt:lpstr>
      <vt:lpstr>Slide 27</vt:lpstr>
      <vt:lpstr>Dean/Principal/Vice Principal User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Rashu</dc:creator>
  <cp:lastModifiedBy>reshmi</cp:lastModifiedBy>
  <cp:revision>305</cp:revision>
  <dcterms:created xsi:type="dcterms:W3CDTF">2006-08-16T00:00:00Z</dcterms:created>
  <dcterms:modified xsi:type="dcterms:W3CDTF">2013-09-13T18:48:58Z</dcterms:modified>
</cp:coreProperties>
</file>